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D73EBA3-9479-490A-B142-1CE8D66ECD0E}" type="datetimeFigureOut">
              <a:rPr lang="en-GB" smtClean="0"/>
              <a:pPr/>
              <a:t>31/05/2020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89654A5-DA41-4984-8CB2-F263FF0DE6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EBA3-9479-490A-B142-1CE8D66ECD0E}" type="datetimeFigureOut">
              <a:rPr lang="en-GB" smtClean="0"/>
              <a:pPr/>
              <a:t>31/05/2020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54A5-DA41-4984-8CB2-F263FF0DE6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EBA3-9479-490A-B142-1CE8D66ECD0E}" type="datetimeFigureOut">
              <a:rPr lang="en-GB" smtClean="0"/>
              <a:pPr/>
              <a:t>31/05/2020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54A5-DA41-4984-8CB2-F263FF0DE6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73EBA3-9479-490A-B142-1CE8D66ECD0E}" type="datetimeFigureOut">
              <a:rPr lang="en-GB" smtClean="0"/>
              <a:pPr/>
              <a:t>31/05/2020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89654A5-DA41-4984-8CB2-F263FF0DE68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D73EBA3-9479-490A-B142-1CE8D66ECD0E}" type="datetimeFigureOut">
              <a:rPr lang="en-GB" smtClean="0"/>
              <a:pPr/>
              <a:t>31/05/2020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89654A5-DA41-4984-8CB2-F263FF0DE6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EBA3-9479-490A-B142-1CE8D66ECD0E}" type="datetimeFigureOut">
              <a:rPr lang="en-GB" smtClean="0"/>
              <a:pPr/>
              <a:t>31/05/2020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54A5-DA41-4984-8CB2-F263FF0DE68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EBA3-9479-490A-B142-1CE8D66ECD0E}" type="datetimeFigureOut">
              <a:rPr lang="en-GB" smtClean="0"/>
              <a:pPr/>
              <a:t>31/05/2020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54A5-DA41-4984-8CB2-F263FF0DE68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73EBA3-9479-490A-B142-1CE8D66ECD0E}" type="datetimeFigureOut">
              <a:rPr lang="en-GB" smtClean="0"/>
              <a:pPr/>
              <a:t>31/05/2020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9654A5-DA41-4984-8CB2-F263FF0DE68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3EBA3-9479-490A-B142-1CE8D66ECD0E}" type="datetimeFigureOut">
              <a:rPr lang="en-GB" smtClean="0"/>
              <a:pPr/>
              <a:t>31/05/2020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654A5-DA41-4984-8CB2-F263FF0DE687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73EBA3-9479-490A-B142-1CE8D66ECD0E}" type="datetimeFigureOut">
              <a:rPr lang="en-GB" smtClean="0"/>
              <a:pPr/>
              <a:t>31/05/2020</a:t>
            </a:fld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89654A5-DA41-4984-8CB2-F263FF0DE68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73EBA3-9479-490A-B142-1CE8D66ECD0E}" type="datetimeFigureOut">
              <a:rPr lang="en-GB" smtClean="0"/>
              <a:pPr/>
              <a:t>31/05/2020</a:t>
            </a:fld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9654A5-DA41-4984-8CB2-F263FF0DE68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D73EBA3-9479-490A-B142-1CE8D66ECD0E}" type="datetimeFigureOut">
              <a:rPr lang="en-GB" smtClean="0"/>
              <a:pPr/>
              <a:t>31/05/2020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89654A5-DA41-4984-8CB2-F263FF0DE68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382238"/>
            <a:ext cx="6172200" cy="1208562"/>
          </a:xfrm>
        </p:spPr>
        <p:txBody>
          <a:bodyPr/>
          <a:lstStyle/>
          <a:p>
            <a:pPr algn="ctr"/>
            <a:r>
              <a:rPr lang="en-US" dirty="0" smtClean="0"/>
              <a:t>Language Translator Project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572000"/>
            <a:ext cx="61722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SUBMITTED BY:</a:t>
            </a:r>
          </a:p>
          <a:p>
            <a:pPr algn="ctr"/>
            <a:r>
              <a:rPr lang="en-US" dirty="0" smtClean="0"/>
              <a:t>IT-124 VAGHELA HIMANSHU</a:t>
            </a:r>
          </a:p>
          <a:p>
            <a:pPr algn="ctr"/>
            <a:r>
              <a:rPr lang="en-US" dirty="0" smtClean="0"/>
              <a:t>IT-125 VERMA JIYA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38400" y="2895600"/>
            <a:ext cx="6172200" cy="762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Title: Scientific </a:t>
            </a:r>
            <a:r>
              <a:rPr lang="en-US" sz="30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</a:t>
            </a:r>
            <a:r>
              <a:rPr lang="en-US" sz="3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alculator</a:t>
            </a:r>
            <a:endParaRPr kumimoji="0" lang="en-GB" sz="3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Language Description/Features of the language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Supported operations:</a:t>
            </a:r>
          </a:p>
          <a:p>
            <a:r>
              <a:rPr lang="en-US" dirty="0" smtClean="0"/>
              <a:t>Arithmetic operations.</a:t>
            </a:r>
          </a:p>
          <a:p>
            <a:r>
              <a:rPr lang="en-US" dirty="0" smtClean="0"/>
              <a:t>Modulo operation</a:t>
            </a:r>
          </a:p>
          <a:p>
            <a:r>
              <a:rPr lang="en-US" dirty="0" err="1" smtClean="0"/>
              <a:t>Squareroot</a:t>
            </a:r>
            <a:r>
              <a:rPr lang="en-US" dirty="0" smtClean="0"/>
              <a:t> &amp; Power operation</a:t>
            </a:r>
          </a:p>
          <a:p>
            <a:r>
              <a:rPr lang="en-US" dirty="0" smtClean="0"/>
              <a:t>Main Trigonometric functions</a:t>
            </a:r>
            <a:r>
              <a:rPr lang="en-GB" dirty="0" smtClean="0"/>
              <a:t>.</a:t>
            </a:r>
          </a:p>
          <a:p>
            <a:r>
              <a:rPr lang="en-US" dirty="0" smtClean="0"/>
              <a:t>Inverse Trigonometric function.</a:t>
            </a:r>
          </a:p>
          <a:p>
            <a:r>
              <a:rPr lang="en-US" dirty="0" smtClean="0"/>
              <a:t>Hyperbolic Trigonometric function.</a:t>
            </a:r>
          </a:p>
          <a:p>
            <a:r>
              <a:rPr lang="en-US" dirty="0" smtClean="0"/>
              <a:t>Logarithmic function with base 10 &amp; e.</a:t>
            </a:r>
          </a:p>
          <a:p>
            <a:r>
              <a:rPr lang="en-US" dirty="0" smtClean="0"/>
              <a:t>Factorial.</a:t>
            </a:r>
          </a:p>
          <a:p>
            <a:pPr>
              <a:buNone/>
            </a:pPr>
            <a:r>
              <a:rPr lang="en-US" dirty="0" smtClean="0"/>
              <a:t>Note: All operations input is in radian.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Compilation </a:t>
            </a:r>
            <a:r>
              <a:rPr lang="en-US" b="1" smtClean="0"/>
              <a:t>&amp; execution </a:t>
            </a:r>
            <a:r>
              <a:rPr lang="en-US" b="1" dirty="0" smtClean="0"/>
              <a:t>steps</a:t>
            </a:r>
            <a:endParaRPr lang="en-GB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286000"/>
            <a:ext cx="7467600" cy="20875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Step 1: </a:t>
            </a:r>
            <a:r>
              <a:rPr lang="en-US" sz="3000" b="1" cap="small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lex</a:t>
            </a:r>
            <a:r>
              <a:rPr lang="en-US" sz="3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1" cap="small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cal.l</a:t>
            </a:r>
            <a:endParaRPr lang="en-US" sz="3000" b="1" cap="small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Step 2: </a:t>
            </a:r>
            <a:r>
              <a:rPr lang="en-US" sz="3000" b="1" cap="small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yacc</a:t>
            </a:r>
            <a:r>
              <a:rPr lang="en-US" sz="3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b="1" cap="small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cal.y</a:t>
            </a:r>
            <a:endParaRPr lang="en-US" sz="3000" b="1" cap="small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0">
              <a:spcBef>
                <a:spcPct val="0"/>
              </a:spcBef>
            </a:pPr>
            <a:r>
              <a:rPr lang="en-US" sz="3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Step 3: cc </a:t>
            </a:r>
            <a:r>
              <a:rPr lang="en-US" sz="3000" b="1" cap="small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y.tab.c</a:t>
            </a:r>
            <a:r>
              <a:rPr lang="en-US" sz="3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</a:t>
            </a:r>
            <a:r>
              <a:rPr lang="en-US" sz="3000" b="1" cap="small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ly</a:t>
            </a:r>
            <a:r>
              <a:rPr lang="en-US" sz="3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</a:t>
            </a:r>
            <a:r>
              <a:rPr lang="en-US" sz="3000" b="1" cap="small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ll</a:t>
            </a:r>
            <a:r>
              <a:rPr lang="en-US" sz="3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-lm</a:t>
            </a:r>
          </a:p>
          <a:p>
            <a:pPr lvl="0">
              <a:spcBef>
                <a:spcPct val="0"/>
              </a:spcBef>
            </a:pPr>
            <a:r>
              <a:rPr lang="en-US" sz="3000" b="1" cap="small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Step 4: ./</a:t>
            </a:r>
            <a:r>
              <a:rPr lang="en-US" sz="3000" b="1" cap="small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a.out</a:t>
            </a:r>
            <a:endParaRPr lang="en-GB" sz="3000" b="1" cap="small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2057400" cy="1096962"/>
          </a:xfrm>
        </p:spPr>
        <p:txBody>
          <a:bodyPr>
            <a:normAutofit/>
          </a:bodyPr>
          <a:lstStyle/>
          <a:p>
            <a:r>
              <a:rPr lang="en-US" b="1" dirty="0" smtClean="0"/>
              <a:t>Inputs &amp; Outputs</a:t>
            </a:r>
            <a:endParaRPr lang="en-GB" b="1" dirty="0"/>
          </a:p>
        </p:txBody>
      </p:sp>
      <p:pic>
        <p:nvPicPr>
          <p:cNvPr id="6" name="Content Placeholder 5" descr="3.pn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rcRect l="49898" t="8750" b="3750"/>
          <a:stretch>
            <a:fillRect/>
          </a:stretch>
        </p:blipFill>
        <p:spPr>
          <a:xfrm>
            <a:off x="2743200" y="609600"/>
            <a:ext cx="5502998" cy="5638800"/>
          </a:xfr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2057400" cy="1096962"/>
          </a:xfrm>
        </p:spPr>
        <p:txBody>
          <a:bodyPr>
            <a:normAutofit/>
          </a:bodyPr>
          <a:lstStyle/>
          <a:p>
            <a:r>
              <a:rPr lang="en-US" b="1" dirty="0" smtClean="0"/>
              <a:t>Inputs &amp; Outputs</a:t>
            </a:r>
            <a:endParaRPr lang="en-GB" b="1" dirty="0"/>
          </a:p>
        </p:txBody>
      </p:sp>
      <p:pic>
        <p:nvPicPr>
          <p:cNvPr id="6" name="Content Placeholder 5" descr="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49898" t="8750" b="1250"/>
          <a:stretch>
            <a:fillRect/>
          </a:stretch>
        </p:blipFill>
        <p:spPr>
          <a:xfrm>
            <a:off x="2743200" y="612648"/>
            <a:ext cx="5504688" cy="55594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2057400" cy="1096962"/>
          </a:xfrm>
        </p:spPr>
        <p:txBody>
          <a:bodyPr>
            <a:normAutofit/>
          </a:bodyPr>
          <a:lstStyle/>
          <a:p>
            <a:r>
              <a:rPr lang="en-US" b="1" dirty="0" smtClean="0"/>
              <a:t>Inputs &amp; Outputs</a:t>
            </a:r>
            <a:endParaRPr lang="en-GB" b="1" dirty="0"/>
          </a:p>
        </p:txBody>
      </p:sp>
      <p:pic>
        <p:nvPicPr>
          <p:cNvPr id="6" name="Content Placeholder 5" descr="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49898" t="8750"/>
          <a:stretch>
            <a:fillRect/>
          </a:stretch>
        </p:blipFill>
        <p:spPr>
          <a:xfrm>
            <a:off x="2743200" y="612648"/>
            <a:ext cx="5509803" cy="56418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103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Language Translator Project </vt:lpstr>
      <vt:lpstr>Language Description/Features of the language</vt:lpstr>
      <vt:lpstr>Compilation &amp; execution steps</vt:lpstr>
      <vt:lpstr>Inputs &amp; Outputs</vt:lpstr>
      <vt:lpstr>Inputs &amp; Outputs</vt:lpstr>
      <vt:lpstr>Inputs &amp; Outputs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Translator Project</dc:title>
  <dc:creator>Admin-HV</dc:creator>
  <cp:lastModifiedBy>Admin-HV</cp:lastModifiedBy>
  <cp:revision>6</cp:revision>
  <dcterms:created xsi:type="dcterms:W3CDTF">2020-05-31T06:21:38Z</dcterms:created>
  <dcterms:modified xsi:type="dcterms:W3CDTF">2020-05-31T07:24:53Z</dcterms:modified>
</cp:coreProperties>
</file>