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C6D9-54E6-480A-BC01-535AA73082FC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BE62-221A-4419-A069-1C6F32066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3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C6D9-54E6-480A-BC01-535AA73082FC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BE62-221A-4419-A069-1C6F32066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8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C6D9-54E6-480A-BC01-535AA73082FC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BE62-221A-4419-A069-1C6F32066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1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C6D9-54E6-480A-BC01-535AA73082FC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BE62-221A-4419-A069-1C6F32066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8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C6D9-54E6-480A-BC01-535AA73082FC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BE62-221A-4419-A069-1C6F32066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1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C6D9-54E6-480A-BC01-535AA73082FC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BE62-221A-4419-A069-1C6F32066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1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C6D9-54E6-480A-BC01-535AA73082FC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BE62-221A-4419-A069-1C6F32066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7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C6D9-54E6-480A-BC01-535AA73082FC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BE62-221A-4419-A069-1C6F32066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9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C6D9-54E6-480A-BC01-535AA73082FC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BE62-221A-4419-A069-1C6F32066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C6D9-54E6-480A-BC01-535AA73082FC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BE62-221A-4419-A069-1C6F32066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9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C6D9-54E6-480A-BC01-535AA73082FC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BE62-221A-4419-A069-1C6F32066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7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2C6D9-54E6-480A-BC01-535AA73082FC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ABE62-221A-4419-A069-1C6F32066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9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18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1"/>
            <a:ext cx="7772400" cy="2762250"/>
          </a:xfrm>
        </p:spPr>
        <p:txBody>
          <a:bodyPr>
            <a:normAutofit/>
          </a:bodyPr>
          <a:lstStyle/>
          <a:p>
            <a:r>
              <a:rPr lang="en-US" sz="7200" b="1" dirty="0" err="1" smtClean="0">
                <a:latin typeface="Consolas" pitchFamily="49" charset="0"/>
              </a:rPr>
              <a:t>MagicBot</a:t>
            </a:r>
            <a:endParaRPr lang="en-US" sz="7200" b="1" dirty="0"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905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 Black" pitchFamily="34" charset="0"/>
                <a:cs typeface="Times New Roman" pitchFamily="18" charset="0"/>
              </a:rPr>
              <a:t>By </a:t>
            </a:r>
            <a:r>
              <a:rPr lang="en-US" sz="2800" dirty="0" err="1" smtClean="0">
                <a:latin typeface="Arial Black" pitchFamily="34" charset="0"/>
                <a:cs typeface="Times New Roman" pitchFamily="18" charset="0"/>
              </a:rPr>
              <a:t>Ateam</a:t>
            </a:r>
            <a:endParaRPr lang="en-US" sz="2800" dirty="0" smtClean="0">
              <a:latin typeface="Arial Black" pitchFamily="34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Arial Black" pitchFamily="34" charset="0"/>
                <a:cs typeface="Times New Roman" pitchFamily="18" charset="0"/>
              </a:rPr>
              <a:t>Himanshu</a:t>
            </a:r>
            <a:r>
              <a:rPr lang="en-US" sz="2800" dirty="0" smtClean="0">
                <a:latin typeface="Arial Black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Arial Black" pitchFamily="34" charset="0"/>
                <a:cs typeface="Times New Roman" pitchFamily="18" charset="0"/>
              </a:rPr>
              <a:t>Gautam</a:t>
            </a:r>
            <a:endParaRPr lang="en-US" sz="2800" dirty="0" smtClean="0">
              <a:latin typeface="Arial Black" pitchFamily="34" charset="0"/>
              <a:cs typeface="Times New Roman" pitchFamily="18" charset="0"/>
            </a:endParaRPr>
          </a:p>
          <a:p>
            <a:r>
              <a:rPr lang="en-US" sz="2800" dirty="0" smtClean="0">
                <a:latin typeface="Arial Black" pitchFamily="34" charset="0"/>
                <a:cs typeface="Times New Roman" pitchFamily="18" charset="0"/>
              </a:rPr>
              <a:t>Mohit Kumar</a:t>
            </a:r>
            <a:endParaRPr lang="en-US" sz="2800" dirty="0">
              <a:latin typeface="Arial Black" pitchFamily="34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4200" y="3505200"/>
            <a:ext cx="2853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Property Chat Bot</a:t>
            </a: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81000" y="4191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14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Shifting of market over the internet.</a:t>
            </a:r>
          </a:p>
          <a:p>
            <a:r>
              <a:rPr lang="en-US" dirty="0" smtClean="0"/>
              <a:t>Rising popularity of e-Commerce websites.</a:t>
            </a:r>
          </a:p>
          <a:p>
            <a:r>
              <a:rPr lang="en-US" dirty="0" smtClean="0"/>
              <a:t>Requirement of a dependable and more interactive application on social media.</a:t>
            </a:r>
          </a:p>
        </p:txBody>
      </p:sp>
    </p:spTree>
    <p:extLst>
      <p:ext uri="{BB962C8B-B14F-4D97-AF65-F5344CB8AC3E}">
        <p14:creationId xmlns:p14="http://schemas.microsoft.com/office/powerpoint/2010/main" val="125046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125 million Facebook users in India.</a:t>
            </a:r>
          </a:p>
          <a:p>
            <a:r>
              <a:rPr lang="en-US" dirty="0" smtClean="0"/>
              <a:t>Facebook Messenger provides a frequently visited platform.</a:t>
            </a:r>
          </a:p>
          <a:p>
            <a:r>
              <a:rPr lang="en-US" dirty="0" smtClean="0"/>
              <a:t>Best platform for public interaction and information gathering over the internet.</a:t>
            </a:r>
          </a:p>
          <a:p>
            <a:r>
              <a:rPr lang="en-US" dirty="0" smtClean="0"/>
              <a:t>Chat Bot provides close to reality assistive way to do so.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64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81" y="1600200"/>
            <a:ext cx="7555438" cy="4525963"/>
          </a:xfrm>
        </p:spPr>
      </p:pic>
    </p:spTree>
    <p:extLst>
      <p:ext uri="{BB962C8B-B14F-4D97-AF65-F5344CB8AC3E}">
        <p14:creationId xmlns:p14="http://schemas.microsoft.com/office/powerpoint/2010/main" val="3250146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Python 2.7 – Used as the programming language to build the chat bot</a:t>
            </a:r>
          </a:p>
          <a:p>
            <a:r>
              <a:rPr lang="en-US" sz="2800" dirty="0" smtClean="0"/>
              <a:t>Flask API – Used to host </a:t>
            </a:r>
            <a:r>
              <a:rPr lang="en-US" sz="2800" dirty="0" err="1" smtClean="0"/>
              <a:t>heroku</a:t>
            </a:r>
            <a:r>
              <a:rPr lang="en-US" sz="2800" dirty="0" smtClean="0"/>
              <a:t> server</a:t>
            </a:r>
          </a:p>
          <a:p>
            <a:r>
              <a:rPr lang="en-US" sz="2800" dirty="0" smtClean="0"/>
              <a:t>Facebook Messenger App – as a platform</a:t>
            </a:r>
          </a:p>
          <a:p>
            <a:r>
              <a:rPr lang="en-US" sz="2800" dirty="0" smtClean="0"/>
              <a:t>Python Modules used –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re – Regex expression module to enhance 	pattern matching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requests , httplib2, </a:t>
            </a:r>
            <a:r>
              <a:rPr lang="en-US" sz="2800" dirty="0" err="1" smtClean="0"/>
              <a:t>urllib</a:t>
            </a:r>
            <a:r>
              <a:rPr lang="en-US" sz="2800" dirty="0" smtClean="0"/>
              <a:t>, </a:t>
            </a:r>
            <a:r>
              <a:rPr lang="en-US" sz="2800" dirty="0" err="1" smtClean="0"/>
              <a:t>SQLAlchemy</a:t>
            </a:r>
            <a:r>
              <a:rPr lang="en-US" sz="2800" dirty="0" smtClean="0"/>
              <a:t> etc.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190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ChatBot</a:t>
            </a:r>
            <a:r>
              <a:rPr lang="en-US" sz="2000" dirty="0" smtClean="0"/>
              <a:t> can reply to user queries.</a:t>
            </a:r>
          </a:p>
          <a:p>
            <a:r>
              <a:rPr lang="en-US" sz="2000" dirty="0" smtClean="0"/>
              <a:t>Users can search property using </a:t>
            </a:r>
            <a:r>
              <a:rPr lang="en-US" sz="2000" dirty="0" err="1" smtClean="0"/>
              <a:t>ChatBot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ChatBot</a:t>
            </a:r>
            <a:r>
              <a:rPr lang="en-US" sz="2000" dirty="0" smtClean="0"/>
              <a:t> also provides area converter.</a:t>
            </a:r>
          </a:p>
          <a:p>
            <a:r>
              <a:rPr lang="en-US" sz="2000" dirty="0" smtClean="0"/>
              <a:t>Users can also search topics on </a:t>
            </a:r>
            <a:r>
              <a:rPr lang="en-US" sz="2000" dirty="0" err="1" smtClean="0"/>
              <a:t>wikipedia</a:t>
            </a:r>
            <a:r>
              <a:rPr lang="en-US" sz="2000" dirty="0" smtClean="0"/>
              <a:t> using commands.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" y="3123432"/>
            <a:ext cx="2081212" cy="36999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106115"/>
            <a:ext cx="2157412" cy="36999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106115"/>
            <a:ext cx="2100694" cy="37345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65" y="3071479"/>
            <a:ext cx="2110435" cy="375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1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Words>148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MagicBot</vt:lpstr>
      <vt:lpstr>Problem Statement</vt:lpstr>
      <vt:lpstr>Solution Overview</vt:lpstr>
      <vt:lpstr>Architecture Diagram</vt:lpstr>
      <vt:lpstr>Technology Stack List</vt:lpstr>
      <vt:lpstr>Demonstration Status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MagicBot</dc:title>
  <dc:creator>MOHIT</dc:creator>
  <cp:lastModifiedBy>MOHIT</cp:lastModifiedBy>
  <cp:revision>7</cp:revision>
  <dcterms:created xsi:type="dcterms:W3CDTF">2016-07-31T01:54:30Z</dcterms:created>
  <dcterms:modified xsi:type="dcterms:W3CDTF">2016-07-31T08:35:15Z</dcterms:modified>
</cp:coreProperties>
</file>