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4/17/2019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4/17/2019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a:xfrm>
            <a:off x="1876424" y="3509963"/>
            <a:ext cx="8791575" cy="1655762"/>
          </a:xfrm>
        </p:spPr>
        <p:txBody>
          <a:bodyPr>
            <a:normAutofit/>
          </a:bodyPr>
          <a:lstStyle/>
          <a:p>
            <a:r>
              <a:rPr lang="en-US" dirty="0"/>
              <a:t>Applied Data Science Capstone</a:t>
            </a:r>
          </a:p>
          <a:p>
            <a:r>
              <a:rPr lang="it-IT" dirty="0"/>
              <a:t>IBM Data Science Professional Certificate</a:t>
            </a:r>
          </a:p>
          <a:p>
            <a:r>
              <a:rPr lang="it-IT" dirty="0"/>
              <a:t>Himanshu gupta</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p>
          <a:p>
            <a:r>
              <a:rPr lang="en-US" sz="2400" dirty="0"/>
              <a:t>from 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302</TotalTime>
  <Words>629</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himanshu gupta</cp:lastModifiedBy>
  <cp:revision>10</cp:revision>
  <dcterms:created xsi:type="dcterms:W3CDTF">2018-09-09T09:14:01Z</dcterms:created>
  <dcterms:modified xsi:type="dcterms:W3CDTF">2019-04-16T22:44:25Z</dcterms:modified>
</cp:coreProperties>
</file>