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94660"/>
  </p:normalViewPr>
  <p:slideViewPr>
    <p:cSldViewPr snapToGrid="0">
      <p:cViewPr>
        <p:scale>
          <a:sx n="69" d="100"/>
          <a:sy n="69" d="100"/>
        </p:scale>
        <p:origin x="5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567-E94A-75E8-AEEA-955DE8379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A710E-D81D-6500-CC44-288A171B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8F53-E890-D126-8A5F-F0D91E17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5447-E9B0-F802-419A-B04EB344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52AD-37D8-F450-0812-4C35B68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CD6B-C546-535E-D7BB-7E468BBD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92FB-FB26-5282-357A-6632834D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C8BB-26E6-5249-4EC8-BF542D87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BE70-AED9-8517-2C44-F93A04A5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ED6D-1B87-CCFC-6AF8-5E8906C6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3F3C5-A03B-BCAD-8E67-1672DB5F8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FD79-92D5-20B1-2591-23C0D7F21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00FB-7691-BBEB-32B6-902EDA95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CAB-4C1B-3FE7-DDB5-6D6AA5F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EEB9-F58C-02F7-8600-D31720D1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597-8E34-4656-5052-1731F490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2559-FB70-E739-64AB-387B86D4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6A6B-CAC9-6009-810D-4F4AF28B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11EC-1653-272C-171A-C3952BC0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F1DD-FD46-06D8-A47C-4D785CBB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8F8F-4B10-90D8-7AFB-CFC8A747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4D5C-D470-741D-3626-6C886A6E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1551-FEE8-E767-2A0B-BC110338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A1D1-2DA6-E5D4-1F62-BFA2C84A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7506-79B0-79A1-BA72-DE1A9B6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8235-790C-F9B4-1E50-321CC1CE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251A-50FC-531A-B78F-2362476C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8A40-B39F-EB3E-D34C-E0CCA3DF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69A2-4D14-4DAA-C888-9BD61AE5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CC1F4-FBBD-54B3-231E-D780FC0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147A-B559-1980-E6A7-B484CA34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0AC3-8D85-20DF-99CE-5896E5D9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876-3AE4-A6E8-13B4-6F72462F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E911C-14AB-F5BD-EAF0-20E581F1B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1099-78C4-147B-05AC-F3DF1907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FADB6-4E7A-EF95-0421-10C32194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FD27F-DC0A-6DA7-C664-17272C4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D1EDC-B6C9-EBFB-9200-DD3865AD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5114-716E-B7BB-D11F-2DAFCD43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9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8364-AE7A-4828-2A7B-C33ED95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E458-4B75-4D50-F716-57021998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1385F-CE67-D636-7ECA-6955C4EE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5C63-CA96-8EE6-B88F-695D959A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B68A1-0C69-2C6C-55A9-70D036CB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C05A3-5098-E0FF-A885-4FA8DFED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F8DF-464D-A34C-6551-D3DF3F83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D3A6-BDB2-D879-2AC0-9009FB3B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E10B-D9E2-FB94-B8A3-5568512A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9C63-3B99-CDAF-4000-2DD9B596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2893-0EC3-1D3E-2F55-F7EBCE6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FADF-92ED-5DC0-B14A-5AED70D0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B061-9146-34AA-090C-B92CC4F2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F874-BF86-6F7F-34A9-F9579718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3B6B2-AB03-917A-1E7F-DCC5959BD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117C-821A-C3CF-2CFB-D0A7CA84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EB78-A461-30AC-FCE2-CFC62A40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EDC2-2166-58CF-87B4-ED67ED35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2B22-9BA6-53CF-C18F-835E0A30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2E37B-6522-2518-0423-7F0EEC4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5B4-97A2-8CFA-80C6-C74A659C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7F67-A3B4-0D9E-018B-B7F03F668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0DBB-36B8-79E8-5DF6-50A738834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6FF8-33CB-41DE-E1FD-17E52094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EF88A66A-8A52-D327-924D-77AB2C8F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04843"/>
            <a:ext cx="10771631" cy="63364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BC7DC-73BD-5EDA-F756-B9C26637E77B}"/>
              </a:ext>
            </a:extLst>
          </p:cNvPr>
          <p:cNvSpPr txBox="1"/>
          <p:nvPr/>
        </p:nvSpPr>
        <p:spPr>
          <a:xfrm>
            <a:off x="133926" y="120177"/>
            <a:ext cx="449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1 &amp; 2 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41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25D317-1671-07CA-599F-445F5AF7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358124"/>
            <a:ext cx="11841480" cy="5395513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FC19BE9B-6902-9897-8D71-CB4A27EAEDC7}"/>
              </a:ext>
            </a:extLst>
          </p:cNvPr>
          <p:cNvSpPr txBox="1">
            <a:spLocks/>
          </p:cNvSpPr>
          <p:nvPr/>
        </p:nvSpPr>
        <p:spPr>
          <a:xfrm>
            <a:off x="3116042" y="476910"/>
            <a:ext cx="6210838" cy="68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74695-82DF-9083-DB7F-B7DC95451040}"/>
              </a:ext>
            </a:extLst>
          </p:cNvPr>
          <p:cNvSpPr txBox="1"/>
          <p:nvPr/>
        </p:nvSpPr>
        <p:spPr>
          <a:xfrm>
            <a:off x="133926" y="120177"/>
            <a:ext cx="449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3 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7760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e36e25-24cf-4f02-b426-306e6d40a7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539C8A5AE73408B19F35D4D6732A3" ma:contentTypeVersion="16" ma:contentTypeDescription="Create a new document." ma:contentTypeScope="" ma:versionID="32f9927c5898ce3071eb122e6800ad55">
  <xsd:schema xmlns:xsd="http://www.w3.org/2001/XMLSchema" xmlns:xs="http://www.w3.org/2001/XMLSchema" xmlns:p="http://schemas.microsoft.com/office/2006/metadata/properties" xmlns:ns3="1ae36e25-24cf-4f02-b426-306e6d40a7a1" xmlns:ns4="3a683ac9-bf40-4d79-88fc-242536cdbbd5" targetNamespace="http://schemas.microsoft.com/office/2006/metadata/properties" ma:root="true" ma:fieldsID="0df8c8d4d0ca641de37d29c420f503d6" ns3:_="" ns4:_="">
    <xsd:import namespace="1ae36e25-24cf-4f02-b426-306e6d40a7a1"/>
    <xsd:import namespace="3a683ac9-bf40-4d79-88fc-242536cdbb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36e25-24cf-4f02-b426-306e6d40a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83ac9-bf40-4d79-88fc-242536cdb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DABEBB-F04F-4056-97ED-107B83AB59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0F73F-2408-46FB-870B-FC7270BCDF95}">
  <ds:schemaRefs>
    <ds:schemaRef ds:uri="http://purl.org/dc/elements/1.1/"/>
    <ds:schemaRef ds:uri="1ae36e25-24cf-4f02-b426-306e6d40a7a1"/>
    <ds:schemaRef ds:uri="http://purl.org/dc/dcmitype/"/>
    <ds:schemaRef ds:uri="http://schemas.microsoft.com/office/2006/documentManagement/types"/>
    <ds:schemaRef ds:uri="http://purl.org/dc/terms/"/>
    <ds:schemaRef ds:uri="3a683ac9-bf40-4d79-88fc-242536cdbbd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7D4C32-0E77-4BDD-B317-47D76D529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36e25-24cf-4f02-b426-306e6d40a7a1"/>
    <ds:schemaRef ds:uri="3a683ac9-bf40-4d79-88fc-242536cdbb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Havale, Abhyaung Deepak</dc:creator>
  <cp:lastModifiedBy>Karande, Manas</cp:lastModifiedBy>
  <cp:revision>10</cp:revision>
  <dcterms:created xsi:type="dcterms:W3CDTF">2025-04-07T00:29:57Z</dcterms:created>
  <dcterms:modified xsi:type="dcterms:W3CDTF">2025-05-04T03:04:23Z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0x0101003D5539C8A5AE73408B19F35D4D6732A3</vt:lpwstr>
  </property>
</Properties>
</file>