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1" r:id="rId3"/>
    <p:sldId id="263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5169-2E13-3B65-E952-42F216C7D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EACE1-5C7F-66CC-CB93-DCB91AD0F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0E5F-D247-41D8-278E-8F83B9B4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569B-5DF3-4E53-903A-FB0DA63A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9A11-248B-EB5C-17FB-48396FF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5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61C4-8BFB-AB76-7A62-3EF50015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5F29D-2F70-D367-2EC5-8A6E6227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FEF4F-41D2-6AD4-BE56-0BAD4EF2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E973-988F-E49A-74C7-D3235AE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BEB8-FFBC-02AE-7EBF-C68B17F6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BA754-54FE-0340-CC89-9178D8472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223A1-C0BF-113E-07A4-94D75014D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473A-BF47-353F-28A2-473D701A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EE16C-FEA5-5CBD-4190-6472766D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9B58-7763-E956-2375-09302805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1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1DD6-D534-74FE-77CB-C54E5B7B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54CBA-BD78-0539-6CF3-85419A12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32777-4804-979B-E3EA-75428F2A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9C77-39E6-FC59-3FF0-8C4312B7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6147-7471-9AE9-43C6-30B32E2C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42FE-A319-5143-3C5B-D8581CF1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1ED4C-FBB1-0EE7-A360-ACEAC1B07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9A00F-8614-87E5-DCAA-77028207D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D0A84-FFC2-FC30-E735-1DCB8E86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8B5D4-1E69-B59D-8BB0-BD4416BD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F13D-9175-E205-0267-87969DF0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F6E9-FDAE-B21B-1A0D-A07953C08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40F6D-5C3F-A7F4-34B9-C90EB9CE9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A645-EC7F-E3FF-33E6-20446289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9BEF3-9B3A-E633-DDF6-0910F56C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02D91-2818-4760-EF3A-6E6E838E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7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5643-DD22-9E37-DF7D-28B5B80B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96305-2049-46C3-3149-D946D3A6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B0FA7-B6F4-CA86-F6BC-722FACC7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63E8B-FB18-3D68-3C96-77018EB8F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5A0A8-8ABE-8CF7-5642-DFAC90D2D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B1E20-DC21-0255-AF1A-F3ABB175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952C5-77E5-714B-0658-211827AD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63C48-EA54-3E8F-767E-3E46DA3F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F167-037B-8E6E-36F0-83058933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951A9-4332-65E6-F236-AEA9A78C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1B0AD-1798-7414-404E-B95D221B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FAEBB-F59D-1C51-3DE4-576312C9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22052-190C-E725-AF36-40FFB36A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09FAA-5A59-8802-A225-4A597A01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EC1C-B592-F11F-8022-20913334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7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FB3-0FA3-E033-853B-A630BD18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CDE2-8429-9695-8051-3AA536973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F8419-7880-2650-817B-1339E1EDA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0D878-F542-E1A0-270E-D728CF60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E0745-F8B1-1810-588E-869DC9BFD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DE13E-5CAD-2652-9E74-24CCF4F9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C954-12D3-6367-B172-09D6C329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489EF-F1F6-23FF-3661-674DE98C3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366B-8485-79D4-6D5F-0AA043C8E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69243-BD3C-2633-A9D5-7F441756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AEE3-3821-593C-44C2-9DCC9595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9E370-7525-307B-B77A-C1C10243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6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C1D26-8C74-0F91-92E5-51C677C9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BB320-BB4E-08A5-4406-1D06115D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961A-A6D0-4EB2-129F-8D23CDB3B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FC845-4A34-B118-458D-DD80060BD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6A37-51C6-944D-D96F-3385D4318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036E-04E0-0B56-6D09-45AD17D5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1136" y="2523743"/>
            <a:ext cx="8293608" cy="1005575"/>
          </a:xfrm>
        </p:spPr>
        <p:txBody>
          <a:bodyPr>
            <a:normAutofit/>
          </a:bodyPr>
          <a:lstStyle/>
          <a:p>
            <a:r>
              <a:rPr lang="en-US" sz="4400" dirty="0"/>
              <a:t>Data Flow Diagram for </a:t>
            </a:r>
            <a:r>
              <a:rPr lang="en-US" sz="4400" dirty="0" err="1"/>
              <a:t>RideEase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023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671CE7-9CA4-8623-CCE6-9F7FB78BC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Logical-Data Flow Diagram - 1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A9B6033-7D40-69DB-AE2E-B61732820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7" y="1076325"/>
            <a:ext cx="7362825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3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24DA31-80E0-2389-F73F-5F9A7BDD008F}"/>
              </a:ext>
            </a:extLst>
          </p:cNvPr>
          <p:cNvSpPr txBox="1">
            <a:spLocks/>
          </p:cNvSpPr>
          <p:nvPr/>
        </p:nvSpPr>
        <p:spPr>
          <a:xfrm>
            <a:off x="1689925" y="-207475"/>
            <a:ext cx="9144000" cy="901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Physical-Data Flow Diagram -1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A83990C-E4A4-12FD-4333-B792D33F6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861892"/>
            <a:ext cx="8362950" cy="513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00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8707A-F244-7995-3EE9-C8D2870A3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1969E7-1CA4-D8D1-6C5F-D8AB9640CE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Logical-Data Flow Diagram - 2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8F51DF-FAE4-9EC4-17DB-23FB348A5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91" y="1743075"/>
            <a:ext cx="6282418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63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0AD1-C87A-02CE-3700-7C6E59FF6785}"/>
              </a:ext>
            </a:extLst>
          </p:cNvPr>
          <p:cNvSpPr txBox="1">
            <a:spLocks/>
          </p:cNvSpPr>
          <p:nvPr/>
        </p:nvSpPr>
        <p:spPr>
          <a:xfrm>
            <a:off x="1842325" y="-55075"/>
            <a:ext cx="9144000" cy="901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Physical-Data Flow Diagram - 2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D97BEB-D250-A267-68FD-51DE0E39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55" y="1601207"/>
            <a:ext cx="6202490" cy="46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4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Data Flow Diagram for RideEase</vt:lpstr>
      <vt:lpstr>Logical-Data Flow Diagram - 1</vt:lpstr>
      <vt:lpstr>PowerPoint Presentation</vt:lpstr>
      <vt:lpstr>Logical-Data Flow Diagram - 2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Havale, Abhyaung Deepak</dc:creator>
  <cp:lastModifiedBy>Karande, Manas</cp:lastModifiedBy>
  <cp:revision>8</cp:revision>
  <dcterms:created xsi:type="dcterms:W3CDTF">2025-04-08T01:47:30Z</dcterms:created>
  <dcterms:modified xsi:type="dcterms:W3CDTF">2025-05-04T19:32:15Z</dcterms:modified>
</cp:coreProperties>
</file>