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90884-FE69-4E08-B721-3CE6E1CFC6CE}" v="2" dt="2025-04-11T03:11:16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6062-B89E-59DE-8F76-FD3250869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D8B2D-0D9E-CB61-28DD-DA375B7E5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C7EF-2CB9-AAB5-6B69-60FFB4B5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5D44-478D-0E4A-F084-17CCC363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0A8E-68BC-099B-9FFA-80805FD1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A1D7-A280-7BAF-68D3-B5DA1E6B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9A4AB-2BFE-A4D9-5B94-22D745DC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8ACB-8F87-F2F5-29B1-3081EE81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C8FD-8BC2-2052-8FD0-BC2F6D32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5D5A-5313-75C1-6259-8F3DFF2B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FD541-2439-27D4-4123-B1E6D128D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0FB4C-C332-F610-130E-FF6D4828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CB32-B1DD-1052-95FB-3CB4468E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5C9FF-A1E8-F1FF-D72B-7DC75533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B32B-9CD9-4388-06DD-16167E8D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1796-5685-9909-880F-B3940342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79D2-F5AA-1BE1-2854-6DC7FCE9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6F27-D527-BDDE-3D82-A8B34F7D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220F-B10E-A75C-D61D-766508E3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3911-6A8B-E847-EECA-893A0E56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5F16-1DAD-39A6-776D-7D01525D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D8908-6551-C866-F38F-5E0B3A13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B715-8649-2849-EE40-7D29F39E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5DFA-2133-7211-2C73-871734FA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59AC-8267-8C4D-BBDB-113B18B4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A2F0-CBEA-5237-2324-C0A2CB0E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8D15-9988-32AD-070C-C4ACC033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53D95-DC63-7213-A2E3-9B734CCF1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C7867-B214-02E4-7DDC-8DE34D43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FB0FD-0A1D-807C-6B3A-191D21AF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5E75-2426-AA63-0E05-0F0860C6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EF67-0ADA-DCC8-73EE-432C02B6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721D-DC94-D398-4D05-D30060A0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C08EC-D67D-B48F-CE1A-42D2E4A81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9D0FC-D647-E4B2-204F-A06FF33A3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302FE-429B-DD26-DDC4-43ADDEC1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6B717-5F3E-ED7E-63D2-BD3B4E93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05CE1-3C00-53B8-3EC1-F2457FE9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62533-0ED8-03A1-4C4C-356FAA84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0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57AF-2160-67A3-302E-3C6F5FD8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11543-E4A6-0BC9-7BE1-20599388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A87E0-AA41-EFE2-EBC1-A3A7E72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E71F5-09CF-F07D-4157-5906C520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8348B-ABE7-F11C-A503-4DF84373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973D2-E7BA-B45D-49B2-AF7566FA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41129-DEA0-E0E0-AD5B-A29231F9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AC56-3690-CE9E-06A5-4895A83C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E6FF-4C2F-084F-24D9-769B2DB0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108D0-E0C0-AC26-5578-C43652FB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DDE1-E96C-00B5-662B-90DC56BF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C777-15B1-C7B4-B53F-348879BC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F776F-F59C-DC64-B354-EB1687AE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3BB4-2DF1-2521-270C-37BAE61B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628B9-ABB1-63FD-14A4-E5C85CD03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3A39C-68F3-DAF0-0391-BD16E29F2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C07B-1422-3D6D-A078-A0670189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3E5F-985E-8C9A-D5F7-85E315B2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9F41A-96DF-E7F4-49EF-1F5CA06F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FB776-00E2-7215-F7D1-EF6462CF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C94E3-3952-0AEE-31AB-06D9E7B3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8408-6E66-ADF6-4F75-D521A66D6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94E4B-061E-4DD6-8AC1-0CE80660DA2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5A4E-4A26-D9EC-D8B0-EEFFD4C26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3FAB-8644-B4B3-6958-0C8471AE1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FE62E-E172-4B8D-9A19-66878BFE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CB35-FA90-FB55-B7CE-F6C5463A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04" y="806140"/>
            <a:ext cx="11670391" cy="52457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latin typeface="Baskerville Old Face" panose="020206020805050203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Team 2 : </a:t>
            </a:r>
            <a:r>
              <a:rPr lang="en-US" b="1" dirty="0" err="1">
                <a:latin typeface="Baskerville Old Face" panose="020206020805050203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RideEase</a:t>
            </a:r>
            <a:br>
              <a:rPr lang="en-US" b="1" dirty="0">
                <a:latin typeface="Baskerville Old Face" panose="020206020805050203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en-US" b="1" dirty="0">
                <a:latin typeface="Baskerville Old Face" panose="020206020805050203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b="1" dirty="0">
                <a:latin typeface="Baskerville Old Face" panose="020206020805050203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315217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0F70-FD16-0815-0CDA-93070E9BC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240" y="228283"/>
            <a:ext cx="7081520" cy="564197"/>
          </a:xfrm>
        </p:spPr>
        <p:txBody>
          <a:bodyPr>
            <a:noAutofit/>
          </a:bodyPr>
          <a:lstStyle/>
          <a:p>
            <a:r>
              <a:rPr lang="en-US" sz="1800" b="1" dirty="0"/>
              <a:t>Team 2 : </a:t>
            </a:r>
            <a:r>
              <a:rPr lang="en-US" sz="1800" b="1" dirty="0" err="1"/>
              <a:t>RideEase</a:t>
            </a:r>
            <a:br>
              <a:rPr lang="en-US" sz="1800" b="1" dirty="0"/>
            </a:br>
            <a:r>
              <a:rPr lang="en-US" sz="1800" b="1" dirty="0"/>
              <a:t>List of Entities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FDFFCA-4573-965D-77AB-864912A17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59069"/>
              </p:ext>
            </p:extLst>
          </p:nvPr>
        </p:nvGraphicFramePr>
        <p:xfrm>
          <a:off x="263324" y="781236"/>
          <a:ext cx="11665352" cy="584230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274639">
                  <a:extLst>
                    <a:ext uri="{9D8B030D-6E8A-4147-A177-3AD203B41FA5}">
                      <a16:colId xmlns:a16="http://schemas.microsoft.com/office/drawing/2014/main" val="2973247015"/>
                    </a:ext>
                  </a:extLst>
                </a:gridCol>
                <a:gridCol w="9390713">
                  <a:extLst>
                    <a:ext uri="{9D8B030D-6E8A-4147-A177-3AD203B41FA5}">
                      <a16:colId xmlns:a16="http://schemas.microsoft.com/office/drawing/2014/main" val="377808519"/>
                    </a:ext>
                  </a:extLst>
                </a:gridCol>
              </a:tblGrid>
              <a:tr h="279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Entity Name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Entity Primary Attributes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614623085"/>
                  </a:ext>
                </a:extLst>
              </a:tr>
              <a:tr h="451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Users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UserID, UserName, Email, PhoneNumber, Address, Password, </a:t>
                      </a:r>
                      <a:r>
                        <a:rPr lang="en-US" sz="1800" u="none" strike="noStrike" dirty="0" err="1">
                          <a:effectLst/>
                        </a:rPr>
                        <a:t>UserType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2271076"/>
                  </a:ext>
                </a:extLst>
              </a:tr>
              <a:tr h="451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Vehicles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VehicleID, UserId , Model, Type, Color, LicenseNo, VIN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554996348"/>
                  </a:ext>
                </a:extLst>
              </a:tr>
              <a:tr h="552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Bookings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BookingID, UserID, DriverID, PickupLocation, DropOffLocation, TotalFare, BookingStatus, PickupDate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291645185"/>
                  </a:ext>
                </a:extLst>
              </a:tr>
              <a:tr h="469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Payment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PaymentID, BookingID, UserID, Amount, PaymentMethod, PaymentStatus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860963861"/>
                  </a:ext>
                </a:extLst>
              </a:tr>
              <a:tr h="460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Driver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DriverID, UserId, Name, VehicleID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2701795338"/>
                  </a:ext>
                </a:extLst>
              </a:tr>
              <a:tr h="460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Rating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RatingID, UserID, VehicleID, Rating, ReviewComment, DateSubmitted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42119820"/>
                  </a:ext>
                </a:extLst>
              </a:tr>
              <a:tr h="451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SupportTickets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TicketID, UserID, IssueCategory, Description, Status, CreatedDate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112145727"/>
                  </a:ext>
                </a:extLst>
              </a:tr>
              <a:tr h="451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PromoCode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PromoID, Code, Discount, ExpiryDate, EligibilityCriteria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763169854"/>
                  </a:ext>
                </a:extLst>
              </a:tr>
              <a:tr h="451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Notifications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NotificationID, UserID, PromotionId, ReferralId, TimeStamp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480788413"/>
                  </a:ext>
                </a:extLst>
              </a:tr>
              <a:tr h="451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Referral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ReferralID, UserID, ReferralCode, ReferralDate, BonusAmount, ReferralChannel, Notes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89480633"/>
                  </a:ext>
                </a:extLst>
              </a:tr>
              <a:tr h="451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PromotionEvent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PromotionID, Description, DiscountValue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786376862"/>
                  </a:ext>
                </a:extLst>
              </a:tr>
              <a:tr h="451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RideCommunication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MessageID, BookingID, UserId, DriverId, MessageText, SentAt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622476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E2876E-7440-DD41-6797-83397906F49F}"/>
              </a:ext>
            </a:extLst>
          </p:cNvPr>
          <p:cNvSpPr txBox="1">
            <a:spLocks/>
          </p:cNvSpPr>
          <p:nvPr/>
        </p:nvSpPr>
        <p:spPr>
          <a:xfrm>
            <a:off x="2555240" y="258763"/>
            <a:ext cx="7081520" cy="564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Team 2 : </a:t>
            </a:r>
            <a:r>
              <a:rPr lang="en-US" sz="1800" b="1" dirty="0" err="1"/>
              <a:t>RideEase</a:t>
            </a:r>
            <a:br>
              <a:rPr lang="en-US" sz="1800" b="1" dirty="0"/>
            </a:br>
            <a:r>
              <a:rPr lang="en-US" sz="1800" b="1" dirty="0"/>
              <a:t>Conceptual ER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D7297B-D056-55E6-F8C7-4CFFC0DCBFE1}"/>
              </a:ext>
            </a:extLst>
          </p:cNvPr>
          <p:cNvSpPr/>
          <p:nvPr/>
        </p:nvSpPr>
        <p:spPr>
          <a:xfrm>
            <a:off x="2555240" y="4891171"/>
            <a:ext cx="2393155" cy="1388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003C857-9BEB-05F9-8ECA-EDE6EB01D7B3}"/>
              </a:ext>
            </a:extLst>
          </p:cNvPr>
          <p:cNvSpPr/>
          <p:nvPr/>
        </p:nvSpPr>
        <p:spPr>
          <a:xfrm rot="2622904">
            <a:off x="4542662" y="3864409"/>
            <a:ext cx="113739" cy="890671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780BD85A-D500-8189-5685-24C61D5E2C12}"/>
              </a:ext>
            </a:extLst>
          </p:cNvPr>
          <p:cNvSpPr/>
          <p:nvPr/>
        </p:nvSpPr>
        <p:spPr>
          <a:xfrm rot="20218818">
            <a:off x="1332201" y="4860642"/>
            <a:ext cx="1164431" cy="536866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DB41AB-8D2E-BFD6-840F-0C82D723DC13}"/>
              </a:ext>
            </a:extLst>
          </p:cNvPr>
          <p:cNvSpPr/>
          <p:nvPr/>
        </p:nvSpPr>
        <p:spPr>
          <a:xfrm>
            <a:off x="1304391" y="6147197"/>
            <a:ext cx="742950" cy="2643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A942B2-252E-4DAD-7D4C-713DB6D7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8" y="822960"/>
            <a:ext cx="10240723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0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8A4E4D-B1B5-9D79-9627-4DB3EBBB086B}"/>
              </a:ext>
            </a:extLst>
          </p:cNvPr>
          <p:cNvSpPr txBox="1">
            <a:spLocks/>
          </p:cNvSpPr>
          <p:nvPr/>
        </p:nvSpPr>
        <p:spPr>
          <a:xfrm>
            <a:off x="2555239" y="0"/>
            <a:ext cx="7081520" cy="564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Team 2 : </a:t>
            </a:r>
            <a:r>
              <a:rPr lang="en-US" sz="1800" b="1" dirty="0" err="1"/>
              <a:t>RideEase</a:t>
            </a:r>
            <a:br>
              <a:rPr lang="en-US" sz="1800" b="1" dirty="0"/>
            </a:br>
            <a:r>
              <a:rPr lang="en-US" sz="1800" b="1" dirty="0"/>
              <a:t>Logical ER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73BBB-A03E-34EB-4114-3EE4272E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0" y="564197"/>
            <a:ext cx="10612057" cy="59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7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177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Baskerville Old Face</vt:lpstr>
      <vt:lpstr>Office Theme</vt:lpstr>
      <vt:lpstr>Team 2 : RideEase  ER Diagrams</vt:lpstr>
      <vt:lpstr>Team 2 : RideEase List of Entities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Dubey</dc:creator>
  <cp:lastModifiedBy>Havale, Abhyaung Deepak</cp:lastModifiedBy>
  <cp:revision>6</cp:revision>
  <dcterms:created xsi:type="dcterms:W3CDTF">2025-04-04T19:00:50Z</dcterms:created>
  <dcterms:modified xsi:type="dcterms:W3CDTF">2025-04-20T21:23:32Z</dcterms:modified>
</cp:coreProperties>
</file>