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A2EC-42F5-3347-3C95-0E24DEAC7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6E532-A6B6-F253-83F7-28998C37E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F485B-893D-D447-06C5-FD942B40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5/3/2025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F2CD1-861E-571C-77AB-1A21DDFEF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FED5C-9679-CF73-9B02-C6558EAC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5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1FDE-249C-1430-EF5E-F9DF0F71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A6D5A-E3E3-A199-7282-2896604F5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CDF1-0DA7-21C1-1648-CB48ECDC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202B9-5E83-D501-4A73-A0E6C568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98D44-8A45-77F0-B1C3-AC05C6DF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9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2CA73-F7B5-D55E-FF30-E8BEC095C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8BAD0-4479-DF99-0435-76B1C50D5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4D263-8B36-ED04-99A9-6C2F7DDD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5/3/2025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1D80C-228E-9B08-7BA1-2EBF42A5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9391-D668-95F0-668C-1A0176F7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2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2937-7BF6-03D6-5155-34F1FE1A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D8D38-2291-7E84-5602-5624074AC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F4A48-6FFC-EC5A-60E2-A7DADE09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B9232-478C-680A-CB61-75EB0544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2DD9-B141-72BA-B522-24D80A8E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4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688C-FB18-1E84-DCDE-61D92221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503AC-7348-C7E4-E104-BF78721EC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A9504-5E72-8095-1799-223E6732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5/3/2025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0C925-0857-2524-78D2-34F39BB5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86BE8-8983-7E7B-8476-80E53F33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BD51-D4E4-B291-D6AD-FE63496E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5217C-818D-32D8-2747-81EE074C6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63360-50E2-6FD2-0415-EE555F606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88E96-DE8D-5F0A-8F5F-70CEABA37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5/3/2025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66C09-9066-A5CC-CE11-FE9A413B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FE7B4-DB7C-C33B-AF02-8B2B6264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9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9588-D1D7-6099-EBC1-B06A8171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7AD27-881F-F955-FA02-69E65BF16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7A579-78BF-118D-E909-380C74677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ADDC8-DFC2-6BFC-F71B-65B79D21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8DCF4-41FC-3A0C-9618-4A892DDB9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B5F72-0784-49FE-D30F-5A5030D1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5/3/2025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5336E-8919-4642-4C40-31123FB5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345C5-86F6-AD85-EDBB-2881F872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C97F-B0AA-8DED-DB68-B808D083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36792-0DE9-99E8-5734-1ABBB170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207CB-563F-3CA4-7DD5-91716120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05AAD-5176-B16B-1309-89CBCB92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7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894F5-CAE3-8097-6FBD-98E2089F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6546D-1615-1A94-14B8-F76762F3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A2D51-3C93-F15F-D453-530313B8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0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812F-8EAF-895F-D0D4-5BAB068F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46ED8-58F0-7AE4-3856-9E47A3D6C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07D00-518F-0B67-CBFD-B2359672C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99FE4-AA37-FDC6-9796-00D71B63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5/3/2025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4D76C-F13C-3FA2-277A-02B143B2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D115E-0454-F366-632E-769644EA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9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6AB7-F616-108B-4E8B-E9F53B9A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61B38-9FEA-DA3A-A9FE-0DCA3DE3E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9517D-D666-9C68-B55F-A4B7EF643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711B2-EDCD-21BA-9FF7-7A55EDDB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5/3/2025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F0676-E9A4-74FC-285E-86641395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20557-A5AA-A932-CD5A-68A1E73F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5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E92AA-810C-601C-DC42-B9953AAE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00A4B-B168-FACE-4B25-7223B9050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EE40B-2157-2ABE-7A5C-23834E1D7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5/3/2025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E7A9-B07E-D3D7-9862-0FB3E81F9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5C14F-9F85-C883-BF11-E20E05E94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4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A4A2-1C84-FEFD-ED4F-B0F84BA4A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941E5-0093-66C6-B133-B067869E7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RideEase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erson with text&#10;&#10;AI-generated content may be incorrect.">
            <a:extLst>
              <a:ext uri="{FF2B5EF4-FFF2-40B4-BE49-F238E27FC236}">
                <a16:creationId xmlns:a16="http://schemas.microsoft.com/office/drawing/2014/main" id="{B9F9270A-9F8E-DB1C-92B6-974BD5D1C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49" y="93892"/>
            <a:ext cx="7906807" cy="66021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F20206-EE2C-524B-49D1-B87B2430D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50" y="0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br>
              <a:rPr lang="en-US" sz="3200" b="0" i="0" dirty="0">
                <a:effectLst/>
                <a:latin typeface="Helvetica" panose="020B0604020202020204" pitchFamily="34" charset="0"/>
              </a:rPr>
            </a:br>
            <a:br>
              <a:rPr lang="en-US" sz="3200" b="0" i="0" dirty="0">
                <a:effectLst/>
                <a:latin typeface="Helvetica" panose="020B0604020202020204" pitchFamily="34" charset="0"/>
              </a:rPr>
            </a:br>
            <a:endParaRPr lang="en-US" sz="3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052A-29C6-1C99-0E73-2BEC3AFBF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450" y="920842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RideEase Application</a:t>
            </a:r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01 : User's Account</a:t>
            </a:r>
            <a:br>
              <a:rPr lang="en-US" sz="2000" b="0" i="0" dirty="0">
                <a:effectLst/>
                <a:latin typeface="Helvetica" panose="020B0604020202020204" pitchFamily="34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245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5CA354-7799-2D01-35EE-75290D8BF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diagram&#10;&#10;AI-generated content may be incorrect.">
            <a:extLst>
              <a:ext uri="{FF2B5EF4-FFF2-40B4-BE49-F238E27FC236}">
                <a16:creationId xmlns:a16="http://schemas.microsoft.com/office/drawing/2014/main" id="{CE4FF429-B084-03FE-3A8B-865ED8DF9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87" y="152074"/>
            <a:ext cx="8110538" cy="63265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D59992-8258-F394-C8BB-7A1678AA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50" y="0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br>
              <a:rPr lang="en-US" sz="3200" b="0" i="0" dirty="0">
                <a:effectLst/>
                <a:latin typeface="Helvetica" panose="020B0604020202020204" pitchFamily="34" charset="0"/>
              </a:rPr>
            </a:br>
            <a:br>
              <a:rPr lang="en-US" sz="3200" b="0" i="0" dirty="0">
                <a:effectLst/>
                <a:latin typeface="Helvetica" panose="020B0604020202020204" pitchFamily="34" charset="0"/>
              </a:rPr>
            </a:br>
            <a:endParaRPr lang="en-US" sz="3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FD22F8-3FEE-EE88-8EB6-DF6894286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504A0D-407B-F63C-30D8-276354421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1A87B5-171F-8DE4-74CC-ECCBA64AD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56C8B-BBCC-139C-9999-066B1713C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450" y="920842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RideEase Application</a:t>
            </a:r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02 : Rider’s Portal</a:t>
            </a:r>
            <a:br>
              <a:rPr lang="en-US" sz="2000" b="0" i="0" dirty="0">
                <a:effectLst/>
                <a:latin typeface="Helvetica" panose="020B0604020202020204" pitchFamily="34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781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684504-2ECD-12F3-872B-2772207E1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network&#10;&#10;AI-generated content may be incorrect.">
            <a:extLst>
              <a:ext uri="{FF2B5EF4-FFF2-40B4-BE49-F238E27FC236}">
                <a16:creationId xmlns:a16="http://schemas.microsoft.com/office/drawing/2014/main" id="{3537B3BC-C685-F365-4726-4A100E91E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566346"/>
            <a:ext cx="8463358" cy="61011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E3C196-7E88-331C-AC1B-C41CB605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50" y="0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br>
              <a:rPr lang="en-US" sz="3200" b="0" i="0" dirty="0">
                <a:effectLst/>
                <a:latin typeface="Helvetica" panose="020B0604020202020204" pitchFamily="34" charset="0"/>
              </a:rPr>
            </a:br>
            <a:br>
              <a:rPr lang="en-US" sz="3200" b="0" i="0" dirty="0">
                <a:effectLst/>
                <a:latin typeface="Helvetica" panose="020B0604020202020204" pitchFamily="34" charset="0"/>
              </a:rPr>
            </a:br>
            <a:endParaRPr lang="en-US" sz="32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7DDEB2-3C57-648A-5460-72897E7A6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788F30-77D6-807F-CE50-ACE7321B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A3D024-263C-C11F-377D-EE5FE26F6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2424-30D9-BD66-CE5C-D286C5F29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450" y="920842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RideEase Application</a:t>
            </a:r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03 : Host’s Portal</a:t>
            </a:r>
            <a:br>
              <a:rPr lang="en-US" sz="2000" b="0" i="0" dirty="0">
                <a:effectLst/>
                <a:latin typeface="Helvetica" panose="020B0604020202020204" pitchFamily="34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36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ae36e25-24cf-4f02-b426-306e6d40a7a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5539C8A5AE73408B19F35D4D6732A3" ma:contentTypeVersion="16" ma:contentTypeDescription="Create a new document." ma:contentTypeScope="" ma:versionID="32f9927c5898ce3071eb122e6800ad55">
  <xsd:schema xmlns:xsd="http://www.w3.org/2001/XMLSchema" xmlns:xs="http://www.w3.org/2001/XMLSchema" xmlns:p="http://schemas.microsoft.com/office/2006/metadata/properties" xmlns:ns3="1ae36e25-24cf-4f02-b426-306e6d40a7a1" xmlns:ns4="3a683ac9-bf40-4d79-88fc-242536cdbbd5" targetNamespace="http://schemas.microsoft.com/office/2006/metadata/properties" ma:root="true" ma:fieldsID="0df8c8d4d0ca641de37d29c420f503d6" ns3:_="" ns4:_="">
    <xsd:import namespace="1ae36e25-24cf-4f02-b426-306e6d40a7a1"/>
    <xsd:import namespace="3a683ac9-bf40-4d79-88fc-242536cdbb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SearchProperties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e36e25-24cf-4f02-b426-306e6d40a7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683ac9-bf40-4d79-88fc-242536cdbbd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9F2B7B-5E41-4670-BA06-D50349B2A9B8}">
  <ds:schemaRefs>
    <ds:schemaRef ds:uri="http://purl.org/dc/terms/"/>
    <ds:schemaRef ds:uri="3a683ac9-bf40-4d79-88fc-242536cdbbd5"/>
    <ds:schemaRef ds:uri="http://schemas.microsoft.com/office/2006/documentManagement/types"/>
    <ds:schemaRef ds:uri="1ae36e25-24cf-4f02-b426-306e6d40a7a1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F8BCEA1-A8BC-448A-9F0D-F3CD46D279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e36e25-24cf-4f02-b426-306e6d40a7a1"/>
    <ds:schemaRef ds:uri="3a683ac9-bf40-4d79-88fc-242536cdbb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542560-AA21-4019-9BA1-CF735E7DEA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55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Helvetica</vt:lpstr>
      <vt:lpstr>Times New Roman</vt:lpstr>
      <vt:lpstr>Office Theme</vt:lpstr>
      <vt:lpstr>Use Case Diagram</vt:lpstr>
      <vt:lpstr>Use Case Diagram  </vt:lpstr>
      <vt:lpstr>Use Case Diagram  </vt:lpstr>
      <vt:lpstr>Use Case Diagram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Havale, Abhyaung Deepak</dc:creator>
  <cp:lastModifiedBy>Karande, Manas</cp:lastModifiedBy>
  <cp:revision>5</cp:revision>
  <dcterms:created xsi:type="dcterms:W3CDTF">2025-04-03T03:50:43Z</dcterms:created>
  <dcterms:modified xsi:type="dcterms:W3CDTF">2025-05-04T02:51:35Z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0x0101003D5539C8A5AE73408B19F35D4D6732A3</vt:lpwstr>
  </property>
</Properties>
</file>