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1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67" y="779691"/>
            <a:ext cx="10964333" cy="595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3252100" y="231325"/>
            <a:ext cx="4368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RideEase Activity Diagram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Karande, Manas</cp:lastModifiedBy>
  <cp:revision>2</cp:revision>
  <dcterms:modified xsi:type="dcterms:W3CDTF">2025-05-04T02:56:57Z</dcterms:modified>
</cp:coreProperties>
</file>