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2" r:id="rId2"/>
    <p:sldId id="261" r:id="rId3"/>
    <p:sldId id="257" r:id="rId4"/>
    <p:sldId id="263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E038-431E-B614-AEAB-99775A938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2135A-9046-7E88-8E28-C5AC098B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3949-6955-08A1-4DE8-2F17DD0E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6C00-7E66-22F5-7922-00842B40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DF62-1108-6C69-5C2E-0D3E7819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19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DE54-D383-236D-A9DA-1C434177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BF7E0-52DB-B1B7-DF74-0A0F1E8E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8846B-FE82-C5B2-656D-7D3FECB8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EBE-3FB8-D7D6-75B6-A58ED28D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0F35-18FC-C85F-E114-117CFB86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DB44FA-2100-1429-B793-186AC3B2E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E362-CA68-BCF0-424B-AA9B37ABE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F7EE-4CBF-5433-A559-A17C2F8D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D4ACE-8164-54DC-9231-2C359FC7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66AD-1478-1AC5-121E-1A4B18FF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6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E909-C322-F9A8-C135-33EF4A1C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DBA6-E632-E83E-7836-60E99E2D2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872F-08B2-F0BF-701C-99820131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544C-7563-C508-F6E1-F712ADCC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94D61-AF0E-D5DE-BDD0-8BB57A60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90F7-A2DE-3DD0-A922-BEB851D3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DDC9-A918-76BC-9BA6-71992E0A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E5E7-574E-96A2-678D-093BDFBA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0C19-80AD-55A9-8DF8-632D5605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038C-569F-9058-4192-7C55911F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7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875C-2D73-B0DF-138C-AF288652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B7D1-0B5F-4E44-0C19-803E703F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F1511-87C2-5D7D-F922-FD8182160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DBD8-0050-5B42-14FF-2F5B577A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D4E1D-0FB5-27FD-816B-45203230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6A631-4229-BC86-5972-1C9E44E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A87C-FF46-32F2-4A9C-ACBC7D99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FA19-5A9F-D11B-F0E8-EBCA17E34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3B13A-2A7E-0983-36BC-C21855BAA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1CDF9-8903-766D-525B-94FCC75BD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CD27C-7847-D826-C2AE-C49D14C7E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050B5-489F-F07B-1594-7D04141D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8F258-53DB-0FC2-AED3-4E78C6E4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A118F-3BB6-A1AD-43AE-76573CF7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8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89CF-712A-3D28-058E-06B704C2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6C55D-F584-2787-628F-5AE8E87D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8AEB-BDAB-D0CF-D5F7-1E4CB2E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68A9E-B9E0-134E-6C4D-96C16BBD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CD6E2-E2E6-57CB-8C66-AFEF507F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A9910-0BB3-52B1-90A5-08EA1C96E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1F5EB-70A6-4665-9AF1-99519659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9A54-7567-3181-7628-F229E806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97D-043D-205B-443F-F837278C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502C-6595-066E-9405-064DDC90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384F0-1B19-538E-3151-7CDA9990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899E-CD50-0ABF-F185-6E7EB6DF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49097-D53D-9C76-F684-8CF9E997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CE3B-EAC4-DB92-C74E-3E056938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7DAE6-E444-A5C7-DBB9-640AC43E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8C644-9DDD-CD74-740B-04116AFDD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2F0C8-9520-06F0-3257-9B7D21B1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1EA20-7CBD-F2D3-779D-49B5892D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8356-FCB9-1FA7-53F8-52CB053F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12671-373D-965C-44DC-0F11E55D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80B24-228A-001A-BA33-846BDDC5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905C4-21C9-2AAB-44A6-70E11E5F2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132E4-84AC-C321-4321-8FEE4DE3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C653-4EF7-03A2-F62A-FB774DCE7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B123A-A49D-9159-5510-AB09C277372B}"/>
              </a:ext>
            </a:extLst>
          </p:cNvPr>
          <p:cNvSpPr txBox="1"/>
          <p:nvPr/>
        </p:nvSpPr>
        <p:spPr>
          <a:xfrm>
            <a:off x="2420058" y="2505670"/>
            <a:ext cx="7351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UML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96667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C2E00-F362-FD05-9032-FD806DB0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630F6C-F837-4514-CA25-F287B1681A49}"/>
              </a:ext>
            </a:extLst>
          </p:cNvPr>
          <p:cNvSpPr txBox="1"/>
          <p:nvPr/>
        </p:nvSpPr>
        <p:spPr>
          <a:xfrm>
            <a:off x="3589640" y="365324"/>
            <a:ext cx="5012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Title: 01.02.Modify Account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F4C45-3B43-6C66-981B-4EE352237EBB}"/>
              </a:ext>
            </a:extLst>
          </p:cNvPr>
          <p:cNvSpPr txBox="1"/>
          <p:nvPr/>
        </p:nvSpPr>
        <p:spPr>
          <a:xfrm>
            <a:off x="6615763" y="2149780"/>
            <a:ext cx="5296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Steps: </a:t>
            </a:r>
          </a:p>
          <a:p>
            <a:pPr marL="457200" indent="-457200">
              <a:buAutoNum type="arabicPeriod"/>
            </a:pPr>
            <a:r>
              <a:rPr lang="en-US" sz="2400" dirty="0"/>
              <a:t>User opens Profile</a:t>
            </a:r>
          </a:p>
          <a:p>
            <a:pPr marL="457200" indent="-457200">
              <a:buAutoNum type="arabicPeriod"/>
            </a:pPr>
            <a:r>
              <a:rPr lang="en-US" sz="2400" dirty="0"/>
              <a:t>User opens the modify details page</a:t>
            </a:r>
          </a:p>
          <a:p>
            <a:pPr marL="457200" indent="-457200">
              <a:buAutoNum type="arabicPeriod"/>
            </a:pPr>
            <a:r>
              <a:rPr lang="en-US" sz="2400" dirty="0"/>
              <a:t>User modifies information</a:t>
            </a:r>
          </a:p>
          <a:p>
            <a:pPr marL="457200" indent="-457200">
              <a:buAutoNum type="arabicPeriod"/>
            </a:pPr>
            <a:r>
              <a:rPr lang="en-US" sz="2400" dirty="0"/>
              <a:t>Database is updated with the modified data</a:t>
            </a:r>
          </a:p>
          <a:p>
            <a:pPr marL="457200" indent="-457200">
              <a:buAutoNum type="arabicPeriod"/>
            </a:pPr>
            <a:r>
              <a:rPr lang="en-US" sz="2400" dirty="0"/>
              <a:t>System shows success</a:t>
            </a:r>
          </a:p>
          <a:p>
            <a:pPr marL="457200" indent="-457200">
              <a:buAutoNum type="arabicPeriod"/>
            </a:pPr>
            <a:r>
              <a:rPr lang="en-US" sz="2400" dirty="0"/>
              <a:t>Notify user modification successful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4" name="Picture 3" descr="A diagram of a user interface&#10;&#10;AI-generated content may be incorrect.">
            <a:extLst>
              <a:ext uri="{FF2B5EF4-FFF2-40B4-BE49-F238E27FC236}">
                <a16:creationId xmlns:a16="http://schemas.microsoft.com/office/drawing/2014/main" id="{F68AF0C9-03C8-FB4D-15BE-F2EC7105F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4" y="1738773"/>
            <a:ext cx="4822436" cy="399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48F7F35-744E-CD92-B2EC-E12E7FA7CFE1}"/>
              </a:ext>
            </a:extLst>
          </p:cNvPr>
          <p:cNvSpPr txBox="1"/>
          <p:nvPr/>
        </p:nvSpPr>
        <p:spPr>
          <a:xfrm>
            <a:off x="1816608" y="189368"/>
            <a:ext cx="8558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pPr algn="ctr"/>
            <a:r>
              <a:rPr lang="en-US" dirty="0"/>
              <a:t>Title: 02.01.Search Vehicle, </a:t>
            </a:r>
            <a:br>
              <a:rPr lang="en-US" dirty="0"/>
            </a:br>
            <a:r>
              <a:rPr lang="en-US" dirty="0"/>
              <a:t>02.04.Book Vehicle, </a:t>
            </a:r>
            <a:br>
              <a:rPr lang="en-US" dirty="0"/>
            </a:br>
            <a:r>
              <a:rPr lang="en-US" dirty="0"/>
              <a:t>03.01.Process Payment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F21E5-5AF3-7A16-D1E1-0F39992F61A4}"/>
              </a:ext>
            </a:extLst>
          </p:cNvPr>
          <p:cNvSpPr txBox="1"/>
          <p:nvPr/>
        </p:nvSpPr>
        <p:spPr>
          <a:xfrm>
            <a:off x="8366760" y="1975306"/>
            <a:ext cx="3657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Carpool Owner enters start location and the end location and hosts the 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Ride enter the start location and the end location and finds for the hosted rides.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Owner get the notification to start ride.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Owner starts 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Rider enters the payment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Payment is processed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Carpool owner ends the ride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Rider is notified that ride is completed</a:t>
            </a:r>
          </a:p>
          <a:p>
            <a:pPr lvl="1"/>
            <a:endParaRPr lang="en-US" dirty="0"/>
          </a:p>
        </p:txBody>
      </p:sp>
      <p:pic>
        <p:nvPicPr>
          <p:cNvPr id="10" name="Content Placeholder 9" descr="A diagram of a system">
            <a:extLst>
              <a:ext uri="{FF2B5EF4-FFF2-40B4-BE49-F238E27FC236}">
                <a16:creationId xmlns:a16="http://schemas.microsoft.com/office/drawing/2014/main" id="{500C087E-6E1C-325C-239F-62A0BC5F2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759028"/>
            <a:ext cx="8017981" cy="3945857"/>
          </a:xfrm>
        </p:spPr>
      </p:pic>
    </p:spTree>
    <p:extLst>
      <p:ext uri="{BB962C8B-B14F-4D97-AF65-F5344CB8AC3E}">
        <p14:creationId xmlns:p14="http://schemas.microsoft.com/office/powerpoint/2010/main" val="27280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E7E277-40C0-E53C-A437-572822ED2FB2}"/>
              </a:ext>
            </a:extLst>
          </p:cNvPr>
          <p:cNvSpPr txBox="1">
            <a:spLocks/>
          </p:cNvSpPr>
          <p:nvPr/>
        </p:nvSpPr>
        <p:spPr>
          <a:xfrm>
            <a:off x="2539253" y="-186660"/>
            <a:ext cx="7113494" cy="148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Title: 04.01. View Booking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C193A-CC42-75A5-A4E8-598AD426C2B5}"/>
              </a:ext>
            </a:extLst>
          </p:cNvPr>
          <p:cNvSpPr txBox="1"/>
          <p:nvPr/>
        </p:nvSpPr>
        <p:spPr>
          <a:xfrm>
            <a:off x="7712765" y="1194911"/>
            <a:ext cx="392454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Rider opens the "My Bookings".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UI sends a request to </a:t>
            </a:r>
            <a:r>
              <a:rPr lang="en-US" dirty="0" err="1"/>
              <a:t>BookingController</a:t>
            </a:r>
            <a:r>
              <a:rPr lang="en-US" dirty="0"/>
              <a:t> to fetch user's bookings.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BookingController</a:t>
            </a:r>
            <a:r>
              <a:rPr lang="en-US" dirty="0"/>
              <a:t> calls </a:t>
            </a:r>
            <a:r>
              <a:rPr lang="en-US" dirty="0" err="1"/>
              <a:t>BookingService</a:t>
            </a:r>
            <a:r>
              <a:rPr lang="en-US" dirty="0"/>
              <a:t> to get the booking list.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BookingService</a:t>
            </a:r>
            <a:r>
              <a:rPr lang="en-US" dirty="0"/>
              <a:t> queries the </a:t>
            </a:r>
            <a:r>
              <a:rPr lang="en-US" dirty="0" err="1"/>
              <a:t>BookingRepository</a:t>
            </a:r>
            <a:r>
              <a:rPr lang="en-US" dirty="0"/>
              <a:t> (or database).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repository returns the list of bookings.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service sends the booking list to the controller.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controller returns the booking data to the UI.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UI displays the ride history with status, date, and fare.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AB4B1-6D06-ABAB-5322-11478F65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" y="1488399"/>
            <a:ext cx="7503989" cy="458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964DCE-BB8B-82C7-728F-5C3F1FF1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8" y="1453485"/>
            <a:ext cx="6347034" cy="51383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14805A-A4A6-43DF-179B-0B7DF23D7B63}"/>
              </a:ext>
            </a:extLst>
          </p:cNvPr>
          <p:cNvSpPr txBox="1">
            <a:spLocks/>
          </p:cNvSpPr>
          <p:nvPr/>
        </p:nvSpPr>
        <p:spPr>
          <a:xfrm>
            <a:off x="2539253" y="-186660"/>
            <a:ext cx="7113494" cy="1486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Title: 04.02. GPS 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C5191-7535-269A-D21A-203FE9FBBDAB}"/>
              </a:ext>
            </a:extLst>
          </p:cNvPr>
          <p:cNvSpPr txBox="1"/>
          <p:nvPr/>
        </p:nvSpPr>
        <p:spPr>
          <a:xfrm>
            <a:off x="6651351" y="1491940"/>
            <a:ext cx="5540649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rider opens the “Track My Ride” after booking ride.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system requests the ride status using the rider’s booking ID.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system verifies that the ride is active.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system requests the rider’s current GPS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GPS service returns current {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}.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Location is sent to the </a:t>
            </a:r>
            <a:r>
              <a:rPr lang="en-US" dirty="0" err="1"/>
              <a:t>RouteOptimizer</a:t>
            </a:r>
            <a:r>
              <a:rPr lang="en-US" dirty="0"/>
              <a:t> module.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RouteOptimizer</a:t>
            </a:r>
            <a:r>
              <a:rPr lang="en-US" dirty="0"/>
              <a:t> calculates the optimized route from current location to destination.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optimized route is sent back to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UI receives both current location and route overlay and displays it on the map.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loop runs every 5 seconds to update the rider’s real-time location using the same logic.</a:t>
            </a:r>
          </a:p>
        </p:txBody>
      </p:sp>
    </p:spTree>
    <p:extLst>
      <p:ext uri="{BB962C8B-B14F-4D97-AF65-F5344CB8AC3E}">
        <p14:creationId xmlns:p14="http://schemas.microsoft.com/office/powerpoint/2010/main" val="313946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08D21-82D4-0493-324A-222DB22F3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32CF9-81B2-A82C-A7E8-D96A3F0DE48D}"/>
              </a:ext>
            </a:extLst>
          </p:cNvPr>
          <p:cNvSpPr txBox="1"/>
          <p:nvPr/>
        </p:nvSpPr>
        <p:spPr>
          <a:xfrm>
            <a:off x="4006421" y="388961"/>
            <a:ext cx="5335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Title: 05.01.Collect feedback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2D922-3BD2-B1AD-9922-57F7DEC2CC8D}"/>
              </a:ext>
            </a:extLst>
          </p:cNvPr>
          <p:cNvSpPr txBox="1"/>
          <p:nvPr/>
        </p:nvSpPr>
        <p:spPr>
          <a:xfrm>
            <a:off x="6507643" y="3045024"/>
            <a:ext cx="5474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 Story: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writes the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 submits the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Feedback is stored to the database</a:t>
            </a:r>
          </a:p>
        </p:txBody>
      </p:sp>
      <p:pic>
        <p:nvPicPr>
          <p:cNvPr id="5" name="Picture 4" descr="A diagram of a user&#10;&#10;AI-generated content may be incorrect.">
            <a:extLst>
              <a:ext uri="{FF2B5EF4-FFF2-40B4-BE49-F238E27FC236}">
                <a16:creationId xmlns:a16="http://schemas.microsoft.com/office/drawing/2014/main" id="{EE9E2B6E-8609-74AC-F8B4-78A790C8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6" y="1296885"/>
            <a:ext cx="4624825" cy="498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9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349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Havale, Abhyaung Deepak</dc:creator>
  <cp:lastModifiedBy>Karande, Manas</cp:lastModifiedBy>
  <cp:revision>8</cp:revision>
  <dcterms:created xsi:type="dcterms:W3CDTF">2025-04-05T03:41:30Z</dcterms:created>
  <dcterms:modified xsi:type="dcterms:W3CDTF">2025-05-04T03:12:25Z</dcterms:modified>
</cp:coreProperties>
</file>