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869B57-5395-41DE-B1EE-93AD25DDECEA}" v="12" dt="2025-02-10T22:58:41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de, Manas" userId="6e4386c7-fb40-4a19-87f8-96acc3cc4d47" providerId="ADAL" clId="{98869B57-5395-41DE-B1EE-93AD25DDECEA}"/>
    <pc:docChg chg="undo custSel addSld delSld modSld">
      <pc:chgData name="Karande, Manas" userId="6e4386c7-fb40-4a19-87f8-96acc3cc4d47" providerId="ADAL" clId="{98869B57-5395-41DE-B1EE-93AD25DDECEA}" dt="2025-02-10T22:58:46.067" v="211" actId="2696"/>
      <pc:docMkLst>
        <pc:docMk/>
      </pc:docMkLst>
      <pc:sldChg chg="modSp mod">
        <pc:chgData name="Karande, Manas" userId="6e4386c7-fb40-4a19-87f8-96acc3cc4d47" providerId="ADAL" clId="{98869B57-5395-41DE-B1EE-93AD25DDECEA}" dt="2025-02-10T21:53:26.165" v="22" actId="1076"/>
        <pc:sldMkLst>
          <pc:docMk/>
          <pc:sldMk cId="2486229693" sldId="256"/>
        </pc:sldMkLst>
        <pc:picChg chg="mod">
          <ac:chgData name="Karande, Manas" userId="6e4386c7-fb40-4a19-87f8-96acc3cc4d47" providerId="ADAL" clId="{98869B57-5395-41DE-B1EE-93AD25DDECEA}" dt="2025-02-10T21:53:26.165" v="22" actId="1076"/>
          <ac:picMkLst>
            <pc:docMk/>
            <pc:sldMk cId="2486229693" sldId="256"/>
            <ac:picMk id="5" creationId="{6A9A22B9-C369-468C-AB2E-2FE4DD7C9A3B}"/>
          </ac:picMkLst>
        </pc:picChg>
      </pc:sldChg>
      <pc:sldChg chg="addSp delSp modSp mod">
        <pc:chgData name="Karande, Manas" userId="6e4386c7-fb40-4a19-87f8-96acc3cc4d47" providerId="ADAL" clId="{98869B57-5395-41DE-B1EE-93AD25DDECEA}" dt="2025-02-10T22:30:20.093" v="130" actId="478"/>
        <pc:sldMkLst>
          <pc:docMk/>
          <pc:sldMk cId="2996935829" sldId="257"/>
        </pc:sldMkLst>
        <pc:spChg chg="add del mod ord">
          <ac:chgData name="Karande, Manas" userId="6e4386c7-fb40-4a19-87f8-96acc3cc4d47" providerId="ADAL" clId="{98869B57-5395-41DE-B1EE-93AD25DDECEA}" dt="2025-02-10T22:30:19.272" v="129"/>
          <ac:spMkLst>
            <pc:docMk/>
            <pc:sldMk cId="2996935829" sldId="257"/>
            <ac:spMk id="5" creationId="{4ADAE765-9C85-8C6A-A63E-670230AD646F}"/>
          </ac:spMkLst>
        </pc:spChg>
        <pc:spChg chg="add del mod ord">
          <ac:chgData name="Karande, Manas" userId="6e4386c7-fb40-4a19-87f8-96acc3cc4d47" providerId="ADAL" clId="{98869B57-5395-41DE-B1EE-93AD25DDECEA}" dt="2025-02-10T22:30:19.272" v="129"/>
          <ac:spMkLst>
            <pc:docMk/>
            <pc:sldMk cId="2996935829" sldId="257"/>
            <ac:spMk id="6" creationId="{9E38AD09-2645-4B19-06F1-325E4F14F3D6}"/>
          </ac:spMkLst>
        </pc:spChg>
        <pc:spChg chg="add del mod ord">
          <ac:chgData name="Karande, Manas" userId="6e4386c7-fb40-4a19-87f8-96acc3cc4d47" providerId="ADAL" clId="{98869B57-5395-41DE-B1EE-93AD25DDECEA}" dt="2025-02-10T22:30:19.272" v="129"/>
          <ac:spMkLst>
            <pc:docMk/>
            <pc:sldMk cId="2996935829" sldId="257"/>
            <ac:spMk id="7" creationId="{4EF69F34-2C8D-C924-7EC6-CD20FA2ADB15}"/>
          </ac:spMkLst>
        </pc:spChg>
        <pc:spChg chg="add del mod ord">
          <ac:chgData name="Karande, Manas" userId="6e4386c7-fb40-4a19-87f8-96acc3cc4d47" providerId="ADAL" clId="{98869B57-5395-41DE-B1EE-93AD25DDECEA}" dt="2025-02-10T22:30:19.272" v="129"/>
          <ac:spMkLst>
            <pc:docMk/>
            <pc:sldMk cId="2996935829" sldId="257"/>
            <ac:spMk id="8" creationId="{4C0553DB-B09E-99DD-5D99-1A9FBE450ED5}"/>
          </ac:spMkLst>
        </pc:spChg>
        <pc:spChg chg="add del mod ord">
          <ac:chgData name="Karande, Manas" userId="6e4386c7-fb40-4a19-87f8-96acc3cc4d47" providerId="ADAL" clId="{98869B57-5395-41DE-B1EE-93AD25DDECEA}" dt="2025-02-10T22:30:19.272" v="129"/>
          <ac:spMkLst>
            <pc:docMk/>
            <pc:sldMk cId="2996935829" sldId="257"/>
            <ac:spMk id="9" creationId="{229E2C8B-793E-9D9F-ACEE-EA0040BD046F}"/>
          </ac:spMkLst>
        </pc:spChg>
        <pc:spChg chg="add del mod ord">
          <ac:chgData name="Karande, Manas" userId="6e4386c7-fb40-4a19-87f8-96acc3cc4d47" providerId="ADAL" clId="{98869B57-5395-41DE-B1EE-93AD25DDECEA}" dt="2025-02-10T22:30:19.272" v="129"/>
          <ac:spMkLst>
            <pc:docMk/>
            <pc:sldMk cId="2996935829" sldId="257"/>
            <ac:spMk id="10" creationId="{1B5B99F1-7658-0EE2-801B-FAB9F6841263}"/>
          </ac:spMkLst>
        </pc:spChg>
        <pc:spChg chg="add del mod ord">
          <ac:chgData name="Karande, Manas" userId="6e4386c7-fb40-4a19-87f8-96acc3cc4d47" providerId="ADAL" clId="{98869B57-5395-41DE-B1EE-93AD25DDECEA}" dt="2025-02-10T22:30:19.272" v="129"/>
          <ac:spMkLst>
            <pc:docMk/>
            <pc:sldMk cId="2996935829" sldId="257"/>
            <ac:spMk id="11" creationId="{FA0583D2-715A-B4BF-4983-3F3493A7B429}"/>
          </ac:spMkLst>
        </pc:spChg>
        <pc:graphicFrameChg chg="add del mod ord modGraphic">
          <ac:chgData name="Karande, Manas" userId="6e4386c7-fb40-4a19-87f8-96acc3cc4d47" providerId="ADAL" clId="{98869B57-5395-41DE-B1EE-93AD25DDECEA}" dt="2025-02-10T22:30:18.894" v="128" actId="1076"/>
          <ac:graphicFrameMkLst>
            <pc:docMk/>
            <pc:sldMk cId="2996935829" sldId="257"/>
            <ac:graphicFrameMk id="4" creationId="{2788F033-81D3-E2A9-CA63-26BA16374130}"/>
          </ac:graphicFrameMkLst>
        </pc:graphicFrameChg>
        <pc:picChg chg="add del mod">
          <ac:chgData name="Karande, Manas" userId="6e4386c7-fb40-4a19-87f8-96acc3cc4d47" providerId="ADAL" clId="{98869B57-5395-41DE-B1EE-93AD25DDECEA}" dt="2025-02-10T22:30:20.093" v="130" actId="478"/>
          <ac:picMkLst>
            <pc:docMk/>
            <pc:sldMk cId="2996935829" sldId="257"/>
            <ac:picMk id="3" creationId="{542D833C-271A-43A4-8148-010079CE8D80}"/>
          </ac:picMkLst>
        </pc:picChg>
      </pc:sldChg>
      <pc:sldChg chg="modSp add mod">
        <pc:chgData name="Karande, Manas" userId="6e4386c7-fb40-4a19-87f8-96acc3cc4d47" providerId="ADAL" clId="{98869B57-5395-41DE-B1EE-93AD25DDECEA}" dt="2025-02-10T22:05:25.430" v="114" actId="20577"/>
        <pc:sldMkLst>
          <pc:docMk/>
          <pc:sldMk cId="1992671293" sldId="259"/>
        </pc:sldMkLst>
        <pc:spChg chg="mod">
          <ac:chgData name="Karande, Manas" userId="6e4386c7-fb40-4a19-87f8-96acc3cc4d47" providerId="ADAL" clId="{98869B57-5395-41DE-B1EE-93AD25DDECEA}" dt="2025-02-10T21:40:43.767" v="17" actId="20577"/>
          <ac:spMkLst>
            <pc:docMk/>
            <pc:sldMk cId="1992671293" sldId="259"/>
            <ac:spMk id="2" creationId="{577C63F8-90DA-B20F-1F1A-98BF355AB76D}"/>
          </ac:spMkLst>
        </pc:spChg>
        <pc:spChg chg="mod">
          <ac:chgData name="Karande, Manas" userId="6e4386c7-fb40-4a19-87f8-96acc3cc4d47" providerId="ADAL" clId="{98869B57-5395-41DE-B1EE-93AD25DDECEA}" dt="2025-02-10T22:02:48.042" v="62" actId="14100"/>
          <ac:spMkLst>
            <pc:docMk/>
            <pc:sldMk cId="1992671293" sldId="259"/>
            <ac:spMk id="4" creationId="{A9E30411-52B2-37E7-66C6-2D985E7CA72C}"/>
          </ac:spMkLst>
        </pc:spChg>
        <pc:spChg chg="mod">
          <ac:chgData name="Karande, Manas" userId="6e4386c7-fb40-4a19-87f8-96acc3cc4d47" providerId="ADAL" clId="{98869B57-5395-41DE-B1EE-93AD25DDECEA}" dt="2025-02-10T22:05:09.390" v="108" actId="14100"/>
          <ac:spMkLst>
            <pc:docMk/>
            <pc:sldMk cId="1992671293" sldId="259"/>
            <ac:spMk id="12" creationId="{8F229AD6-2F08-4791-0584-A7EB90492387}"/>
          </ac:spMkLst>
        </pc:spChg>
        <pc:spChg chg="mod">
          <ac:chgData name="Karande, Manas" userId="6e4386c7-fb40-4a19-87f8-96acc3cc4d47" providerId="ADAL" clId="{98869B57-5395-41DE-B1EE-93AD25DDECEA}" dt="2025-02-10T22:04:54.476" v="102" actId="12"/>
          <ac:spMkLst>
            <pc:docMk/>
            <pc:sldMk cId="1992671293" sldId="259"/>
            <ac:spMk id="13" creationId="{B20C84F0-48AC-241C-D3FD-1E6D43D68487}"/>
          </ac:spMkLst>
        </pc:spChg>
        <pc:spChg chg="mod">
          <ac:chgData name="Karande, Manas" userId="6e4386c7-fb40-4a19-87f8-96acc3cc4d47" providerId="ADAL" clId="{98869B57-5395-41DE-B1EE-93AD25DDECEA}" dt="2025-02-10T22:05:25.430" v="114" actId="20577"/>
          <ac:spMkLst>
            <pc:docMk/>
            <pc:sldMk cId="1992671293" sldId="259"/>
            <ac:spMk id="14" creationId="{93771B72-9FEF-0CF6-97BA-52EAD369421F}"/>
          </ac:spMkLst>
        </pc:spChg>
        <pc:spChg chg="mod">
          <ac:chgData name="Karande, Manas" userId="6e4386c7-fb40-4a19-87f8-96acc3cc4d47" providerId="ADAL" clId="{98869B57-5395-41DE-B1EE-93AD25DDECEA}" dt="2025-02-10T21:55:50.042" v="25" actId="6549"/>
          <ac:spMkLst>
            <pc:docMk/>
            <pc:sldMk cId="1992671293" sldId="259"/>
            <ac:spMk id="15" creationId="{6294D3ED-659E-4530-ED6F-D8BD7BE8F165}"/>
          </ac:spMkLst>
        </pc:spChg>
        <pc:cxnChg chg="mod">
          <ac:chgData name="Karande, Manas" userId="6e4386c7-fb40-4a19-87f8-96acc3cc4d47" providerId="ADAL" clId="{98869B57-5395-41DE-B1EE-93AD25DDECEA}" dt="2025-02-10T22:01:14.801" v="46" actId="1076"/>
          <ac:cxnSpMkLst>
            <pc:docMk/>
            <pc:sldMk cId="1992671293" sldId="259"/>
            <ac:cxnSpMk id="8" creationId="{C5A557FB-13E8-6FB6-235C-58DC24886504}"/>
          </ac:cxnSpMkLst>
        </pc:cxnChg>
      </pc:sldChg>
      <pc:sldChg chg="addSp delSp modSp new mod setBg">
        <pc:chgData name="Karande, Manas" userId="6e4386c7-fb40-4a19-87f8-96acc3cc4d47" providerId="ADAL" clId="{98869B57-5395-41DE-B1EE-93AD25DDECEA}" dt="2025-02-10T22:34:45.482" v="208" actId="1076"/>
        <pc:sldMkLst>
          <pc:docMk/>
          <pc:sldMk cId="1966615692" sldId="260"/>
        </pc:sldMkLst>
        <pc:spChg chg="add del">
          <ac:chgData name="Karande, Manas" userId="6e4386c7-fb40-4a19-87f8-96acc3cc4d47" providerId="ADAL" clId="{98869B57-5395-41DE-B1EE-93AD25DDECEA}" dt="2025-02-10T22:31:16.789" v="140" actId="26606"/>
          <ac:spMkLst>
            <pc:docMk/>
            <pc:sldMk cId="1966615692" sldId="260"/>
            <ac:spMk id="2" creationId="{D9082A9D-044C-C8FA-547D-0B7FFC946E98}"/>
          </ac:spMkLst>
        </pc:spChg>
        <pc:spChg chg="del">
          <ac:chgData name="Karande, Manas" userId="6e4386c7-fb40-4a19-87f8-96acc3cc4d47" providerId="ADAL" clId="{98869B57-5395-41DE-B1EE-93AD25DDECEA}" dt="2025-02-10T22:30:25.308" v="132"/>
          <ac:spMkLst>
            <pc:docMk/>
            <pc:sldMk cId="1966615692" sldId="260"/>
            <ac:spMk id="3" creationId="{C3D1F7F6-C0DF-6AD9-885A-5B337F041A61}"/>
          </ac:spMkLst>
        </pc:spChg>
        <pc:spChg chg="add del mod">
          <ac:chgData name="Karande, Manas" userId="6e4386c7-fb40-4a19-87f8-96acc3cc4d47" providerId="ADAL" clId="{98869B57-5395-41DE-B1EE-93AD25DDECEA}" dt="2025-02-10T22:30:42.055" v="136" actId="478"/>
          <ac:spMkLst>
            <pc:docMk/>
            <pc:sldMk cId="1966615692" sldId="260"/>
            <ac:spMk id="5" creationId="{A76425B8-435B-8D70-DF06-4277709A125D}"/>
          </ac:spMkLst>
        </pc:spChg>
        <pc:spChg chg="add del mod">
          <ac:chgData name="Karande, Manas" userId="6e4386c7-fb40-4a19-87f8-96acc3cc4d47" providerId="ADAL" clId="{98869B57-5395-41DE-B1EE-93AD25DDECEA}" dt="2025-02-10T22:30:42.055" v="136" actId="478"/>
          <ac:spMkLst>
            <pc:docMk/>
            <pc:sldMk cId="1966615692" sldId="260"/>
            <ac:spMk id="6" creationId="{29DDB5FB-2E0E-B293-6103-4D8EB6B70A60}"/>
          </ac:spMkLst>
        </pc:spChg>
        <pc:spChg chg="add del mod">
          <ac:chgData name="Karande, Manas" userId="6e4386c7-fb40-4a19-87f8-96acc3cc4d47" providerId="ADAL" clId="{98869B57-5395-41DE-B1EE-93AD25DDECEA}" dt="2025-02-10T22:30:42.055" v="136" actId="478"/>
          <ac:spMkLst>
            <pc:docMk/>
            <pc:sldMk cId="1966615692" sldId="260"/>
            <ac:spMk id="7" creationId="{4BBCE3DD-EABA-862B-DFDF-A7A5EA64BCC8}"/>
          </ac:spMkLst>
        </pc:spChg>
        <pc:spChg chg="add del mod">
          <ac:chgData name="Karande, Manas" userId="6e4386c7-fb40-4a19-87f8-96acc3cc4d47" providerId="ADAL" clId="{98869B57-5395-41DE-B1EE-93AD25DDECEA}" dt="2025-02-10T22:30:42.055" v="136" actId="478"/>
          <ac:spMkLst>
            <pc:docMk/>
            <pc:sldMk cId="1966615692" sldId="260"/>
            <ac:spMk id="8" creationId="{760EA4F0-2A3D-7C5F-9326-D227A97F824B}"/>
          </ac:spMkLst>
        </pc:spChg>
        <pc:spChg chg="add del mod">
          <ac:chgData name="Karande, Manas" userId="6e4386c7-fb40-4a19-87f8-96acc3cc4d47" providerId="ADAL" clId="{98869B57-5395-41DE-B1EE-93AD25DDECEA}" dt="2025-02-10T22:30:42.055" v="136" actId="478"/>
          <ac:spMkLst>
            <pc:docMk/>
            <pc:sldMk cId="1966615692" sldId="260"/>
            <ac:spMk id="9" creationId="{60A2297F-A868-2C66-1D92-A63D9BD22750}"/>
          </ac:spMkLst>
        </pc:spChg>
        <pc:spChg chg="add del mod">
          <ac:chgData name="Karande, Manas" userId="6e4386c7-fb40-4a19-87f8-96acc3cc4d47" providerId="ADAL" clId="{98869B57-5395-41DE-B1EE-93AD25DDECEA}" dt="2025-02-10T22:30:42.055" v="136" actId="478"/>
          <ac:spMkLst>
            <pc:docMk/>
            <pc:sldMk cId="1966615692" sldId="260"/>
            <ac:spMk id="10" creationId="{4B5E3C15-A4EF-D119-9CE1-F2F27E0220E1}"/>
          </ac:spMkLst>
        </pc:spChg>
        <pc:spChg chg="add del mod">
          <ac:chgData name="Karande, Manas" userId="6e4386c7-fb40-4a19-87f8-96acc3cc4d47" providerId="ADAL" clId="{98869B57-5395-41DE-B1EE-93AD25DDECEA}" dt="2025-02-10T22:30:42.055" v="136" actId="478"/>
          <ac:spMkLst>
            <pc:docMk/>
            <pc:sldMk cId="1966615692" sldId="260"/>
            <ac:spMk id="11" creationId="{734A2678-9FB2-5636-165E-986F168BDE0E}"/>
          </ac:spMkLst>
        </pc:spChg>
        <pc:spChg chg="add del mod">
          <ac:chgData name="Karande, Manas" userId="6e4386c7-fb40-4a19-87f8-96acc3cc4d47" providerId="ADAL" clId="{98869B57-5395-41DE-B1EE-93AD25DDECEA}" dt="2025-02-10T22:31:07.747" v="137"/>
          <ac:spMkLst>
            <pc:docMk/>
            <pc:sldMk cId="1966615692" sldId="260"/>
            <ac:spMk id="13" creationId="{66F401D3-735D-97A1-1A28-81F22C55A705}"/>
          </ac:spMkLst>
        </pc:spChg>
        <pc:spChg chg="add mod">
          <ac:chgData name="Karande, Manas" userId="6e4386c7-fb40-4a19-87f8-96acc3cc4d47" providerId="ADAL" clId="{98869B57-5395-41DE-B1EE-93AD25DDECEA}" dt="2025-02-10T22:33:40.742" v="191" actId="1076"/>
          <ac:spMkLst>
            <pc:docMk/>
            <pc:sldMk cId="1966615692" sldId="260"/>
            <ac:spMk id="15" creationId="{C64176BF-C884-22BD-53A5-B463AAD5940D}"/>
          </ac:spMkLst>
        </pc:spChg>
        <pc:spChg chg="add mod">
          <ac:chgData name="Karande, Manas" userId="6e4386c7-fb40-4a19-87f8-96acc3cc4d47" providerId="ADAL" clId="{98869B57-5395-41DE-B1EE-93AD25DDECEA}" dt="2025-02-10T22:33:44.760" v="193" actId="1076"/>
          <ac:spMkLst>
            <pc:docMk/>
            <pc:sldMk cId="1966615692" sldId="260"/>
            <ac:spMk id="16" creationId="{64684E9E-06C6-BABF-BF9B-80FD1629C113}"/>
          </ac:spMkLst>
        </pc:spChg>
        <pc:spChg chg="add mod">
          <ac:chgData name="Karande, Manas" userId="6e4386c7-fb40-4a19-87f8-96acc3cc4d47" providerId="ADAL" clId="{98869B57-5395-41DE-B1EE-93AD25DDECEA}" dt="2025-02-10T22:33:49" v="195" actId="1076"/>
          <ac:spMkLst>
            <pc:docMk/>
            <pc:sldMk cId="1966615692" sldId="260"/>
            <ac:spMk id="17" creationId="{347C0439-61EF-DE5A-AAA2-0AEDD44080E5}"/>
          </ac:spMkLst>
        </pc:spChg>
        <pc:spChg chg="add mod">
          <ac:chgData name="Karande, Manas" userId="6e4386c7-fb40-4a19-87f8-96acc3cc4d47" providerId="ADAL" clId="{98869B57-5395-41DE-B1EE-93AD25DDECEA}" dt="2025-02-10T22:34:18.057" v="203" actId="1076"/>
          <ac:spMkLst>
            <pc:docMk/>
            <pc:sldMk cId="1966615692" sldId="260"/>
            <ac:spMk id="18" creationId="{9F3BE261-E758-AD92-E02D-6A2C65FE7569}"/>
          </ac:spMkLst>
        </pc:spChg>
        <pc:spChg chg="add del">
          <ac:chgData name="Karande, Manas" userId="6e4386c7-fb40-4a19-87f8-96acc3cc4d47" providerId="ADAL" clId="{98869B57-5395-41DE-B1EE-93AD25DDECEA}" dt="2025-02-10T22:31:16.751" v="139" actId="26606"/>
          <ac:spMkLst>
            <pc:docMk/>
            <pc:sldMk cId="1966615692" sldId="260"/>
            <ac:spMk id="19" creationId="{F3060C83-F051-4F0E-ABAD-AA0DFC48B218}"/>
          </ac:spMkLst>
        </pc:spChg>
        <pc:spChg chg="add mod">
          <ac:chgData name="Karande, Manas" userId="6e4386c7-fb40-4a19-87f8-96acc3cc4d47" providerId="ADAL" clId="{98869B57-5395-41DE-B1EE-93AD25DDECEA}" dt="2025-02-10T22:34:39.153" v="206" actId="1076"/>
          <ac:spMkLst>
            <pc:docMk/>
            <pc:sldMk cId="1966615692" sldId="260"/>
            <ac:spMk id="20" creationId="{56E9546E-382D-8DE1-9991-1DA070B781BB}"/>
          </ac:spMkLst>
        </pc:spChg>
        <pc:spChg chg="add del">
          <ac:chgData name="Karande, Manas" userId="6e4386c7-fb40-4a19-87f8-96acc3cc4d47" providerId="ADAL" clId="{98869B57-5395-41DE-B1EE-93AD25DDECEA}" dt="2025-02-10T22:31:16.751" v="139" actId="26606"/>
          <ac:spMkLst>
            <pc:docMk/>
            <pc:sldMk cId="1966615692" sldId="260"/>
            <ac:spMk id="21" creationId="{83C98ABE-055B-441F-B07E-44F97F083C39}"/>
          </ac:spMkLst>
        </pc:spChg>
        <pc:spChg chg="add mod">
          <ac:chgData name="Karande, Manas" userId="6e4386c7-fb40-4a19-87f8-96acc3cc4d47" providerId="ADAL" clId="{98869B57-5395-41DE-B1EE-93AD25DDECEA}" dt="2025-02-10T22:34:28.853" v="204" actId="1076"/>
          <ac:spMkLst>
            <pc:docMk/>
            <pc:sldMk cId="1966615692" sldId="260"/>
            <ac:spMk id="22" creationId="{767DB440-C8B5-61C3-D3A8-00D709E270D0}"/>
          </ac:spMkLst>
        </pc:spChg>
        <pc:spChg chg="add del">
          <ac:chgData name="Karande, Manas" userId="6e4386c7-fb40-4a19-87f8-96acc3cc4d47" providerId="ADAL" clId="{98869B57-5395-41DE-B1EE-93AD25DDECEA}" dt="2025-02-10T22:31:16.751" v="139" actId="26606"/>
          <ac:spMkLst>
            <pc:docMk/>
            <pc:sldMk cId="1966615692" sldId="260"/>
            <ac:spMk id="23" creationId="{29FDB030-9B49-4CED-8CCD-4D99382388AC}"/>
          </ac:spMkLst>
        </pc:spChg>
        <pc:spChg chg="add mod">
          <ac:chgData name="Karande, Manas" userId="6e4386c7-fb40-4a19-87f8-96acc3cc4d47" providerId="ADAL" clId="{98869B57-5395-41DE-B1EE-93AD25DDECEA}" dt="2025-02-10T22:34:45.482" v="208" actId="1076"/>
          <ac:spMkLst>
            <pc:docMk/>
            <pc:sldMk cId="1966615692" sldId="260"/>
            <ac:spMk id="24" creationId="{6B56574A-5D98-FBF4-E3FB-D3F621A84832}"/>
          </ac:spMkLst>
        </pc:spChg>
        <pc:spChg chg="add del">
          <ac:chgData name="Karande, Manas" userId="6e4386c7-fb40-4a19-87f8-96acc3cc4d47" providerId="ADAL" clId="{98869B57-5395-41DE-B1EE-93AD25DDECEA}" dt="2025-02-10T22:31:16.751" v="139" actId="26606"/>
          <ac:spMkLst>
            <pc:docMk/>
            <pc:sldMk cId="1966615692" sldId="260"/>
            <ac:spMk id="25" creationId="{3783CA14-24A1-485C-8B30-D6A5D87987AD}"/>
          </ac:spMkLst>
        </pc:spChg>
        <pc:spChg chg="add del">
          <ac:chgData name="Karande, Manas" userId="6e4386c7-fb40-4a19-87f8-96acc3cc4d47" providerId="ADAL" clId="{98869B57-5395-41DE-B1EE-93AD25DDECEA}" dt="2025-02-10T22:31:16.751" v="139" actId="26606"/>
          <ac:spMkLst>
            <pc:docMk/>
            <pc:sldMk cId="1966615692" sldId="260"/>
            <ac:spMk id="27" creationId="{9A97C86A-04D6-40F7-AE84-31AB43E6A846}"/>
          </ac:spMkLst>
        </pc:spChg>
        <pc:spChg chg="add del">
          <ac:chgData name="Karande, Manas" userId="6e4386c7-fb40-4a19-87f8-96acc3cc4d47" providerId="ADAL" clId="{98869B57-5395-41DE-B1EE-93AD25DDECEA}" dt="2025-02-10T22:31:16.751" v="139" actId="26606"/>
          <ac:spMkLst>
            <pc:docMk/>
            <pc:sldMk cId="1966615692" sldId="260"/>
            <ac:spMk id="29" creationId="{FF9F2414-84E8-453E-B1F3-389FDE8192D9}"/>
          </ac:spMkLst>
        </pc:spChg>
        <pc:spChg chg="add del">
          <ac:chgData name="Karande, Manas" userId="6e4386c7-fb40-4a19-87f8-96acc3cc4d47" providerId="ADAL" clId="{98869B57-5395-41DE-B1EE-93AD25DDECEA}" dt="2025-02-10T22:31:16.751" v="139" actId="26606"/>
          <ac:spMkLst>
            <pc:docMk/>
            <pc:sldMk cId="1966615692" sldId="260"/>
            <ac:spMk id="31" creationId="{3ECA69A1-7536-43AC-85EF-C7106179F5ED}"/>
          </ac:spMkLst>
        </pc:spChg>
        <pc:spChg chg="add">
          <ac:chgData name="Karande, Manas" userId="6e4386c7-fb40-4a19-87f8-96acc3cc4d47" providerId="ADAL" clId="{98869B57-5395-41DE-B1EE-93AD25DDECEA}" dt="2025-02-10T22:31:16.789" v="140" actId="26606"/>
          <ac:spMkLst>
            <pc:docMk/>
            <pc:sldMk cId="1966615692" sldId="260"/>
            <ac:spMk id="33" creationId="{53B021B3-DE93-4AB7-8A18-CF5F1CED88B8}"/>
          </ac:spMkLst>
        </pc:spChg>
        <pc:spChg chg="add mod">
          <ac:chgData name="Karande, Manas" userId="6e4386c7-fb40-4a19-87f8-96acc3cc4d47" providerId="ADAL" clId="{98869B57-5395-41DE-B1EE-93AD25DDECEA}" dt="2025-02-10T22:31:49.896" v="161" actId="113"/>
          <ac:spMkLst>
            <pc:docMk/>
            <pc:sldMk cId="1966615692" sldId="260"/>
            <ac:spMk id="34" creationId="{D9082A9D-044C-C8FA-547D-0B7FFC946E98}"/>
          </ac:spMkLst>
        </pc:spChg>
        <pc:spChg chg="add">
          <ac:chgData name="Karande, Manas" userId="6e4386c7-fb40-4a19-87f8-96acc3cc4d47" providerId="ADAL" clId="{98869B57-5395-41DE-B1EE-93AD25DDECEA}" dt="2025-02-10T22:31:16.789" v="140" actId="26606"/>
          <ac:spMkLst>
            <pc:docMk/>
            <pc:sldMk cId="1966615692" sldId="260"/>
            <ac:spMk id="35" creationId="{52D502E5-F6B4-4D58-B4AE-FC466FF15EE8}"/>
          </ac:spMkLst>
        </pc:spChg>
        <pc:spChg chg="add">
          <ac:chgData name="Karande, Manas" userId="6e4386c7-fb40-4a19-87f8-96acc3cc4d47" providerId="ADAL" clId="{98869B57-5395-41DE-B1EE-93AD25DDECEA}" dt="2025-02-10T22:31:16.789" v="140" actId="26606"/>
          <ac:spMkLst>
            <pc:docMk/>
            <pc:sldMk cId="1966615692" sldId="260"/>
            <ac:spMk id="36" creationId="{9DECDBF4-02B6-4BB4-B65B-B8107AD6A9E8}"/>
          </ac:spMkLst>
        </pc:spChg>
        <pc:graphicFrameChg chg="add del mod modGraphic">
          <ac:chgData name="Karande, Manas" userId="6e4386c7-fb40-4a19-87f8-96acc3cc4d47" providerId="ADAL" clId="{98869B57-5395-41DE-B1EE-93AD25DDECEA}" dt="2025-02-10T22:30:42.055" v="136" actId="478"/>
          <ac:graphicFrameMkLst>
            <pc:docMk/>
            <pc:sldMk cId="1966615692" sldId="260"/>
            <ac:graphicFrameMk id="4" creationId="{CFD2191D-22D6-99FE-0891-E884A71645B9}"/>
          </ac:graphicFrameMkLst>
        </pc:graphicFrameChg>
        <pc:graphicFrameChg chg="add mod modGraphic">
          <ac:chgData name="Karande, Manas" userId="6e4386c7-fb40-4a19-87f8-96acc3cc4d47" providerId="ADAL" clId="{98869B57-5395-41DE-B1EE-93AD25DDECEA}" dt="2025-02-10T22:34:14.313" v="202" actId="14734"/>
          <ac:graphicFrameMkLst>
            <pc:docMk/>
            <pc:sldMk cId="1966615692" sldId="260"/>
            <ac:graphicFrameMk id="14" creationId="{FC0397D5-3F25-7D52-3E1E-0F9F6D704CB6}"/>
          </ac:graphicFrameMkLst>
        </pc:graphicFrameChg>
      </pc:sldChg>
      <pc:sldChg chg="new del">
        <pc:chgData name="Karande, Manas" userId="6e4386c7-fb40-4a19-87f8-96acc3cc4d47" providerId="ADAL" clId="{98869B57-5395-41DE-B1EE-93AD25DDECEA}" dt="2025-02-10T22:58:46.067" v="211" actId="2696"/>
        <pc:sldMkLst>
          <pc:docMk/>
          <pc:sldMk cId="1607139170" sldId="261"/>
        </pc:sldMkLst>
      </pc:sldChg>
      <pc:sldChg chg="add">
        <pc:chgData name="Karande, Manas" userId="6e4386c7-fb40-4a19-87f8-96acc3cc4d47" providerId="ADAL" clId="{98869B57-5395-41DE-B1EE-93AD25DDECEA}" dt="2025-02-10T22:58:41.002" v="210"/>
        <pc:sldMkLst>
          <pc:docMk/>
          <pc:sldMk cId="824991025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7FE0D-81BF-4C08-A351-E2A30BAE8FF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0D7D3-A92F-4EE6-8C88-A00A80F5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7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43A7-249F-4F60-A276-EB599E2C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5E8A3-3239-4512-9E46-412752D8E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F5A40-ED6F-4002-A1E4-2C992080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D7CA-8CDD-48A1-9543-AAAF3CDE15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FDAF-35D1-4B68-A9E5-98BEB8EC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1F0F1-5A14-4BA8-89D7-428AB13D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ED68-52A0-46F3-8394-4156C8872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31E6-B71C-4E10-8619-3CFE281C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F2C4E-4F09-4D41-B2EB-40CA9BE39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E62C4-89D8-4565-8301-CF8E377C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D7CA-8CDD-48A1-9543-AAAF3CDE15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A1C0-70C1-4B03-B3EE-8FBADD96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CB8D-E32A-4100-9749-9EF9E089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ED68-52A0-46F3-8394-4156C8872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50853-00C9-4ADD-9912-9C2EFEC57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FA9D-481C-444E-A44F-3F8D79171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ADE6-CE67-4611-8CD7-E78C4D6E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D7CA-8CDD-48A1-9543-AAAF3CDE15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3D84-B030-4F91-BB82-5B031F81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9AEC-F7B4-4871-B501-54F58200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ED68-52A0-46F3-8394-4156C8872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9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FCF6-B5D0-4E27-A6E1-B3275676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0A7B9-B17A-4D4A-AE43-0CCCA5FD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370D-4B2A-40AA-A5F6-C9D614E9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D7CA-8CDD-48A1-9543-AAAF3CDE15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00652-8DBF-489F-B71B-41254D9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93F8-F75E-4F45-A9EC-3AA81885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ED68-52A0-46F3-8394-4156C8872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3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7893-7FC2-44F9-9B00-89FF5912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3B5E-3129-405B-902F-9AC71F3D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A873E-8903-4339-B401-65EDEDD3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D7CA-8CDD-48A1-9543-AAAF3CDE15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5526-6EC1-414B-BDB1-789F2F0D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81DA9-07B5-43B9-ADD4-B248ED2E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ED68-52A0-46F3-8394-4156C8872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1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21F4-3881-4D52-A185-54E25980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F6F8-FE23-4111-8FCB-0FEA5E674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65489-F06D-420D-8BAC-2249E197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2143-1595-492E-ADF9-B5CFC6BD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D7CA-8CDD-48A1-9543-AAAF3CDE15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8060C-E982-4729-9FB1-0D4FDDB3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61241-1B39-4E2E-BA7B-95861097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ED68-52A0-46F3-8394-4156C8872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9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0E99-BCAE-4966-BA0E-513D9CB2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AC3ED-338C-4BED-A5A2-517A3724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7A494-7B56-482B-9D6B-A429DBBD3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4E4B3-546D-4716-A4EF-03B38C192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AC497-DE8A-4005-ACA6-950665065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1E934-CB21-4665-A39B-400E76A6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D7CA-8CDD-48A1-9543-AAAF3CDE15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5FCDE-990E-4473-ADA4-C4BE5971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0736B-1AA5-4512-91B2-EBB8CDD0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ED68-52A0-46F3-8394-4156C8872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4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EF4E-CD66-4CB8-B679-BD3EA949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26DF4-BF28-4AE4-BA3E-112B8474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D7CA-8CDD-48A1-9543-AAAF3CDE15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BD7FF-0766-4120-B3B2-61AC3FB8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1A4CC-3988-464F-976A-59B66309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ED68-52A0-46F3-8394-4156C8872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C3CBB-F59E-4ACE-A647-31A9D3EE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D7CA-8CDD-48A1-9543-AAAF3CDE15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A6D4E-921B-4D30-A000-7E1CF59F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962F5-2BE7-4D79-A0F9-0F6577BA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ED68-52A0-46F3-8394-4156C8872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8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8C2F-962F-4E52-A8AF-22ABA1C3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6D62-53BE-490C-8967-5733A49A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5D940-504D-4593-9164-FF44AC239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71626-68D3-41CF-8C53-E1B2A005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D7CA-8CDD-48A1-9543-AAAF3CDE15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02B33-D435-426E-8AF0-0AB34FA6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FBFC3-ACA4-46A9-A63D-19CEC915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ED68-52A0-46F3-8394-4156C8872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4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56E3-6DCE-4041-B5E7-65B3F36C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F922C-93F1-4CD0-9C7A-4903756B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4E9CD-CE73-4223-949B-1F9F0C42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FC5E0-EEFE-4755-95E2-61B49C29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D7CA-8CDD-48A1-9543-AAAF3CDE15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59627-FCAB-435E-B77F-C60EEE2A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A2805-AAA1-40F8-A1AC-3C32F8F0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ED68-52A0-46F3-8394-4156C8872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17EF3-3063-4D68-B3A4-3D65FEF3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AEF0C-7AEA-4C94-B89F-BCEA5C85B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2013-94AF-4406-9F20-4E1613227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D7CA-8CDD-48A1-9543-AAAF3CDE15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166F7-7DB1-490D-9898-BD1F8B0F1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0984-6DCA-45D7-98A7-DBDA61354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ED68-52A0-46F3-8394-4156C8872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08E848-377C-41FD-DDC4-209F655D1DA8}"/>
              </a:ext>
            </a:extLst>
          </p:cNvPr>
          <p:cNvSpPr/>
          <p:nvPr/>
        </p:nvSpPr>
        <p:spPr>
          <a:xfrm>
            <a:off x="627353" y="1419480"/>
            <a:ext cx="3120272" cy="52790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BE83BA-AD09-A93F-95A9-F3A95A313FCC}"/>
              </a:ext>
            </a:extLst>
          </p:cNvPr>
          <p:cNvSpPr/>
          <p:nvPr/>
        </p:nvSpPr>
        <p:spPr>
          <a:xfrm>
            <a:off x="915417" y="1689265"/>
            <a:ext cx="2611225" cy="537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Payment Gateway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9CCBC5-70C6-E752-222F-6C956E0D54D8}"/>
              </a:ext>
            </a:extLst>
          </p:cNvPr>
          <p:cNvSpPr/>
          <p:nvPr/>
        </p:nvSpPr>
        <p:spPr>
          <a:xfrm>
            <a:off x="939630" y="2719330"/>
            <a:ext cx="2611225" cy="537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Integration Services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AFE7DD-0A4E-F7CA-E29B-46A34DD84728}"/>
              </a:ext>
            </a:extLst>
          </p:cNvPr>
          <p:cNvSpPr/>
          <p:nvPr/>
        </p:nvSpPr>
        <p:spPr>
          <a:xfrm>
            <a:off x="958485" y="3837649"/>
            <a:ext cx="2611225" cy="537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Insurance Providers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531613-C9A6-C83E-7BE9-5FB4A5E9D603}"/>
              </a:ext>
            </a:extLst>
          </p:cNvPr>
          <p:cNvSpPr/>
          <p:nvPr/>
        </p:nvSpPr>
        <p:spPr>
          <a:xfrm>
            <a:off x="939630" y="5062114"/>
            <a:ext cx="2611225" cy="537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Messaging &amp; Communication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F18570-596F-DA73-05B7-0665BE70CBCE}"/>
              </a:ext>
            </a:extLst>
          </p:cNvPr>
          <p:cNvSpPr/>
          <p:nvPr/>
        </p:nvSpPr>
        <p:spPr>
          <a:xfrm>
            <a:off x="4270055" y="1412410"/>
            <a:ext cx="3120272" cy="52790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9D93E3-5D44-ACD6-2019-E70A712E3EB5}"/>
              </a:ext>
            </a:extLst>
          </p:cNvPr>
          <p:cNvSpPr/>
          <p:nvPr/>
        </p:nvSpPr>
        <p:spPr>
          <a:xfrm>
            <a:off x="4466826" y="1696835"/>
            <a:ext cx="2611225" cy="537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Management Team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843B7-EA65-A7F4-85C1-B588156EC981}"/>
              </a:ext>
            </a:extLst>
          </p:cNvPr>
          <p:cNvSpPr txBox="1"/>
          <p:nvPr/>
        </p:nvSpPr>
        <p:spPr>
          <a:xfrm>
            <a:off x="1198220" y="931589"/>
            <a:ext cx="204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SUPPLIERS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6C3A8-426D-5888-2A54-2969830ADF09}"/>
              </a:ext>
            </a:extLst>
          </p:cNvPr>
          <p:cNvSpPr txBox="1"/>
          <p:nvPr/>
        </p:nvSpPr>
        <p:spPr>
          <a:xfrm>
            <a:off x="4664409" y="945301"/>
            <a:ext cx="2725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STAKEHOLDERS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B0D38D-FE3E-759A-5216-A2A3301AD182}"/>
              </a:ext>
            </a:extLst>
          </p:cNvPr>
          <p:cNvSpPr/>
          <p:nvPr/>
        </p:nvSpPr>
        <p:spPr>
          <a:xfrm>
            <a:off x="4466826" y="2601725"/>
            <a:ext cx="2611225" cy="537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 Support Team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2C26B6-098B-F9C8-5DE7-4A6F7370C91F}"/>
              </a:ext>
            </a:extLst>
          </p:cNvPr>
          <p:cNvSpPr/>
          <p:nvPr/>
        </p:nvSpPr>
        <p:spPr>
          <a:xfrm>
            <a:off x="4466826" y="3568985"/>
            <a:ext cx="2611225" cy="537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Investors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8595F6-47F8-4BD8-A852-792F1F54D0F5}"/>
              </a:ext>
            </a:extLst>
          </p:cNvPr>
          <p:cNvSpPr/>
          <p:nvPr/>
        </p:nvSpPr>
        <p:spPr>
          <a:xfrm>
            <a:off x="4466826" y="4493429"/>
            <a:ext cx="2611225" cy="537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Sales &amp; Marketing Team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04D221-8902-6B10-2707-0952BA8DAFE2}"/>
              </a:ext>
            </a:extLst>
          </p:cNvPr>
          <p:cNvSpPr/>
          <p:nvPr/>
        </p:nvSpPr>
        <p:spPr>
          <a:xfrm>
            <a:off x="4466826" y="5417873"/>
            <a:ext cx="2671195" cy="537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Finance &amp; Accounts Team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A9C68B-4FAB-4598-32B2-44AF05E2E359}"/>
              </a:ext>
            </a:extLst>
          </p:cNvPr>
          <p:cNvSpPr/>
          <p:nvPr/>
        </p:nvSpPr>
        <p:spPr>
          <a:xfrm>
            <a:off x="7834959" y="1419480"/>
            <a:ext cx="3120272" cy="52790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C9E011-2282-3B6B-6ECE-F31507E6E18F}"/>
              </a:ext>
            </a:extLst>
          </p:cNvPr>
          <p:cNvSpPr txBox="1"/>
          <p:nvPr/>
        </p:nvSpPr>
        <p:spPr>
          <a:xfrm>
            <a:off x="8428989" y="941405"/>
            <a:ext cx="204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287275-03DE-E37C-434C-B47FEA4C3A6E}"/>
              </a:ext>
            </a:extLst>
          </p:cNvPr>
          <p:cNvSpPr/>
          <p:nvPr/>
        </p:nvSpPr>
        <p:spPr>
          <a:xfrm>
            <a:off x="8108243" y="1842479"/>
            <a:ext cx="2611225" cy="537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Passengers (Riders)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AE8EC6-A2F4-69C3-6336-43943BC8FBA4}"/>
              </a:ext>
            </a:extLst>
          </p:cNvPr>
          <p:cNvSpPr/>
          <p:nvPr/>
        </p:nvSpPr>
        <p:spPr>
          <a:xfrm>
            <a:off x="8069986" y="3061985"/>
            <a:ext cx="2763625" cy="775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Driver/Carpool Owners  (Ride Providers)</a:t>
            </a:r>
            <a:endParaRPr lang="en-US" dirty="0"/>
          </a:p>
        </p:txBody>
      </p:sp>
      <p:sp>
        <p:nvSpPr>
          <p:cNvPr id="21" name="Google Shape;84;p2">
            <a:extLst>
              <a:ext uri="{FF2B5EF4-FFF2-40B4-BE49-F238E27FC236}">
                <a16:creationId xmlns:a16="http://schemas.microsoft.com/office/drawing/2014/main" id="{0F33171B-3671-E33C-9078-04EBA9F0434B}"/>
              </a:ext>
            </a:extLst>
          </p:cNvPr>
          <p:cNvSpPr txBox="1"/>
          <p:nvPr/>
        </p:nvSpPr>
        <p:spPr>
          <a:xfrm>
            <a:off x="113451" y="185028"/>
            <a:ext cx="121920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5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RideEase: Business Relationship Map</a:t>
            </a:r>
            <a:endParaRPr sz="25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" name="Google Shape;86;p2">
            <a:extLst>
              <a:ext uri="{FF2B5EF4-FFF2-40B4-BE49-F238E27FC236}">
                <a16:creationId xmlns:a16="http://schemas.microsoft.com/office/drawing/2014/main" id="{76608E59-D40D-2369-A886-0321D6B53F8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550855" y="1965499"/>
            <a:ext cx="915971" cy="102249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" name="Google Shape;86;p2">
            <a:extLst>
              <a:ext uri="{FF2B5EF4-FFF2-40B4-BE49-F238E27FC236}">
                <a16:creationId xmlns:a16="http://schemas.microsoft.com/office/drawing/2014/main" id="{973ABAA3-123A-F729-F8DC-9981D68DAFA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078051" y="2007141"/>
            <a:ext cx="1030192" cy="104002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" name="Google Shape;86;p2">
            <a:extLst>
              <a:ext uri="{FF2B5EF4-FFF2-40B4-BE49-F238E27FC236}">
                <a16:creationId xmlns:a16="http://schemas.microsoft.com/office/drawing/2014/main" id="{560A72B3-83B7-1B08-22E2-8B55CEDAF85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078051" y="2111143"/>
            <a:ext cx="1030192" cy="77070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" name="Google Shape;86;p2">
            <a:extLst>
              <a:ext uri="{FF2B5EF4-FFF2-40B4-BE49-F238E27FC236}">
                <a16:creationId xmlns:a16="http://schemas.microsoft.com/office/drawing/2014/main" id="{C0D541F7-DFDC-A343-1693-6554495F25D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550855" y="3837649"/>
            <a:ext cx="915971" cy="259293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" name="Google Shape;86;p2">
            <a:extLst>
              <a:ext uri="{FF2B5EF4-FFF2-40B4-BE49-F238E27FC236}">
                <a16:creationId xmlns:a16="http://schemas.microsoft.com/office/drawing/2014/main" id="{387087BB-399D-D992-70E3-327279AF05C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569710" y="4099031"/>
            <a:ext cx="897116" cy="1587506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" name="Google Shape;86;p2">
            <a:extLst>
              <a:ext uri="{FF2B5EF4-FFF2-40B4-BE49-F238E27FC236}">
                <a16:creationId xmlns:a16="http://schemas.microsoft.com/office/drawing/2014/main" id="{7230B90B-D90A-C924-6419-A053CD485F0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550855" y="2870389"/>
            <a:ext cx="915971" cy="2453107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" name="Google Shape;86;p2">
            <a:extLst>
              <a:ext uri="{FF2B5EF4-FFF2-40B4-BE49-F238E27FC236}">
                <a16:creationId xmlns:a16="http://schemas.microsoft.com/office/drawing/2014/main" id="{2FE7C742-9782-7A69-11ED-D90DC65C6D9C}"/>
              </a:ext>
            </a:extLst>
          </p:cNvPr>
          <p:cNvCxnSpPr>
            <a:cxnSpLocks/>
          </p:cNvCxnSpPr>
          <p:nvPr/>
        </p:nvCxnSpPr>
        <p:spPr>
          <a:xfrm flipV="1">
            <a:off x="3579999" y="1996493"/>
            <a:ext cx="893518" cy="3205812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" name="Google Shape;86;p2">
            <a:extLst>
              <a:ext uri="{FF2B5EF4-FFF2-40B4-BE49-F238E27FC236}">
                <a16:creationId xmlns:a16="http://schemas.microsoft.com/office/drawing/2014/main" id="{0F9E8969-F46D-77D9-6E9C-EBEBA980FF5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526642" y="1957929"/>
            <a:ext cx="940184" cy="757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" name="Google Shape;86;p2">
            <a:extLst>
              <a:ext uri="{FF2B5EF4-FFF2-40B4-BE49-F238E27FC236}">
                <a16:creationId xmlns:a16="http://schemas.microsoft.com/office/drawing/2014/main" id="{92B3352E-2169-F3B8-D247-76779345A9D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535921" y="1973069"/>
            <a:ext cx="930905" cy="3713468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" name="Google Shape;86;p2">
            <a:extLst>
              <a:ext uri="{FF2B5EF4-FFF2-40B4-BE49-F238E27FC236}">
                <a16:creationId xmlns:a16="http://schemas.microsoft.com/office/drawing/2014/main" id="{85090B7B-D328-1CD2-7E63-9E2B0F8E324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589098" y="4099031"/>
            <a:ext cx="877728" cy="663062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" name="Google Shape;86;p2">
            <a:extLst>
              <a:ext uri="{FF2B5EF4-FFF2-40B4-BE49-F238E27FC236}">
                <a16:creationId xmlns:a16="http://schemas.microsoft.com/office/drawing/2014/main" id="{2F5FC060-3A57-8527-F4F7-02EB440B180A}"/>
              </a:ext>
            </a:extLst>
          </p:cNvPr>
          <p:cNvCxnSpPr>
            <a:cxnSpLocks/>
          </p:cNvCxnSpPr>
          <p:nvPr/>
        </p:nvCxnSpPr>
        <p:spPr>
          <a:xfrm flipV="1">
            <a:off x="3593923" y="2881848"/>
            <a:ext cx="872903" cy="123203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" name="Google Shape;86;p2">
            <a:extLst>
              <a:ext uri="{FF2B5EF4-FFF2-40B4-BE49-F238E27FC236}">
                <a16:creationId xmlns:a16="http://schemas.microsoft.com/office/drawing/2014/main" id="{4A9D6CFB-979D-A296-AEA6-B3F477B9913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535921" y="4762093"/>
            <a:ext cx="930905" cy="545157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" name="Google Shape;86;p2">
            <a:extLst>
              <a:ext uri="{FF2B5EF4-FFF2-40B4-BE49-F238E27FC236}">
                <a16:creationId xmlns:a16="http://schemas.microsoft.com/office/drawing/2014/main" id="{F482D4CD-EC09-F1D0-A861-02C170703A94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550855" y="5330778"/>
            <a:ext cx="915971" cy="355759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" name="Google Shape;86;p2">
            <a:extLst>
              <a:ext uri="{FF2B5EF4-FFF2-40B4-BE49-F238E27FC236}">
                <a16:creationId xmlns:a16="http://schemas.microsoft.com/office/drawing/2014/main" id="{731B0592-9523-E6D4-F82B-8E2017359CA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044262" y="2133946"/>
            <a:ext cx="1025724" cy="1315871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86;p2">
            <a:extLst>
              <a:ext uri="{FF2B5EF4-FFF2-40B4-BE49-F238E27FC236}">
                <a16:creationId xmlns:a16="http://schemas.microsoft.com/office/drawing/2014/main" id="{D979416C-2782-7F71-2348-9B02FBA87CDD}"/>
              </a:ext>
            </a:extLst>
          </p:cNvPr>
          <p:cNvCxnSpPr>
            <a:cxnSpLocks/>
          </p:cNvCxnSpPr>
          <p:nvPr/>
        </p:nvCxnSpPr>
        <p:spPr>
          <a:xfrm>
            <a:off x="7088390" y="2904651"/>
            <a:ext cx="981596" cy="545166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" name="Google Shape;86;p2">
            <a:extLst>
              <a:ext uri="{FF2B5EF4-FFF2-40B4-BE49-F238E27FC236}">
                <a16:creationId xmlns:a16="http://schemas.microsoft.com/office/drawing/2014/main" id="{3B5CBF12-9F71-431B-78B7-4996C6F9CF55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096300" y="2111143"/>
            <a:ext cx="1011943" cy="261176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" name="Google Shape;86;p2">
            <a:extLst>
              <a:ext uri="{FF2B5EF4-FFF2-40B4-BE49-F238E27FC236}">
                <a16:creationId xmlns:a16="http://schemas.microsoft.com/office/drawing/2014/main" id="{6B946D20-574A-0955-9BC1-554A20C0072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078051" y="3417393"/>
            <a:ext cx="978154" cy="13447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86;p2">
            <a:extLst>
              <a:ext uri="{FF2B5EF4-FFF2-40B4-BE49-F238E27FC236}">
                <a16:creationId xmlns:a16="http://schemas.microsoft.com/office/drawing/2014/main" id="{95970B8E-232D-16E3-16DD-2A397A6A257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7096300" y="3449817"/>
            <a:ext cx="973686" cy="214962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86;p2">
            <a:extLst>
              <a:ext uri="{FF2B5EF4-FFF2-40B4-BE49-F238E27FC236}">
                <a16:creationId xmlns:a16="http://schemas.microsoft.com/office/drawing/2014/main" id="{12819F29-8640-0058-2221-DE5C2D7AABF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138021" y="2143567"/>
            <a:ext cx="936433" cy="354297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9885F1E-7240-09F7-F393-2F049B9F7DC8}"/>
              </a:ext>
            </a:extLst>
          </p:cNvPr>
          <p:cNvSpPr/>
          <p:nvPr/>
        </p:nvSpPr>
        <p:spPr>
          <a:xfrm>
            <a:off x="6338407" y="2066180"/>
            <a:ext cx="799614" cy="2156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RideEase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74F62CA-245E-5407-80E3-64046AFB19E2}"/>
              </a:ext>
            </a:extLst>
          </p:cNvPr>
          <p:cNvSpPr/>
          <p:nvPr/>
        </p:nvSpPr>
        <p:spPr>
          <a:xfrm>
            <a:off x="6326833" y="3025543"/>
            <a:ext cx="799614" cy="2156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RideEase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007F61F-6972-0B7A-D58F-0CA191EB304F}"/>
              </a:ext>
            </a:extLst>
          </p:cNvPr>
          <p:cNvSpPr/>
          <p:nvPr/>
        </p:nvSpPr>
        <p:spPr>
          <a:xfrm>
            <a:off x="6370498" y="4936431"/>
            <a:ext cx="799614" cy="2156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RideEase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417592F-DE80-FCEE-7442-DE60C7C061EF}"/>
              </a:ext>
            </a:extLst>
          </p:cNvPr>
          <p:cNvSpPr/>
          <p:nvPr/>
        </p:nvSpPr>
        <p:spPr>
          <a:xfrm>
            <a:off x="6373609" y="5858042"/>
            <a:ext cx="799614" cy="2156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RideEase</a:t>
            </a:r>
          </a:p>
        </p:txBody>
      </p:sp>
    </p:spTree>
    <p:extLst>
      <p:ext uri="{BB962C8B-B14F-4D97-AF65-F5344CB8AC3E}">
        <p14:creationId xmlns:p14="http://schemas.microsoft.com/office/powerpoint/2010/main" val="82499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-130772" y="150900"/>
            <a:ext cx="121920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500" b="1" u="sng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RideEase</a:t>
            </a:r>
            <a:r>
              <a:rPr lang="en-US" sz="25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SIPOC Diagram</a:t>
            </a:r>
            <a:endParaRPr sz="25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31800" y="1586206"/>
            <a:ext cx="1810120" cy="514116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23F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>
            <a:off x="433676" y="2114704"/>
            <a:ext cx="1808244" cy="0"/>
          </a:xfrm>
          <a:prstGeom prst="straightConnector1">
            <a:avLst/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3"/>
          <p:cNvSpPr txBox="1"/>
          <p:nvPr/>
        </p:nvSpPr>
        <p:spPr>
          <a:xfrm>
            <a:off x="394307" y="1598764"/>
            <a:ext cx="18101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Supplier</a:t>
            </a:r>
            <a:endParaRPr sz="16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526975" y="2252457"/>
            <a:ext cx="1790705" cy="278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rtl="0" eaLnBrk="1" fontAlgn="t" latinLnBrk="0" hangingPunct="1">
              <a:buFont typeface="Wingdings" panose="05000000000000000000" pitchFamily="2" charset="2"/>
              <a:buChar char="Ø"/>
            </a:pPr>
            <a:r>
              <a:rPr lang="en-US" sz="1400" b="1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</a:p>
          <a:p>
            <a:pPr rtl="0" eaLnBrk="1" fontAlgn="t" latinLnBrk="0" hangingPunct="1"/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rtl="0" eaLnBrk="1" fontAlgn="auto" latinLnBrk="0" hangingPunct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Services</a:t>
            </a:r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rtl="0" eaLnBrk="1" fontAlgn="auto" latinLnBrk="0" hangingPunct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Insurance Providers</a:t>
            </a:r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rtl="0" eaLnBrk="1" fontAlgn="auto" latinLnBrk="0" hangingPunct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Messaging &amp; Communication Services</a:t>
            </a:r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2762523" y="1586206"/>
            <a:ext cx="1806745" cy="514116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23F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713248" y="1598764"/>
            <a:ext cx="1803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</a:t>
            </a:r>
            <a:endParaRPr sz="16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734317" y="928494"/>
            <a:ext cx="1130100" cy="436800"/>
          </a:xfrm>
          <a:prstGeom prst="roundRect">
            <a:avLst>
              <a:gd name="adj" fmla="val 16667"/>
            </a:avLst>
          </a:prstGeom>
          <a:solidFill>
            <a:srgbClr val="323F4F"/>
          </a:solidFill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3068834" y="936052"/>
            <a:ext cx="1130100" cy="436800"/>
          </a:xfrm>
          <a:prstGeom prst="roundRect">
            <a:avLst>
              <a:gd name="adj" fmla="val 16667"/>
            </a:avLst>
          </a:prstGeom>
          <a:solidFill>
            <a:srgbClr val="323F4F"/>
          </a:solidFill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515788" y="945631"/>
            <a:ext cx="1130100" cy="436800"/>
          </a:xfrm>
          <a:prstGeom prst="roundRect">
            <a:avLst>
              <a:gd name="adj" fmla="val 16667"/>
            </a:avLst>
          </a:prstGeom>
          <a:solidFill>
            <a:srgbClr val="323F4F"/>
          </a:solidFill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776579" y="2205609"/>
            <a:ext cx="1802396" cy="283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9863" marR="0" indent="-169863" rtl="0" eaLnBrk="1" fontAlgn="t" latinLnBrk="0" hangingPunct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Ride request</a:t>
            </a:r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863" marR="0" indent="-169863" rtl="0" eaLnBrk="1" fontAlgn="t" latinLnBrk="0" hangingPunct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Ride availability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u="none" strike="noStrike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863" marR="0" indent="-169863" rtl="0" eaLnBrk="1" fontAlgn="t" latinLnBrk="0" hangingPunct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credentials</a:t>
            </a:r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863" marR="0" indent="-169863" rtl="0" eaLnBrk="1" fontAlgn="t" latinLnBrk="0" hangingPunct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</a:t>
            </a:r>
            <a:r>
              <a:rPr lang="en-US" sz="1400" b="1" i="0" u="none" strike="noStrike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data, user queries</a:t>
            </a:r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863" marR="0" indent="-169863" rtl="0" eaLnBrk="1" fontAlgn="t" latinLnBrk="0" hangingPunct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Promotional campaigns</a:t>
            </a:r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5062594" y="1586206"/>
            <a:ext cx="2103750" cy="514116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23F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7" name="Google Shape;117;p3"/>
          <p:cNvCxnSpPr>
            <a:cxnSpLocks/>
          </p:cNvCxnSpPr>
          <p:nvPr/>
        </p:nvCxnSpPr>
        <p:spPr>
          <a:xfrm>
            <a:off x="5062594" y="2114704"/>
            <a:ext cx="2103750" cy="0"/>
          </a:xfrm>
          <a:prstGeom prst="straightConnector1">
            <a:avLst/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3"/>
          <p:cNvSpPr txBox="1"/>
          <p:nvPr/>
        </p:nvSpPr>
        <p:spPr>
          <a:xfrm>
            <a:off x="5171753" y="1606068"/>
            <a:ext cx="18181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6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2761024" y="2114704"/>
            <a:ext cx="1808244" cy="0"/>
          </a:xfrm>
          <a:prstGeom prst="straightConnector1">
            <a:avLst/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3"/>
          <p:cNvSpPr/>
          <p:nvPr/>
        </p:nvSpPr>
        <p:spPr>
          <a:xfrm>
            <a:off x="5175777" y="2252457"/>
            <a:ext cx="1810120" cy="420084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solidFill>
                  <a:schemeClr val="bg1"/>
                </a:solidFill>
                <a:effectLst/>
              </a:rPr>
              <a:t>User Registration &amp; Authentication</a:t>
            </a:r>
            <a:endParaRPr lang="en-US" sz="10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5204496" y="2870209"/>
            <a:ext cx="1792183" cy="374377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solidFill>
                  <a:schemeClr val="bg1"/>
                </a:solidFill>
                <a:effectLst/>
              </a:rPr>
              <a:t>Host Posts Ride Details</a:t>
            </a:r>
            <a:endParaRPr lang="en-US" sz="10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5196445" y="3473511"/>
            <a:ext cx="1792183" cy="350956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" marR="0" algn="ctr">
              <a:spcAft>
                <a:spcPts val="800"/>
              </a:spcAft>
            </a:pPr>
            <a:r>
              <a:rPr lang="en-US" sz="1000" b="1" kern="100" dirty="0">
                <a:solidFill>
                  <a:schemeClr val="bg1"/>
                </a:solidFill>
                <a:effectLst/>
              </a:rPr>
              <a:t>Passengers Search and Book Ride</a:t>
            </a:r>
            <a:endParaRPr lang="en-US" sz="10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5212902" y="4022225"/>
            <a:ext cx="1792183" cy="316282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solidFill>
                  <a:schemeClr val="bg1"/>
                </a:solidFill>
                <a:effectLst/>
              </a:rPr>
              <a:t>Rides Matching</a:t>
            </a:r>
            <a:endParaRPr lang="en-US" sz="10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5204497" y="4562301"/>
            <a:ext cx="1792182" cy="374377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solidFill>
                  <a:schemeClr val="bg1"/>
                </a:solidFill>
                <a:effectLst/>
              </a:rPr>
              <a:t>Algorithm Finds Suitable Rides</a:t>
            </a:r>
            <a:endParaRPr lang="en-US" sz="10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5212902" y="5157167"/>
            <a:ext cx="1818169" cy="31151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solidFill>
                  <a:schemeClr val="bg1"/>
                </a:solidFill>
                <a:effectLst/>
              </a:rPr>
              <a:t>Payment Processing</a:t>
            </a:r>
            <a:endParaRPr lang="en-US" sz="10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7622734" y="1586206"/>
            <a:ext cx="1810120" cy="51411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23F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7" name="Google Shape;127;p3"/>
          <p:cNvCxnSpPr/>
          <p:nvPr/>
        </p:nvCxnSpPr>
        <p:spPr>
          <a:xfrm>
            <a:off x="7624610" y="2114704"/>
            <a:ext cx="1808244" cy="0"/>
          </a:xfrm>
          <a:prstGeom prst="straightConnector1">
            <a:avLst/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3"/>
          <p:cNvSpPr txBox="1"/>
          <p:nvPr/>
        </p:nvSpPr>
        <p:spPr>
          <a:xfrm>
            <a:off x="7622734" y="1606068"/>
            <a:ext cx="18101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endParaRPr sz="16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7598513" y="2174552"/>
            <a:ext cx="1790705" cy="409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indent="-285750" rtl="0" eaLnBrk="1" fontAlgn="t" latinLnBrk="0" hangingPunct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Ride Confirmation</a:t>
            </a:r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rtl="0" eaLnBrk="1" fontAlgn="t" latinLnBrk="0" hangingPunct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Ride Notifications (SMS/Email)</a:t>
            </a:r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rtl="0" eaLnBrk="1" fontAlgn="t" latinLnBrk="0" hangingPunct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u="none" strike="noStrike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Ratings</a:t>
            </a:r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rtl="0" eaLnBrk="1" fontAlgn="t" latinLnBrk="0" hangingPunct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Ride History and Analytics</a:t>
            </a:r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rtl="0" eaLnBrk="1" fontAlgn="t" latinLnBrk="0" hangingPunct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Booking &amp; Receipts </a:t>
            </a:r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rtl="0" eaLnBrk="1" fontAlgn="t" latinLnBrk="0" hangingPunct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Trip fare </a:t>
            </a:r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endParaRPr dirty="0"/>
          </a:p>
        </p:txBody>
      </p:sp>
      <p:sp>
        <p:nvSpPr>
          <p:cNvPr id="130" name="Google Shape;130;p3"/>
          <p:cNvSpPr/>
          <p:nvPr/>
        </p:nvSpPr>
        <p:spPr>
          <a:xfrm>
            <a:off x="9953457" y="1586206"/>
            <a:ext cx="1806745" cy="514116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23F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9957168" y="1605405"/>
            <a:ext cx="1803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 b="0" i="0" u="none" strike="noStrike" cap="none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ustomers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7955018" y="936052"/>
            <a:ext cx="1130100" cy="436800"/>
          </a:xfrm>
          <a:prstGeom prst="roundRect">
            <a:avLst>
              <a:gd name="adj" fmla="val 16667"/>
            </a:avLst>
          </a:prstGeom>
          <a:solidFill>
            <a:srgbClr val="323F4F"/>
          </a:solidFill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10269733" y="928494"/>
            <a:ext cx="1130100" cy="436800"/>
          </a:xfrm>
          <a:prstGeom prst="roundRect">
            <a:avLst>
              <a:gd name="adj" fmla="val 16667"/>
            </a:avLst>
          </a:prstGeom>
          <a:solidFill>
            <a:srgbClr val="323F4F"/>
          </a:solidFill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9909821" y="2208573"/>
            <a:ext cx="1802396" cy="1536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3363" marR="0" indent="-233363" rtl="0" eaLnBrk="1" fontAlgn="t" latinLnBrk="0" hangingPunct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233363" algn="l"/>
              </a:tabLst>
            </a:pPr>
            <a:r>
              <a:rPr lang="en-US" sz="1400" b="1" i="0" u="none" strike="noStrike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Passengers (Riders)</a:t>
            </a:r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3" indent="-233363" fontAlgn="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233363" algn="l"/>
              </a:tabLst>
            </a:pPr>
            <a:r>
              <a:rPr lang="en-US" sz="1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Driver/Carpool Owner (Ride Providers)</a:t>
            </a:r>
            <a:endParaRPr lang="en-US" sz="1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>
            <a:off x="9951956" y="2114704"/>
            <a:ext cx="1808244" cy="0"/>
          </a:xfrm>
          <a:prstGeom prst="straightConnector1">
            <a:avLst/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3"/>
          <p:cNvSpPr/>
          <p:nvPr/>
        </p:nvSpPr>
        <p:spPr>
          <a:xfrm>
            <a:off x="5965228" y="2691424"/>
            <a:ext cx="231219" cy="1785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5971836" y="3263866"/>
            <a:ext cx="231219" cy="1785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5980391" y="3835535"/>
            <a:ext cx="231219" cy="1785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5989919" y="4366640"/>
            <a:ext cx="231219" cy="1785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5989919" y="4960234"/>
            <a:ext cx="231219" cy="1785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25;p3">
            <a:extLst>
              <a:ext uri="{FF2B5EF4-FFF2-40B4-BE49-F238E27FC236}">
                <a16:creationId xmlns:a16="http://schemas.microsoft.com/office/drawing/2014/main" id="{A1DAB9F1-95A2-D700-2833-B43183D2B6D4}"/>
              </a:ext>
            </a:extLst>
          </p:cNvPr>
          <p:cNvSpPr/>
          <p:nvPr/>
        </p:nvSpPr>
        <p:spPr>
          <a:xfrm>
            <a:off x="5186916" y="5672453"/>
            <a:ext cx="1818169" cy="350956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solidFill>
                  <a:schemeClr val="bg1"/>
                </a:solidFill>
                <a:effectLst/>
              </a:rPr>
              <a:t>Ride Confirmation &amp; Notifications</a:t>
            </a:r>
            <a:endParaRPr lang="en-US" sz="10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7" name="Google Shape;125;p3">
            <a:extLst>
              <a:ext uri="{FF2B5EF4-FFF2-40B4-BE49-F238E27FC236}">
                <a16:creationId xmlns:a16="http://schemas.microsoft.com/office/drawing/2014/main" id="{81602A6F-BD7B-2749-B911-343526A0B2BA}"/>
              </a:ext>
            </a:extLst>
          </p:cNvPr>
          <p:cNvSpPr/>
          <p:nvPr/>
        </p:nvSpPr>
        <p:spPr>
          <a:xfrm>
            <a:off x="5186916" y="6236273"/>
            <a:ext cx="1818169" cy="374377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solidFill>
                  <a:schemeClr val="bg1"/>
                </a:solidFill>
                <a:effectLst/>
              </a:rPr>
              <a:t>Ride Completion &amp; Feedback Collection</a:t>
            </a:r>
            <a:endParaRPr lang="en-US" sz="10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8" name="Google Shape;140;p3">
            <a:extLst>
              <a:ext uri="{FF2B5EF4-FFF2-40B4-BE49-F238E27FC236}">
                <a16:creationId xmlns:a16="http://schemas.microsoft.com/office/drawing/2014/main" id="{7AF40118-07A9-61F3-E7ED-CCA09B950CD9}"/>
              </a:ext>
            </a:extLst>
          </p:cNvPr>
          <p:cNvSpPr/>
          <p:nvPr/>
        </p:nvSpPr>
        <p:spPr>
          <a:xfrm>
            <a:off x="5971835" y="5471965"/>
            <a:ext cx="231219" cy="1785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3">
            <a:extLst>
              <a:ext uri="{FF2B5EF4-FFF2-40B4-BE49-F238E27FC236}">
                <a16:creationId xmlns:a16="http://schemas.microsoft.com/office/drawing/2014/main" id="{6E589D21-79EC-0631-FB0B-7E78908C1834}"/>
              </a:ext>
            </a:extLst>
          </p:cNvPr>
          <p:cNvSpPr/>
          <p:nvPr/>
        </p:nvSpPr>
        <p:spPr>
          <a:xfrm>
            <a:off x="5971835" y="6057719"/>
            <a:ext cx="231219" cy="1785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F5496"/>
          </a:solidFill>
          <a:ln w="2540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AF16D-598C-F284-7D25-487752FC2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84;p2">
            <a:extLst>
              <a:ext uri="{FF2B5EF4-FFF2-40B4-BE49-F238E27FC236}">
                <a16:creationId xmlns:a16="http://schemas.microsoft.com/office/drawing/2014/main" id="{B9F4A442-F832-EBCC-0969-A1345BBD53B2}"/>
              </a:ext>
            </a:extLst>
          </p:cNvPr>
          <p:cNvSpPr txBox="1"/>
          <p:nvPr/>
        </p:nvSpPr>
        <p:spPr>
          <a:xfrm>
            <a:off x="-75107" y="148913"/>
            <a:ext cx="121920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5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Roles by Business Group</a:t>
            </a:r>
            <a:endParaRPr sz="25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875AAB19-2592-7796-BBAC-5069A8D57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268843"/>
              </p:ext>
            </p:extLst>
          </p:nvPr>
        </p:nvGraphicFramePr>
        <p:xfrm>
          <a:off x="587188" y="2865531"/>
          <a:ext cx="9935335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937">
                  <a:extLst>
                    <a:ext uri="{9D8B030D-6E8A-4147-A177-3AD203B41FA5}">
                      <a16:colId xmlns:a16="http://schemas.microsoft.com/office/drawing/2014/main" val="12383357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5077874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4383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52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Management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Manager</a:t>
                      </a:r>
                    </a:p>
                    <a:p>
                      <a:r>
                        <a:rPr lang="en-US" dirty="0"/>
                        <a:t>Associate Product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Manas Karande</a:t>
                      </a:r>
                    </a:p>
                    <a:p>
                      <a:r>
                        <a:rPr lang="en-US" dirty="0"/>
                        <a:t>Karan Yadav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47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Support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Support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Anish Ayare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2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&amp; Marketing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Manager</a:t>
                      </a:r>
                    </a:p>
                    <a:p>
                      <a:r>
                        <a:rPr lang="en-US" dirty="0"/>
                        <a:t>Marketing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Abhay Soni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Shivani Jain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6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Finance &amp; Accounts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  <a:p>
                      <a:r>
                        <a:rPr lang="en-US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Manjusha Domala</a:t>
                      </a:r>
                    </a:p>
                    <a:p>
                      <a:r>
                        <a:rPr lang="en-US" dirty="0"/>
                        <a:t>Himanshu Garg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7932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5FB91F5-E106-EA6E-D96C-23670EFA21BA}"/>
              </a:ext>
            </a:extLst>
          </p:cNvPr>
          <p:cNvSpPr txBox="1"/>
          <p:nvPr/>
        </p:nvSpPr>
        <p:spPr>
          <a:xfrm>
            <a:off x="681318" y="780713"/>
            <a:ext cx="454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External Users (Customers):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Passengers/Riders (Abhyaung Havale)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Driver/Carpool Owners  (Shivam Dubey)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CE8BC-B1A8-5AAD-12ED-7C5261363A57}"/>
              </a:ext>
            </a:extLst>
          </p:cNvPr>
          <p:cNvSpPr txBox="1"/>
          <p:nvPr/>
        </p:nvSpPr>
        <p:spPr>
          <a:xfrm>
            <a:off x="587188" y="242817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Internal Users:</a:t>
            </a:r>
          </a:p>
        </p:txBody>
      </p:sp>
    </p:spTree>
    <p:extLst>
      <p:ext uri="{BB962C8B-B14F-4D97-AF65-F5344CB8AC3E}">
        <p14:creationId xmlns:p14="http://schemas.microsoft.com/office/powerpoint/2010/main" val="199267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228</Words>
  <Application>Microsoft Office PowerPoint</Application>
  <PresentationFormat>Widescreen</PresentationFormat>
  <Paragraphs>82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Noto Sans Symbols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ycvfc@yahoo.com</dc:creator>
  <cp:lastModifiedBy>Karande, Mr. Manas Prakash</cp:lastModifiedBy>
  <cp:revision>22</cp:revision>
  <dcterms:created xsi:type="dcterms:W3CDTF">2023-05-25T16:46:16Z</dcterms:created>
  <dcterms:modified xsi:type="dcterms:W3CDTF">2025-02-12T16:41:42Z</dcterms:modified>
</cp:coreProperties>
</file>