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45029-878E-8D92-CE67-181ED439C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37BA3-CC26-35B6-7124-A8F2177D5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41739-E44B-132D-7F06-845218AA6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98FFE-B56B-C2BF-99EE-B06147AF4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268E4-AB9D-5192-DB0E-0E70AFC6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04EDE-1913-FD48-1E98-9FA0E6B49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A626D-3992-829D-E49F-CD98AC7DE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9AE2-4AA1-8728-6C27-5AA8A182B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ED8DB7-3BD1-498B-FEBE-DD546CB8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10EFC-5F0C-C6AA-DAF3-31AF68CAD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3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F7222-64DD-7AF3-1E1C-72A722FD0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1D64B-46DC-E974-DD00-5BBF3E993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E2ECC-97E2-46C0-B254-417EFE53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C162B-BC7E-C28D-A047-E72366A10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2B55F-6D62-D9D8-8E38-13D5F6ECD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3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4208A-0AB8-51FF-574A-A64D59A7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091D4-1D5E-F794-50FC-F6F13E409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EF3D5-98B3-CB2E-9570-A7746DF41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85184-4B6E-2A62-7BF2-81AA01D28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FDD3F-7083-24E0-43EF-AF6C3DFB4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13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40C78-5A06-7750-C22B-295F82E8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DFF9F-F9F7-17A9-C84D-4FC7E321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9F9C7-DE48-3911-5824-D0FB379F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92EA-2E91-D23A-919F-4D98E29A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3881E-2BD7-5C21-CC6A-476651A5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78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A47D-5935-4EA6-D263-B9831B329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DD87-30B9-15E0-6735-5ED061E80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85608-167E-49BF-8EA7-0AA12421A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094C1-D563-135D-BCE0-DF4F138F3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89A13-82D1-54AF-5259-81950F08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3619F-AD2F-2A7B-AB87-C6C3585A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5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7E0C-A3F1-2D79-5E30-680CF5C60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60D43-8A4A-45FE-395B-FEDFF4C7D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DE2328-F98B-5871-29B1-D74AC4D0B7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C8110-3C8E-3A4C-3E3A-95FF4F3307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1CF4E5-E4E7-7FF2-C6D0-2A61EBBC7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F926B-788E-D5EC-FB8F-5F7674A77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E914F-4AD7-F4AE-0254-421A257DA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EB1E50-2466-8218-897F-4FE91DC1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86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8014D-6508-DF04-1364-846A54BEC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25602-C981-4444-1F2F-86A1CFD7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C5926-84D9-D5C1-A435-3FEA222B0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6B62-FAB9-7496-14B3-A52E8FC0C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331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D8E19C-64D5-6BCC-A7D2-27540B3B2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CA802-73F1-7725-6EDF-481A3CEB3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FBD31-6260-2A0C-E0D9-F06E9BBC4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57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980E-E74E-391A-0A16-80A40527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64660-42FD-DFC3-0F28-5716996D4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30907-8A5A-C10D-2E18-BE7536FFC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A49DD-DBCA-DA1B-BBAF-444033789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3FE325-B480-1380-A8C4-0F77FB093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FE79C-8390-0C24-447B-35CF04BD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6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F7027-DD8E-FF04-7056-216D07B9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0643A-EE2B-D62D-0F40-F93A739DD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9D777-08DF-9F59-EED7-95C2F1BE1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BBA76-81DD-BAE8-873B-F7A0B4286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C436E-AE7E-A869-85A0-8CAA9655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B5CDC-15F6-5CB6-9BBE-D9D48AC9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2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F7F1D-090F-DC0D-B93B-60FEBE704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9BC84-4D63-DDD2-17AA-CB4629A6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EFF10-48D8-6B3B-C948-DFD3081AF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9ACC7-D2A8-4468-9765-909D21E91C10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7330D-3D57-7A19-9252-753BACAF79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A10A-F66E-0DEF-A553-6D3744FAB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99D935-A2A4-4257-9296-0C6D8A19F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36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6FAB0161-CA98-EB55-64E6-C70C34819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0175" y="1326070"/>
            <a:ext cx="9391650" cy="5248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522DD05-4310-6C31-2F3A-26DD3A1664D4}"/>
              </a:ext>
            </a:extLst>
          </p:cNvPr>
          <p:cNvSpPr txBox="1"/>
          <p:nvPr/>
        </p:nvSpPr>
        <p:spPr>
          <a:xfrm>
            <a:off x="3048762" y="87269"/>
            <a:ext cx="6094476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Application: RideEase</a:t>
            </a:r>
          </a:p>
          <a:p>
            <a:pPr algn="ctr"/>
            <a:r>
              <a:rPr lang="en-US" sz="1800" b="1" dirty="0"/>
              <a:t>Type: Application Architecture</a:t>
            </a:r>
          </a:p>
          <a:p>
            <a:pPr algn="ctr"/>
            <a:r>
              <a:rPr lang="en-US" sz="1800" b="1" dirty="0"/>
              <a:t>View: Logical View</a:t>
            </a:r>
          </a:p>
          <a:p>
            <a:pPr algn="ctr"/>
            <a:r>
              <a:rPr lang="en-US" sz="1800" b="1" dirty="0"/>
              <a:t>Style: Layered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314751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erver&#10;&#10;AI-generated content may be incorrect.">
            <a:extLst>
              <a:ext uri="{FF2B5EF4-FFF2-40B4-BE49-F238E27FC236}">
                <a16:creationId xmlns:a16="http://schemas.microsoft.com/office/drawing/2014/main" id="{A5D630A4-ECCE-5476-BD00-9262796DD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837" y="1150693"/>
            <a:ext cx="10146323" cy="5707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FABDE-D10D-DE1A-C08A-9938EDC5C06E}"/>
              </a:ext>
            </a:extLst>
          </p:cNvPr>
          <p:cNvSpPr txBox="1"/>
          <p:nvPr/>
        </p:nvSpPr>
        <p:spPr>
          <a:xfrm>
            <a:off x="3048760" y="93832"/>
            <a:ext cx="6094476" cy="12388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Application: RideEase</a:t>
            </a:r>
          </a:p>
          <a:p>
            <a:pPr algn="ctr"/>
            <a:r>
              <a:rPr lang="en-US" sz="1800" b="1" dirty="0"/>
              <a:t>Type: Application Architecture</a:t>
            </a:r>
          </a:p>
          <a:p>
            <a:pPr algn="ctr"/>
            <a:r>
              <a:rPr lang="en-US" sz="1800" b="1" dirty="0"/>
              <a:t>View: Process View</a:t>
            </a:r>
          </a:p>
          <a:p>
            <a:pPr algn="ctr"/>
            <a:r>
              <a:rPr lang="en-US" sz="1800" b="1" dirty="0"/>
              <a:t>Style: Layered Architecture Pattern</a:t>
            </a:r>
          </a:p>
        </p:txBody>
      </p:sp>
    </p:spTree>
    <p:extLst>
      <p:ext uri="{BB962C8B-B14F-4D97-AF65-F5344CB8AC3E}">
        <p14:creationId xmlns:p14="http://schemas.microsoft.com/office/powerpoint/2010/main" val="58278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32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Havale, Abhyaung Deepak</dc:creator>
  <cp:lastModifiedBy>Havale, Abhyaung Deepak</cp:lastModifiedBy>
  <cp:revision>4</cp:revision>
  <dcterms:created xsi:type="dcterms:W3CDTF">2025-02-23T00:22:28Z</dcterms:created>
  <dcterms:modified xsi:type="dcterms:W3CDTF">2025-02-23T23:27:06Z</dcterms:modified>
</cp:coreProperties>
</file>