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3c00f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3c00f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50" y="1031500"/>
            <a:ext cx="1756800" cy="715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RideEase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Application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4425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</a:t>
            </a:r>
            <a:r>
              <a:rPr lang="en-IN" dirty="0"/>
              <a:t>Manage Users</a:t>
            </a:r>
            <a:endParaRPr dirty="0"/>
          </a:p>
        </p:txBody>
      </p:sp>
      <p:sp>
        <p:nvSpPr>
          <p:cNvPr id="56" name="Google Shape;56;p13"/>
          <p:cNvSpPr/>
          <p:nvPr/>
        </p:nvSpPr>
        <p:spPr>
          <a:xfrm>
            <a:off x="2132401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</a:t>
            </a:r>
            <a:r>
              <a:rPr lang="en-IN" dirty="0"/>
              <a:t>Match &amp; Book Rides</a:t>
            </a:r>
          </a:p>
        </p:txBody>
      </p:sp>
      <p:sp>
        <p:nvSpPr>
          <p:cNvPr id="57" name="Google Shape;57;p13"/>
          <p:cNvSpPr/>
          <p:nvPr/>
        </p:nvSpPr>
        <p:spPr>
          <a:xfrm>
            <a:off x="3872301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r>
              <a:rPr lang="en-IN" dirty="0"/>
              <a:t>Process Payments</a:t>
            </a:r>
            <a:endParaRPr lang="en" dirty="0"/>
          </a:p>
        </p:txBody>
      </p:sp>
      <p:sp>
        <p:nvSpPr>
          <p:cNvPr id="58" name="Google Shape;58;p13"/>
          <p:cNvSpPr/>
          <p:nvPr/>
        </p:nvSpPr>
        <p:spPr>
          <a:xfrm>
            <a:off x="5566437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04. </a:t>
            </a:r>
            <a:r>
              <a:rPr lang="en-IN" dirty="0"/>
              <a:t>Execute &amp; Track Rides</a:t>
            </a:r>
            <a:endParaRPr dirty="0"/>
          </a:p>
        </p:txBody>
      </p:sp>
      <p:cxnSp>
        <p:nvCxnSpPr>
          <p:cNvPr id="59" name="Google Shape;59;p13"/>
          <p:cNvCxnSpPr>
            <a:endCxn id="55" idx="0"/>
          </p:cNvCxnSpPr>
          <p:nvPr/>
        </p:nvCxnSpPr>
        <p:spPr>
          <a:xfrm flipH="1">
            <a:off x="1225475" y="2215450"/>
            <a:ext cx="810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 rot="10800000">
            <a:off x="2883451" y="2228650"/>
            <a:ext cx="0" cy="57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8036039" y="2215450"/>
            <a:ext cx="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7285011" y="2803150"/>
            <a:ext cx="175586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 </a:t>
            </a:r>
            <a:r>
              <a:rPr lang="en-IN" dirty="0"/>
              <a:t>Collect Feedback, Support &amp; Marketing </a:t>
            </a:r>
          </a:p>
        </p:txBody>
      </p:sp>
      <p:cxnSp>
        <p:nvCxnSpPr>
          <p:cNvPr id="63" name="Google Shape;63;p13"/>
          <p:cNvCxnSpPr>
            <a:stCxn id="54" idx="2"/>
            <a:endCxn id="57" idx="0"/>
          </p:cNvCxnSpPr>
          <p:nvPr/>
        </p:nvCxnSpPr>
        <p:spPr>
          <a:xfrm>
            <a:off x="4623350" y="1746700"/>
            <a:ext cx="0" cy="105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317463" y="2228500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1248000" y="2228500"/>
            <a:ext cx="6782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3"/>
          <p:cNvSpPr txBox="1"/>
          <p:nvPr/>
        </p:nvSpPr>
        <p:spPr>
          <a:xfrm>
            <a:off x="542775" y="3477525"/>
            <a:ext cx="1390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Manas Karande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2910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Anish </a:t>
            </a:r>
            <a:r>
              <a:rPr lang="en-IN" sz="1000" dirty="0" err="1"/>
              <a:t>Ayare</a:t>
            </a:r>
            <a:endParaRPr lang="en-IN" sz="10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4011300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err="1"/>
              <a:t>Abhyaung</a:t>
            </a:r>
            <a:r>
              <a:rPr lang="en-IN" sz="1000" dirty="0"/>
              <a:t> </a:t>
            </a:r>
            <a:r>
              <a:rPr lang="en-IN" sz="1000" dirty="0" err="1"/>
              <a:t>Havale</a:t>
            </a:r>
            <a:endParaRPr sz="1000"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56895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Karan Yadav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74209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Abhishek Kasula</a:t>
            </a:r>
            <a:endParaRPr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1946563" y="290951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RideEase: Functional Decomposition 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4"/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/>
          <p:nvPr/>
        </p:nvCxnSpPr>
        <p:spPr>
          <a:xfrm rot="10800000" flipH="1">
            <a:off x="4924325" y="2772642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 rot="10800000" flipH="1">
            <a:off x="1735250" y="2806763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2685274" y="611720"/>
            <a:ext cx="1374300" cy="56380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</a:rPr>
              <a:t>02. Match &amp; Book Rides</a:t>
            </a:r>
          </a:p>
        </p:txBody>
      </p:sp>
      <p:sp>
        <p:nvSpPr>
          <p:cNvPr id="81" name="Google Shape;81;p14"/>
          <p:cNvSpPr/>
          <p:nvPr/>
        </p:nvSpPr>
        <p:spPr>
          <a:xfrm>
            <a:off x="5410350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01. </a:t>
            </a:r>
            <a:r>
              <a:rPr lang="en-IN" sz="1200" dirty="0">
                <a:solidFill>
                  <a:schemeClr val="dk1"/>
                </a:solidFill>
              </a:rPr>
              <a:t>Manage Users</a:t>
            </a:r>
            <a:endParaRPr sz="900" dirty="0"/>
          </a:p>
        </p:txBody>
      </p:sp>
      <p:sp>
        <p:nvSpPr>
          <p:cNvPr id="82" name="Google Shape;82;p14"/>
          <p:cNvSpPr/>
          <p:nvPr/>
        </p:nvSpPr>
        <p:spPr>
          <a:xfrm>
            <a:off x="4300364" y="4411847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04. </a:t>
            </a:r>
            <a:r>
              <a:rPr lang="en-IN" sz="1200" dirty="0">
                <a:solidFill>
                  <a:schemeClr val="dk1"/>
                </a:solidFill>
              </a:rPr>
              <a:t>Execute &amp; Track Rides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7559875" y="2464438"/>
            <a:ext cx="1292700" cy="6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RideEase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Application</a:t>
            </a:r>
          </a:p>
        </p:txBody>
      </p:sp>
      <p:sp>
        <p:nvSpPr>
          <p:cNvPr id="84" name="Google Shape;84;p14"/>
          <p:cNvSpPr txBox="1"/>
          <p:nvPr/>
        </p:nvSpPr>
        <p:spPr>
          <a:xfrm>
            <a:off x="167800" y="1085338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Payment Gateway</a:t>
            </a:r>
          </a:p>
        </p:txBody>
      </p:sp>
      <p:sp>
        <p:nvSpPr>
          <p:cNvPr id="85" name="Google Shape;85;p14"/>
          <p:cNvSpPr txBox="1"/>
          <p:nvPr/>
        </p:nvSpPr>
        <p:spPr>
          <a:xfrm>
            <a:off x="4747075" y="1129001"/>
            <a:ext cx="1920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User Registration &amp; Authentication</a:t>
            </a:r>
          </a:p>
        </p:txBody>
      </p:sp>
      <p:cxnSp>
        <p:nvCxnSpPr>
          <p:cNvPr id="86" name="Google Shape;86;p14"/>
          <p:cNvCxnSpPr/>
          <p:nvPr/>
        </p:nvCxnSpPr>
        <p:spPr>
          <a:xfrm rot="10800000">
            <a:off x="6466375" y="173746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 txBox="1"/>
          <p:nvPr/>
        </p:nvSpPr>
        <p:spPr>
          <a:xfrm>
            <a:off x="4116017" y="1637401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Ride Search</a:t>
            </a:r>
          </a:p>
        </p:txBody>
      </p:sp>
      <p:sp>
        <p:nvSpPr>
          <p:cNvPr id="88" name="Google Shape;88;p14"/>
          <p:cNvSpPr txBox="1"/>
          <p:nvPr/>
        </p:nvSpPr>
        <p:spPr>
          <a:xfrm>
            <a:off x="293642" y="1957775"/>
            <a:ext cx="1439321" cy="43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Payment History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&amp; Statistical Data</a:t>
            </a:r>
            <a:endParaRPr sz="1100" dirty="0"/>
          </a:p>
        </p:txBody>
      </p:sp>
      <p:sp>
        <p:nvSpPr>
          <p:cNvPr id="89" name="Google Shape;89;p14"/>
          <p:cNvSpPr txBox="1"/>
          <p:nvPr/>
        </p:nvSpPr>
        <p:spPr>
          <a:xfrm>
            <a:off x="5261463" y="1922276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Profile Management</a:t>
            </a:r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5848275" y="222265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1" name="Google Shape;91;p14"/>
          <p:cNvSpPr txBox="1"/>
          <p:nvPr/>
        </p:nvSpPr>
        <p:spPr>
          <a:xfrm>
            <a:off x="6617675" y="1278436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Role Assignment (Passenger, Driver)</a:t>
            </a:r>
          </a:p>
        </p:txBody>
      </p:sp>
      <p:cxnSp>
        <p:nvCxnSpPr>
          <p:cNvPr id="92" name="Google Shape;92;p14"/>
          <p:cNvCxnSpPr/>
          <p:nvPr/>
        </p:nvCxnSpPr>
        <p:spPr>
          <a:xfrm rot="10800000">
            <a:off x="4014613" y="1937651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2110742" y="1313938"/>
            <a:ext cx="1548108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Booking Management</a:t>
            </a:r>
            <a:endParaRPr sz="1100" dirty="0"/>
          </a:p>
        </p:txBody>
      </p:sp>
      <p:sp>
        <p:nvSpPr>
          <p:cNvPr id="94" name="Google Shape;94;p14"/>
          <p:cNvSpPr/>
          <p:nvPr/>
        </p:nvSpPr>
        <p:spPr>
          <a:xfrm>
            <a:off x="1091175" y="4442645"/>
            <a:ext cx="1502674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05. </a:t>
            </a:r>
            <a:r>
              <a:rPr lang="en-IN" sz="1200" dirty="0"/>
              <a:t>Collect Feedback, Support &amp; Marketing</a:t>
            </a:r>
            <a:endParaRPr sz="1200" dirty="0"/>
          </a:p>
        </p:txBody>
      </p:sp>
      <p:cxnSp>
        <p:nvCxnSpPr>
          <p:cNvPr id="95" name="Google Shape;95;p14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323075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03. </a:t>
            </a:r>
            <a:r>
              <a:rPr lang="en-IN" sz="1200" dirty="0">
                <a:solidFill>
                  <a:schemeClr val="dk1"/>
                </a:solidFill>
              </a:rPr>
              <a:t>Process Payments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1670825" y="2033088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5424600" y="160160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2843775" y="16181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 rot="10800000">
            <a:off x="488750" y="16016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3309125" y="2265688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1065275" y="24512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3" name="Google Shape;103;p14"/>
          <p:cNvCxnSpPr/>
          <p:nvPr/>
        </p:nvCxnSpPr>
        <p:spPr>
          <a:xfrm rot="10800000">
            <a:off x="5627525" y="3248926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4"/>
          <p:cNvSpPr txBox="1"/>
          <p:nvPr/>
        </p:nvSpPr>
        <p:spPr>
          <a:xfrm>
            <a:off x="5902925" y="2962813"/>
            <a:ext cx="1313274" cy="30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GPS Tracking</a:t>
            </a:r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5236525" y="390446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4"/>
          <p:cNvSpPr txBox="1"/>
          <p:nvPr/>
        </p:nvSpPr>
        <p:spPr>
          <a:xfrm>
            <a:off x="4115877" y="2975113"/>
            <a:ext cx="1353599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Ride 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Booking Summary</a:t>
            </a:r>
            <a:endParaRPr sz="1100"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922325" y="2995151"/>
            <a:ext cx="1502675" cy="30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Feedback Collection</a:t>
            </a:r>
          </a:p>
        </p:txBody>
      </p:sp>
      <p:sp>
        <p:nvSpPr>
          <p:cNvPr id="108" name="Google Shape;108;p14"/>
          <p:cNvSpPr txBox="1"/>
          <p:nvPr/>
        </p:nvSpPr>
        <p:spPr>
          <a:xfrm>
            <a:off x="1742450" y="1723795"/>
            <a:ext cx="1509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dk1"/>
                </a:solidFill>
              </a:rPr>
              <a:t>Security</a:t>
            </a:r>
            <a:endParaRPr lang="en-IN" sz="1100" dirty="0"/>
          </a:p>
        </p:txBody>
      </p:sp>
      <p:sp>
        <p:nvSpPr>
          <p:cNvPr id="109" name="Google Shape;109;p14"/>
          <p:cNvSpPr txBox="1"/>
          <p:nvPr/>
        </p:nvSpPr>
        <p:spPr>
          <a:xfrm>
            <a:off x="2798350" y="1985563"/>
            <a:ext cx="17022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User Preferences</a:t>
            </a:r>
          </a:p>
        </p:txBody>
      </p:sp>
      <p:cxnSp>
        <p:nvCxnSpPr>
          <p:cNvPr id="110" name="Google Shape;110;p14"/>
          <p:cNvCxnSpPr/>
          <p:nvPr/>
        </p:nvCxnSpPr>
        <p:spPr>
          <a:xfrm rot="10800000">
            <a:off x="4578525" y="346140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1539900" y="32753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4"/>
          <p:cNvSpPr txBox="1"/>
          <p:nvPr/>
        </p:nvSpPr>
        <p:spPr>
          <a:xfrm>
            <a:off x="5422325" y="3614376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Driver Communication</a:t>
            </a:r>
          </a:p>
        </p:txBody>
      </p:sp>
      <p:cxnSp>
        <p:nvCxnSpPr>
          <p:cNvPr id="113" name="Google Shape;113;p14"/>
          <p:cNvCxnSpPr/>
          <p:nvPr/>
        </p:nvCxnSpPr>
        <p:spPr>
          <a:xfrm rot="10800000">
            <a:off x="6878175" y="2326476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4"/>
          <p:cNvSpPr txBox="1"/>
          <p:nvPr/>
        </p:nvSpPr>
        <p:spPr>
          <a:xfrm>
            <a:off x="7048675" y="2031226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Customer Support</a:t>
            </a:r>
            <a:endParaRPr sz="1100" dirty="0"/>
          </a:p>
        </p:txBody>
      </p:sp>
      <p:sp>
        <p:nvSpPr>
          <p:cNvPr id="115" name="Google Shape;115;p14"/>
          <p:cNvSpPr txBox="1"/>
          <p:nvPr/>
        </p:nvSpPr>
        <p:spPr>
          <a:xfrm>
            <a:off x="4501092" y="221293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116" name="Google Shape;116;p14"/>
          <p:cNvCxnSpPr/>
          <p:nvPr/>
        </p:nvCxnSpPr>
        <p:spPr>
          <a:xfrm rot="10800000">
            <a:off x="4399688" y="2513188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4"/>
          <p:cNvSpPr txBox="1"/>
          <p:nvPr/>
        </p:nvSpPr>
        <p:spPr>
          <a:xfrm>
            <a:off x="4501092" y="2205013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Promo Codes</a:t>
            </a:r>
            <a:endParaRPr sz="1100" dirty="0"/>
          </a:p>
        </p:txBody>
      </p:sp>
      <p:sp>
        <p:nvSpPr>
          <p:cNvPr id="118" name="Google Shape;118;p14"/>
          <p:cNvSpPr txBox="1"/>
          <p:nvPr/>
        </p:nvSpPr>
        <p:spPr>
          <a:xfrm>
            <a:off x="2094475" y="3750374"/>
            <a:ext cx="1276572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Issue Resolution</a:t>
            </a:r>
          </a:p>
        </p:txBody>
      </p:sp>
      <p:cxnSp>
        <p:nvCxnSpPr>
          <p:cNvPr id="119" name="Google Shape;119;p14"/>
          <p:cNvCxnSpPr/>
          <p:nvPr/>
        </p:nvCxnSpPr>
        <p:spPr>
          <a:xfrm rot="10800000">
            <a:off x="1992975" y="4050456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4"/>
          <p:cNvSpPr txBox="1"/>
          <p:nvPr/>
        </p:nvSpPr>
        <p:spPr>
          <a:xfrm>
            <a:off x="3997607" y="3602677"/>
            <a:ext cx="1353599" cy="360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Optimized Route Map</a:t>
            </a:r>
            <a:endParaRPr sz="1100" dirty="0"/>
          </a:p>
        </p:txBody>
      </p:sp>
      <p:sp>
        <p:nvSpPr>
          <p:cNvPr id="121" name="Google Shape;121;p14"/>
          <p:cNvSpPr txBox="1"/>
          <p:nvPr/>
        </p:nvSpPr>
        <p:spPr>
          <a:xfrm>
            <a:off x="575625" y="3897040"/>
            <a:ext cx="155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Customer Support</a:t>
            </a:r>
          </a:p>
        </p:txBody>
      </p:sp>
      <p:cxnSp>
        <p:nvCxnSpPr>
          <p:cNvPr id="122" name="Google Shape;122;p14"/>
          <p:cNvCxnSpPr/>
          <p:nvPr/>
        </p:nvCxnSpPr>
        <p:spPr>
          <a:xfrm rot="10800000">
            <a:off x="1015550" y="4197126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0CA0F0-D92E-47F7-9B57-179F31DD1BCB}"/>
              </a:ext>
            </a:extLst>
          </p:cNvPr>
          <p:cNvSpPr txBox="1"/>
          <p:nvPr/>
        </p:nvSpPr>
        <p:spPr>
          <a:xfrm>
            <a:off x="2493816" y="90063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RideEase: Fish-bone Diagram</a:t>
            </a:r>
          </a:p>
        </p:txBody>
      </p:sp>
      <p:cxnSp>
        <p:nvCxnSpPr>
          <p:cNvPr id="2" name="Google Shape;110;p14">
            <a:extLst>
              <a:ext uri="{FF2B5EF4-FFF2-40B4-BE49-F238E27FC236}">
                <a16:creationId xmlns:a16="http://schemas.microsoft.com/office/drawing/2014/main" id="{BBA71C37-5574-5BB1-575C-CE1F7509CF9A}"/>
              </a:ext>
            </a:extLst>
          </p:cNvPr>
          <p:cNvCxnSpPr/>
          <p:nvPr/>
        </p:nvCxnSpPr>
        <p:spPr>
          <a:xfrm rot="10800000">
            <a:off x="4285275" y="405060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" name="Google Shape;111;p14">
            <a:extLst>
              <a:ext uri="{FF2B5EF4-FFF2-40B4-BE49-F238E27FC236}">
                <a16:creationId xmlns:a16="http://schemas.microsoft.com/office/drawing/2014/main" id="{5F82A38D-CE85-A508-8E29-F17EA487D71E}"/>
              </a:ext>
            </a:extLst>
          </p:cNvPr>
          <p:cNvCxnSpPr/>
          <p:nvPr/>
        </p:nvCxnSpPr>
        <p:spPr>
          <a:xfrm rot="10800000">
            <a:off x="1251494" y="3778424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" name="Google Shape;107;p14">
            <a:extLst>
              <a:ext uri="{FF2B5EF4-FFF2-40B4-BE49-F238E27FC236}">
                <a16:creationId xmlns:a16="http://schemas.microsoft.com/office/drawing/2014/main" id="{3F8A424C-3896-230C-DA0A-B2F197EB5C37}"/>
              </a:ext>
            </a:extLst>
          </p:cNvPr>
          <p:cNvSpPr txBox="1"/>
          <p:nvPr/>
        </p:nvSpPr>
        <p:spPr>
          <a:xfrm>
            <a:off x="721896" y="3478357"/>
            <a:ext cx="1513642" cy="32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Marketing campaigns</a:t>
            </a:r>
          </a:p>
        </p:txBody>
      </p:sp>
      <p:cxnSp>
        <p:nvCxnSpPr>
          <p:cNvPr id="6" name="Google Shape;119;p14">
            <a:extLst>
              <a:ext uri="{FF2B5EF4-FFF2-40B4-BE49-F238E27FC236}">
                <a16:creationId xmlns:a16="http://schemas.microsoft.com/office/drawing/2014/main" id="{D1B3026A-8C1A-9987-FB82-53B0A32DB47A}"/>
              </a:ext>
            </a:extLst>
          </p:cNvPr>
          <p:cNvCxnSpPr/>
          <p:nvPr/>
        </p:nvCxnSpPr>
        <p:spPr>
          <a:xfrm rot="10800000">
            <a:off x="2528400" y="3121030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107;p14">
            <a:extLst>
              <a:ext uri="{FF2B5EF4-FFF2-40B4-BE49-F238E27FC236}">
                <a16:creationId xmlns:a16="http://schemas.microsoft.com/office/drawing/2014/main" id="{50BF8E27-6446-F7FE-3B00-5F84E03D4060}"/>
              </a:ext>
            </a:extLst>
          </p:cNvPr>
          <p:cNvSpPr txBox="1"/>
          <p:nvPr/>
        </p:nvSpPr>
        <p:spPr>
          <a:xfrm>
            <a:off x="2546803" y="2831775"/>
            <a:ext cx="1646969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 promotional offers</a:t>
            </a:r>
          </a:p>
        </p:txBody>
      </p:sp>
      <p:cxnSp>
        <p:nvCxnSpPr>
          <p:cNvPr id="8" name="Google Shape;119;p14">
            <a:extLst>
              <a:ext uri="{FF2B5EF4-FFF2-40B4-BE49-F238E27FC236}">
                <a16:creationId xmlns:a16="http://schemas.microsoft.com/office/drawing/2014/main" id="{1D3D4A87-1934-F8A6-018A-91EF040D9081}"/>
              </a:ext>
            </a:extLst>
          </p:cNvPr>
          <p:cNvCxnSpPr/>
          <p:nvPr/>
        </p:nvCxnSpPr>
        <p:spPr>
          <a:xfrm rot="10800000">
            <a:off x="2300200" y="3542916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118;p14">
            <a:extLst>
              <a:ext uri="{FF2B5EF4-FFF2-40B4-BE49-F238E27FC236}">
                <a16:creationId xmlns:a16="http://schemas.microsoft.com/office/drawing/2014/main" id="{C583ED63-B3A6-F0A6-5CFA-5AC8B8AD8F85}"/>
              </a:ext>
            </a:extLst>
          </p:cNvPr>
          <p:cNvSpPr txBox="1"/>
          <p:nvPr/>
        </p:nvSpPr>
        <p:spPr>
          <a:xfrm>
            <a:off x="2350963" y="3248925"/>
            <a:ext cx="1353599" cy="2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Referral programs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134</Words>
  <Application>Microsoft Office PowerPoint</Application>
  <PresentationFormat>On-screen Show (16:9)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Kasula</dc:creator>
  <cp:lastModifiedBy>Abhishek Kasula</cp:lastModifiedBy>
  <cp:revision>5</cp:revision>
  <dcterms:modified xsi:type="dcterms:W3CDTF">2025-02-23T06:31:48Z</dcterms:modified>
</cp:coreProperties>
</file>