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F4FE-D1D8-4B14-26F2-539BF9B1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A389A-577E-A17A-ED37-7F67120DB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3D88-1ECA-7D8D-0B27-C28F51D1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5D4BD-AFE1-6922-1DC3-C116488D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5642E-D8AC-EB72-765A-0E86D85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F787-768D-51B6-F5D5-2CE16B6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8BA2F-7E16-9257-7BF8-9917AA1F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B950-68E8-698D-C9E4-23FB992F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000E8-99B6-8B3D-283A-BD3909F0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43E9-5AE6-8F88-7B06-7B9953F9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8FCC6-A94B-E6E6-4D06-6BC70FAE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BA09-4835-4838-8C20-A1FDB22E3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EAC7-C1CE-299C-0F8F-CAD48431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AEEF-3AE7-8748-9A42-3A1F40E2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9705-F7D4-2B12-FDEA-347A0918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C372-C573-ADF4-4149-C09ACF4C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B6DE-E1ED-4EA0-E20F-739FC1B0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3419A-B8E3-1E8C-7037-ABDF0BE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82EA-A91E-E4B9-A9DF-F67ADA66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84AF-7CE6-226F-AD5D-933F8728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0D29-BAFD-8919-3551-D218026E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035A-8F34-3B71-9717-AA2BAA05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18D9-131A-68ED-81FC-7BC1FC7C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F7A82-73AC-F438-7127-AB13E331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284A-0558-D58E-F8F4-B39E69D7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4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3431-63AE-CC50-6086-704C9716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C302-8E8C-145D-04B9-1EC3C58EA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67521-A13A-6C3E-F3F9-BB5C33273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C07A2-44E8-902F-10CD-5611B54A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0332-EBBB-51B1-1D29-4961B519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CBB84-D663-2745-C556-2D06137F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EF6-A087-6FAB-DD98-87E24B0C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1B740-75BA-1905-F35A-9172BF2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10A1D-CEB2-8655-0462-B8143EED0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BE48-B88C-1906-0B63-360896594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1AF04-AE72-506E-1607-C5D0C7C23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B8543-C6EF-F9B3-6057-C05E630C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E5604-3582-E392-008D-2FF67230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6050B-DF6E-40D6-7AB9-0DFE10AF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C85D-A19C-649D-4CB1-4867DDBA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1E215-2AB0-9B9D-D73D-15C0C640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4667-41AD-2A9C-46DF-47C4AEFB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01F92-3EA9-20FE-DD65-3C43F140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B2D41-4AA4-0005-E683-F0B4F225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B1522-F927-402E-5FDD-E06101A3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82E25-A3E4-3B79-176B-18E0E18D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1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34D1-4257-98B5-E774-C0E3D78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59FE-74C4-47CF-E6BB-9BE62762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B02B-DEFA-72FD-38C7-012D81D8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778B-79D9-DE0C-DD10-68C816FD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1E7D-4D49-757C-CF6B-3CAD87F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F6F7E-DCBD-1702-B84F-BFA30747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1EFE-0F9E-21FE-2E94-A1973CE7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FE126-B873-FFB7-3D4F-DCE350532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D6040-F974-E7A5-5B99-31884787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D1D5-79F9-306E-C695-2721513A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8182-BD8E-B919-B348-488F4D0F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54194-7C31-B288-4534-7B8560DE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CE6FA-AACF-99CB-9D04-27DEE576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3B3FD-44EA-DA0A-C1AF-71E2C1E8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96AC-05E5-963E-6A66-81A02C6C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786EC-1B80-4D77-B4BF-8302104DD36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2B47-E9C0-3754-AB15-06271943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99C5-C7BD-9A4D-7DE8-DB9514A0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66F07-26DE-4614-A710-8250358D7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A8F4-49B8-4310-BE78-80030D5C4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2 - </a:t>
            </a:r>
            <a:r>
              <a:rPr lang="en-US" dirty="0" err="1"/>
              <a:t>Rideease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325FF-66E7-E948-E854-AEE1AEE4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Github</a:t>
            </a:r>
            <a:r>
              <a:rPr lang="en-US" dirty="0"/>
              <a:t> URL - https://github.com/himanshu8655</a:t>
            </a:r>
          </a:p>
        </p:txBody>
      </p:sp>
    </p:spTree>
    <p:extLst>
      <p:ext uri="{BB962C8B-B14F-4D97-AF65-F5344CB8AC3E}">
        <p14:creationId xmlns:p14="http://schemas.microsoft.com/office/powerpoint/2010/main" val="42343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4206-B7C2-895E-C014-5FE2665F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452FA-081B-3ED2-808A-93A58077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15466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EBD6-0E95-5062-A27A-20F823A9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354FA1-D863-7717-DE93-C81A0276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127719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Team 2 - Rideease</vt:lpstr>
      <vt:lpstr>Project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Garg, Mr. Himanshu Shivkumar</dc:creator>
  <cp:lastModifiedBy>Garg, Mr. Himanshu Shivkumar</cp:lastModifiedBy>
  <cp:revision>1</cp:revision>
  <dcterms:created xsi:type="dcterms:W3CDTF">2025-03-25T17:04:34Z</dcterms:created>
  <dcterms:modified xsi:type="dcterms:W3CDTF">2025-03-25T17:12:04Z</dcterms:modified>
</cp:coreProperties>
</file>