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1" r:id="rId3"/>
    <p:sldId id="279" r:id="rId4"/>
    <p:sldId id="281" r:id="rId5"/>
    <p:sldId id="280" r:id="rId6"/>
    <p:sldId id="257" r:id="rId7"/>
    <p:sldId id="282" r:id="rId8"/>
    <p:sldId id="2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1"/>
            <p14:sldId id="280"/>
            <p14:sldId id="257"/>
            <p14:sldId id="282"/>
            <p14:sldId id="283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>
        <p:scale>
          <a:sx n="100" d="100"/>
          <a:sy n="100" d="100"/>
        </p:scale>
        <p:origin x="-120" y="-3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manshu pewal" userId="f59843a1b08818d6" providerId="LiveId" clId="{CAE4DE7C-1C46-4B46-9D67-97E94B07DC95}"/>
    <pc:docChg chg="undo redo custSel addSld delSld modSld modSection">
      <pc:chgData name="himanshu pewal" userId="f59843a1b08818d6" providerId="LiveId" clId="{CAE4DE7C-1C46-4B46-9D67-97E94B07DC95}" dt="2023-01-05T20:01:22.152" v="2353" actId="14100"/>
      <pc:docMkLst>
        <pc:docMk/>
      </pc:docMkLst>
      <pc:sldChg chg="addSp delSp modSp add del mod">
        <pc:chgData name="himanshu pewal" userId="f59843a1b08818d6" providerId="LiveId" clId="{CAE4DE7C-1C46-4B46-9D67-97E94B07DC95}" dt="2023-01-05T19:19:14.552" v="1196" actId="20577"/>
        <pc:sldMkLst>
          <pc:docMk/>
          <pc:sldMk cId="1328676004" sldId="257"/>
        </pc:sldMkLst>
        <pc:spChg chg="mod">
          <ac:chgData name="himanshu pewal" userId="f59843a1b08818d6" providerId="LiveId" clId="{CAE4DE7C-1C46-4B46-9D67-97E94B07DC95}" dt="2023-01-05T19:19:14.552" v="1196" actId="20577"/>
          <ac:spMkLst>
            <pc:docMk/>
            <pc:sldMk cId="1328676004" sldId="257"/>
            <ac:spMk id="2" creationId="{00000000-0000-0000-0000-000000000000}"/>
          </ac:spMkLst>
        </pc:spChg>
        <pc:spChg chg="add mod">
          <ac:chgData name="himanshu pewal" userId="f59843a1b08818d6" providerId="LiveId" clId="{CAE4DE7C-1C46-4B46-9D67-97E94B07DC95}" dt="2023-01-05T19:06:33.182" v="902" actId="255"/>
          <ac:spMkLst>
            <pc:docMk/>
            <pc:sldMk cId="1328676004" sldId="257"/>
            <ac:spMk id="4" creationId="{D2E94E97-7DF8-6189-C4F6-F491B212CA78}"/>
          </ac:spMkLst>
        </pc:spChg>
        <pc:spChg chg="del mod">
          <ac:chgData name="himanshu pewal" userId="f59843a1b08818d6" providerId="LiveId" clId="{CAE4DE7C-1C46-4B46-9D67-97E94B07DC95}" dt="2023-01-05T18:36:27.394" v="543" actId="478"/>
          <ac:spMkLst>
            <pc:docMk/>
            <pc:sldMk cId="1328676004" sldId="257"/>
            <ac:spMk id="5" creationId="{00000000-0000-0000-0000-000000000000}"/>
          </ac:spMkLst>
        </pc:spChg>
        <pc:spChg chg="add mod">
          <ac:chgData name="himanshu pewal" userId="f59843a1b08818d6" providerId="LiveId" clId="{CAE4DE7C-1C46-4B46-9D67-97E94B07DC95}" dt="2023-01-05T19:15:18.877" v="970" actId="1076"/>
          <ac:spMkLst>
            <pc:docMk/>
            <pc:sldMk cId="1328676004" sldId="257"/>
            <ac:spMk id="6" creationId="{18285854-29A6-8DA5-4DD2-5F5628AF9750}"/>
          </ac:spMkLst>
        </pc:spChg>
        <pc:spChg chg="add del mod">
          <ac:chgData name="himanshu pewal" userId="f59843a1b08818d6" providerId="LiveId" clId="{CAE4DE7C-1C46-4B46-9D67-97E94B07DC95}" dt="2023-01-05T19:15:19.596" v="972"/>
          <ac:spMkLst>
            <pc:docMk/>
            <pc:sldMk cId="1328676004" sldId="257"/>
            <ac:spMk id="14" creationId="{BAF19BFF-C5E0-4006-211B-9D2F40A1BD7D}"/>
          </ac:spMkLst>
        </pc:spChg>
        <pc:spChg chg="add del mod">
          <ac:chgData name="himanshu pewal" userId="f59843a1b08818d6" providerId="LiveId" clId="{CAE4DE7C-1C46-4B46-9D67-97E94B07DC95}" dt="2023-01-05T19:15:19.596" v="974"/>
          <ac:spMkLst>
            <pc:docMk/>
            <pc:sldMk cId="1328676004" sldId="257"/>
            <ac:spMk id="15" creationId="{A404727B-DCFD-1DB8-3A49-AAA96DAC2CA9}"/>
          </ac:spMkLst>
        </pc:spChg>
        <pc:spChg chg="add mod">
          <ac:chgData name="himanshu pewal" userId="f59843a1b08818d6" providerId="LiveId" clId="{CAE4DE7C-1C46-4B46-9D67-97E94B07DC95}" dt="2023-01-05T19:18:32.110" v="1132" actId="20577"/>
          <ac:spMkLst>
            <pc:docMk/>
            <pc:sldMk cId="1328676004" sldId="257"/>
            <ac:spMk id="16" creationId="{8A113865-EB17-03D0-38CD-54F9B5F24576}"/>
          </ac:spMkLst>
        </pc:spChg>
        <pc:spChg chg="del topLvl">
          <ac:chgData name="himanshu pewal" userId="f59843a1b08818d6" providerId="LiveId" clId="{CAE4DE7C-1C46-4B46-9D67-97E94B07DC95}" dt="2023-01-05T18:37:04.174" v="559" actId="478"/>
          <ac:spMkLst>
            <pc:docMk/>
            <pc:sldMk cId="1328676004" sldId="257"/>
            <ac:spMk id="34" creationId="{00000000-0000-0000-0000-000000000000}"/>
          </ac:spMkLst>
        </pc:spChg>
        <pc:spChg chg="del mod topLvl">
          <ac:chgData name="himanshu pewal" userId="f59843a1b08818d6" providerId="LiveId" clId="{CAE4DE7C-1C46-4B46-9D67-97E94B07DC95}" dt="2023-01-05T18:37:01.987" v="558" actId="478"/>
          <ac:spMkLst>
            <pc:docMk/>
            <pc:sldMk cId="1328676004" sldId="257"/>
            <ac:spMk id="35" creationId="{00000000-0000-0000-0000-000000000000}"/>
          </ac:spMkLst>
        </pc:spChg>
        <pc:spChg chg="del">
          <ac:chgData name="himanshu pewal" userId="f59843a1b08818d6" providerId="LiveId" clId="{CAE4DE7C-1C46-4B46-9D67-97E94B07DC95}" dt="2023-01-05T18:36:35.424" v="546" actId="478"/>
          <ac:spMkLst>
            <pc:docMk/>
            <pc:sldMk cId="1328676004" sldId="257"/>
            <ac:spMk id="42" creationId="{00000000-0000-0000-0000-000000000000}"/>
          </ac:spMkLst>
        </pc:spChg>
        <pc:spChg chg="del mod">
          <ac:chgData name="himanshu pewal" userId="f59843a1b08818d6" providerId="LiveId" clId="{CAE4DE7C-1C46-4B46-9D67-97E94B07DC95}" dt="2023-01-05T18:36:41.531" v="549" actId="478"/>
          <ac:spMkLst>
            <pc:docMk/>
            <pc:sldMk cId="1328676004" sldId="257"/>
            <ac:spMk id="43" creationId="{00000000-0000-0000-0000-000000000000}"/>
          </ac:spMkLst>
        </pc:spChg>
        <pc:spChg chg="del">
          <ac:chgData name="himanshu pewal" userId="f59843a1b08818d6" providerId="LiveId" clId="{CAE4DE7C-1C46-4B46-9D67-97E94B07DC95}" dt="2023-01-05T18:36:51.443" v="552" actId="478"/>
          <ac:spMkLst>
            <pc:docMk/>
            <pc:sldMk cId="1328676004" sldId="257"/>
            <ac:spMk id="44" creationId="{00000000-0000-0000-0000-000000000000}"/>
          </ac:spMkLst>
        </pc:spChg>
        <pc:grpChg chg="del">
          <ac:chgData name="himanshu pewal" userId="f59843a1b08818d6" providerId="LiveId" clId="{CAE4DE7C-1C46-4B46-9D67-97E94B07DC95}" dt="2023-01-05T18:37:01.987" v="558" actId="478"/>
          <ac:grpSpMkLst>
            <pc:docMk/>
            <pc:sldMk cId="1328676004" sldId="257"/>
            <ac:grpSpMk id="33" creationId="{00000000-0000-0000-0000-000000000000}"/>
          </ac:grpSpMkLst>
        </pc:grpChg>
        <pc:grpChg chg="del">
          <ac:chgData name="himanshu pewal" userId="f59843a1b08818d6" providerId="LiveId" clId="{CAE4DE7C-1C46-4B46-9D67-97E94B07DC95}" dt="2023-01-05T18:36:56.160" v="555" actId="478"/>
          <ac:grpSpMkLst>
            <pc:docMk/>
            <pc:sldMk cId="1328676004" sldId="257"/>
            <ac:grpSpMk id="36" creationId="{00000000-0000-0000-0000-000000000000}"/>
          </ac:grpSpMkLst>
        </pc:grpChg>
        <pc:grpChg chg="del mod">
          <ac:chgData name="himanshu pewal" userId="f59843a1b08818d6" providerId="LiveId" clId="{CAE4DE7C-1C46-4B46-9D67-97E94B07DC95}" dt="2023-01-05T18:36:53.891" v="554" actId="478"/>
          <ac:grpSpMkLst>
            <pc:docMk/>
            <pc:sldMk cId="1328676004" sldId="257"/>
            <ac:grpSpMk id="39" creationId="{00000000-0000-0000-0000-000000000000}"/>
          </ac:grpSpMkLst>
        </pc:grpChg>
        <pc:picChg chg="add del mod">
          <ac:chgData name="himanshu pewal" userId="f59843a1b08818d6" providerId="LiveId" clId="{CAE4DE7C-1C46-4B46-9D67-97E94B07DC95}" dt="2023-01-05T19:13:01.154" v="950" actId="478"/>
          <ac:picMkLst>
            <pc:docMk/>
            <pc:sldMk cId="1328676004" sldId="257"/>
            <ac:picMk id="8" creationId="{CDBEB6AA-A589-1AF2-72F6-90AF04CD7C6F}"/>
          </ac:picMkLst>
        </pc:picChg>
        <pc:picChg chg="del">
          <ac:chgData name="himanshu pewal" userId="f59843a1b08818d6" providerId="LiveId" clId="{CAE4DE7C-1C46-4B46-9D67-97E94B07DC95}" dt="2023-01-05T18:36:38.876" v="547" actId="478"/>
          <ac:picMkLst>
            <pc:docMk/>
            <pc:sldMk cId="1328676004" sldId="257"/>
            <ac:picMk id="9" creationId="{00000000-0000-0000-0000-000000000000}"/>
          </ac:picMkLst>
        </pc:picChg>
        <pc:picChg chg="del mod">
          <ac:chgData name="himanshu pewal" userId="f59843a1b08818d6" providerId="LiveId" clId="{CAE4DE7C-1C46-4B46-9D67-97E94B07DC95}" dt="2023-01-05T18:36:31.049" v="545" actId="478"/>
          <ac:picMkLst>
            <pc:docMk/>
            <pc:sldMk cId="1328676004" sldId="257"/>
            <ac:picMk id="11" creationId="{00000000-0000-0000-0000-000000000000}"/>
          </ac:picMkLst>
        </pc:picChg>
        <pc:picChg chg="del mod">
          <ac:chgData name="himanshu pewal" userId="f59843a1b08818d6" providerId="LiveId" clId="{CAE4DE7C-1C46-4B46-9D67-97E94B07DC95}" dt="2023-01-05T18:36:44.719" v="551" actId="478"/>
          <ac:picMkLst>
            <pc:docMk/>
            <pc:sldMk cId="1328676004" sldId="257"/>
            <ac:picMk id="12" creationId="{00000000-0000-0000-0000-000000000000}"/>
          </ac:picMkLst>
        </pc:picChg>
        <pc:picChg chg="add mod">
          <ac:chgData name="himanshu pewal" userId="f59843a1b08818d6" providerId="LiveId" clId="{CAE4DE7C-1C46-4B46-9D67-97E94B07DC95}" dt="2023-01-05T19:13:35.747" v="953" actId="1076"/>
          <ac:picMkLst>
            <pc:docMk/>
            <pc:sldMk cId="1328676004" sldId="257"/>
            <ac:picMk id="13" creationId="{B8CDC6FB-E502-E2C0-1F99-35B9B19F0096}"/>
          </ac:picMkLst>
        </pc:picChg>
      </pc:sldChg>
      <pc:sldChg chg="add del">
        <pc:chgData name="himanshu pewal" userId="f59843a1b08818d6" providerId="LiveId" clId="{CAE4DE7C-1C46-4B46-9D67-97E94B07DC95}" dt="2023-01-05T19:14:23.669" v="962" actId="47"/>
        <pc:sldMkLst>
          <pc:docMk/>
          <pc:sldMk cId="727668169" sldId="275"/>
        </pc:sldMkLst>
      </pc:sldChg>
      <pc:sldChg chg="add del">
        <pc:chgData name="himanshu pewal" userId="f59843a1b08818d6" providerId="LiveId" clId="{CAE4DE7C-1C46-4B46-9D67-97E94B07DC95}" dt="2023-01-05T19:14:25.700" v="963" actId="47"/>
        <pc:sldMkLst>
          <pc:docMk/>
          <pc:sldMk cId="1769326051" sldId="276"/>
        </pc:sldMkLst>
      </pc:sldChg>
      <pc:sldChg chg="addSp delSp modSp mod">
        <pc:chgData name="himanshu pewal" userId="f59843a1b08818d6" providerId="LiveId" clId="{CAE4DE7C-1C46-4B46-9D67-97E94B07DC95}" dt="2023-01-05T18:36:00.821" v="541" actId="12"/>
        <pc:sldMkLst>
          <pc:docMk/>
          <pc:sldMk cId="2596833607" sldId="280"/>
        </pc:sldMkLst>
        <pc:spChg chg="mod">
          <ac:chgData name="himanshu pewal" userId="f59843a1b08818d6" providerId="LiveId" clId="{CAE4DE7C-1C46-4B46-9D67-97E94B07DC95}" dt="2023-01-05T18:17:04.707" v="238" actId="115"/>
          <ac:spMkLst>
            <pc:docMk/>
            <pc:sldMk cId="2596833607" sldId="280"/>
            <ac:spMk id="3" creationId="{00000000-0000-0000-0000-000000000000}"/>
          </ac:spMkLst>
        </pc:spChg>
        <pc:spChg chg="add mod">
          <ac:chgData name="himanshu pewal" userId="f59843a1b08818d6" providerId="LiveId" clId="{CAE4DE7C-1C46-4B46-9D67-97E94B07DC95}" dt="2023-01-05T18:36:00.821" v="541" actId="12"/>
          <ac:spMkLst>
            <pc:docMk/>
            <pc:sldMk cId="2596833607" sldId="280"/>
            <ac:spMk id="7" creationId="{632811FB-F3DE-B527-2B86-4709329E7959}"/>
          </ac:spMkLst>
        </pc:spChg>
        <pc:spChg chg="del mod">
          <ac:chgData name="himanshu pewal" userId="f59843a1b08818d6" providerId="LiveId" clId="{CAE4DE7C-1C46-4B46-9D67-97E94B07DC95}" dt="2023-01-05T18:14:53.392" v="163" actId="478"/>
          <ac:spMkLst>
            <pc:docMk/>
            <pc:sldMk cId="2596833607" sldId="280"/>
            <ac:spMk id="10" creationId="{00000000-0000-0000-0000-000000000000}"/>
          </ac:spMkLst>
        </pc:spChg>
        <pc:spChg chg="del">
          <ac:chgData name="himanshu pewal" userId="f59843a1b08818d6" providerId="LiveId" clId="{CAE4DE7C-1C46-4B46-9D67-97E94B07DC95}" dt="2023-01-05T18:14:55.276" v="164" actId="478"/>
          <ac:spMkLst>
            <pc:docMk/>
            <pc:sldMk cId="2596833607" sldId="280"/>
            <ac:spMk id="11" creationId="{00000000-0000-0000-0000-000000000000}"/>
          </ac:spMkLst>
        </pc:spChg>
        <pc:spChg chg="mod">
          <ac:chgData name="himanshu pewal" userId="f59843a1b08818d6" providerId="LiveId" clId="{CAE4DE7C-1C46-4B46-9D67-97E94B07DC95}" dt="2023-01-05T18:14:47.096" v="159" actId="6549"/>
          <ac:spMkLst>
            <pc:docMk/>
            <pc:sldMk cId="2596833607" sldId="280"/>
            <ac:spMk id="15" creationId="{00000000-0000-0000-0000-000000000000}"/>
          </ac:spMkLst>
        </pc:spChg>
        <pc:spChg chg="del mod">
          <ac:chgData name="himanshu pewal" userId="f59843a1b08818d6" providerId="LiveId" clId="{CAE4DE7C-1C46-4B46-9D67-97E94B07DC95}" dt="2023-01-05T18:14:39.342" v="155" actId="478"/>
          <ac:spMkLst>
            <pc:docMk/>
            <pc:sldMk cId="2596833607" sldId="280"/>
            <ac:spMk id="16" creationId="{00000000-0000-0000-0000-000000000000}"/>
          </ac:spMkLst>
        </pc:spChg>
        <pc:spChg chg="del mod">
          <ac:chgData name="himanshu pewal" userId="f59843a1b08818d6" providerId="LiveId" clId="{CAE4DE7C-1C46-4B46-9D67-97E94B07DC95}" dt="2023-01-05T18:15:15.553" v="173" actId="478"/>
          <ac:spMkLst>
            <pc:docMk/>
            <pc:sldMk cId="2596833607" sldId="280"/>
            <ac:spMk id="17" creationId="{00000000-0000-0000-0000-000000000000}"/>
          </ac:spMkLst>
        </pc:spChg>
        <pc:spChg chg="del mod">
          <ac:chgData name="himanshu pewal" userId="f59843a1b08818d6" providerId="LiveId" clId="{CAE4DE7C-1C46-4B46-9D67-97E94B07DC95}" dt="2023-01-05T18:15:03.943" v="168" actId="478"/>
          <ac:spMkLst>
            <pc:docMk/>
            <pc:sldMk cId="2596833607" sldId="280"/>
            <ac:spMk id="25" creationId="{00000000-0000-0000-0000-000000000000}"/>
          </ac:spMkLst>
        </pc:spChg>
        <pc:spChg chg="del mod">
          <ac:chgData name="himanshu pewal" userId="f59843a1b08818d6" providerId="LiveId" clId="{CAE4DE7C-1C46-4B46-9D67-97E94B07DC95}" dt="2023-01-05T18:15:08.366" v="170" actId="478"/>
          <ac:spMkLst>
            <pc:docMk/>
            <pc:sldMk cId="2596833607" sldId="280"/>
            <ac:spMk id="29" creationId="{00000000-0000-0000-0000-000000000000}"/>
          </ac:spMkLst>
        </pc:spChg>
        <pc:spChg chg="del mod">
          <ac:chgData name="himanshu pewal" userId="f59843a1b08818d6" providerId="LiveId" clId="{CAE4DE7C-1C46-4B46-9D67-97E94B07DC95}" dt="2023-01-05T18:14:43.956" v="158" actId="478"/>
          <ac:spMkLst>
            <pc:docMk/>
            <pc:sldMk cId="2596833607" sldId="280"/>
            <ac:spMk id="30" creationId="{00000000-0000-0000-0000-000000000000}"/>
          </ac:spMkLst>
        </pc:spChg>
        <pc:grpChg chg="del mod">
          <ac:chgData name="himanshu pewal" userId="f59843a1b08818d6" providerId="LiveId" clId="{CAE4DE7C-1C46-4B46-9D67-97E94B07DC95}" dt="2023-01-05T18:29:25.306" v="240" actId="478"/>
          <ac:grpSpMkLst>
            <pc:docMk/>
            <pc:sldMk cId="2596833607" sldId="280"/>
            <ac:grpSpMk id="13" creationId="{00000000-0000-0000-0000-000000000000}"/>
          </ac:grpSpMkLst>
        </pc:grpChg>
        <pc:grpChg chg="del">
          <ac:chgData name="himanshu pewal" userId="f59843a1b08818d6" providerId="LiveId" clId="{CAE4DE7C-1C46-4B46-9D67-97E94B07DC95}" dt="2023-01-05T18:29:26.962" v="241" actId="478"/>
          <ac:grpSpMkLst>
            <pc:docMk/>
            <pc:sldMk cId="2596833607" sldId="280"/>
            <ac:grpSpMk id="18" creationId="{00000000-0000-0000-0000-000000000000}"/>
          </ac:grpSpMkLst>
        </pc:grpChg>
        <pc:grpChg chg="del mod">
          <ac:chgData name="himanshu pewal" userId="f59843a1b08818d6" providerId="LiveId" clId="{CAE4DE7C-1C46-4B46-9D67-97E94B07DC95}" dt="2023-01-05T18:29:28.946" v="243" actId="478"/>
          <ac:grpSpMkLst>
            <pc:docMk/>
            <pc:sldMk cId="2596833607" sldId="280"/>
            <ac:grpSpMk id="26" creationId="{00000000-0000-0000-0000-000000000000}"/>
          </ac:grpSpMkLst>
        </pc:grpChg>
        <pc:picChg chg="del mod">
          <ac:chgData name="himanshu pewal" userId="f59843a1b08818d6" providerId="LiveId" clId="{CAE4DE7C-1C46-4B46-9D67-97E94B07DC95}" dt="2023-01-05T18:14:50.689" v="161" actId="478"/>
          <ac:picMkLst>
            <pc:docMk/>
            <pc:sldMk cId="2596833607" sldId="280"/>
            <ac:picMk id="2" creationId="{00000000-0000-0000-0000-000000000000}"/>
          </ac:picMkLst>
        </pc:picChg>
        <pc:picChg chg="del">
          <ac:chgData name="himanshu pewal" userId="f59843a1b08818d6" providerId="LiveId" clId="{CAE4DE7C-1C46-4B46-9D67-97E94B07DC95}" dt="2023-01-05T18:15:11.741" v="171" actId="478"/>
          <ac:picMkLst>
            <pc:docMk/>
            <pc:sldMk cId="2596833607" sldId="280"/>
            <ac:picMk id="5" creationId="{00000000-0000-0000-0000-000000000000}"/>
          </ac:picMkLst>
        </pc:picChg>
        <pc:picChg chg="del">
          <ac:chgData name="himanshu pewal" userId="f59843a1b08818d6" providerId="LiveId" clId="{CAE4DE7C-1C46-4B46-9D67-97E94B07DC95}" dt="2023-01-05T18:14:59.690" v="166" actId="478"/>
          <ac:picMkLst>
            <pc:docMk/>
            <pc:sldMk cId="2596833607" sldId="280"/>
            <ac:picMk id="6" creationId="{00000000-0000-0000-0000-000000000000}"/>
          </ac:picMkLst>
        </pc:picChg>
        <pc:cxnChg chg="del">
          <ac:chgData name="himanshu pewal" userId="f59843a1b08818d6" providerId="LiveId" clId="{CAE4DE7C-1C46-4B46-9D67-97E94B07DC95}" dt="2023-01-05T18:14:57.487" v="165" actId="478"/>
          <ac:cxnSpMkLst>
            <pc:docMk/>
            <pc:sldMk cId="2596833607" sldId="280"/>
            <ac:cxnSpMk id="20" creationId="{00000000-0000-0000-0000-000000000000}"/>
          </ac:cxnSpMkLst>
        </pc:cxnChg>
      </pc:sldChg>
      <pc:sldChg chg="addSp modSp mod">
        <pc:chgData name="himanshu pewal" userId="f59843a1b08818d6" providerId="LiveId" clId="{CAE4DE7C-1C46-4B46-9D67-97E94B07DC95}" dt="2023-01-05T18:13:31.295" v="153" actId="20577"/>
        <pc:sldMkLst>
          <pc:docMk/>
          <pc:sldMk cId="958036878" sldId="281"/>
        </pc:sldMkLst>
        <pc:spChg chg="add mod">
          <ac:chgData name="himanshu pewal" userId="f59843a1b08818d6" providerId="LiveId" clId="{CAE4DE7C-1C46-4B46-9D67-97E94B07DC95}" dt="2023-01-05T18:13:31.295" v="153" actId="20577"/>
          <ac:spMkLst>
            <pc:docMk/>
            <pc:sldMk cId="958036878" sldId="281"/>
            <ac:spMk id="13" creationId="{F9F3A7DC-82D9-0C73-848D-AEB4AE3C2D98}"/>
          </ac:spMkLst>
        </pc:spChg>
        <pc:picChg chg="add mod">
          <ac:chgData name="himanshu pewal" userId="f59843a1b08818d6" providerId="LiveId" clId="{CAE4DE7C-1C46-4B46-9D67-97E94B07DC95}" dt="2023-01-05T18:08:52.885" v="61" actId="1076"/>
          <ac:picMkLst>
            <pc:docMk/>
            <pc:sldMk cId="958036878" sldId="281"/>
            <ac:picMk id="4" creationId="{C1C030C3-DACC-E740-DB80-C9A7AA4A7163}"/>
          </ac:picMkLst>
        </pc:picChg>
        <pc:picChg chg="add mod">
          <ac:chgData name="himanshu pewal" userId="f59843a1b08818d6" providerId="LiveId" clId="{CAE4DE7C-1C46-4B46-9D67-97E94B07DC95}" dt="2023-01-05T18:08:42.575" v="57" actId="1076"/>
          <ac:picMkLst>
            <pc:docMk/>
            <pc:sldMk cId="958036878" sldId="281"/>
            <ac:picMk id="6" creationId="{686169FA-6701-9FBB-A42F-26B7D75CA37B}"/>
          </ac:picMkLst>
        </pc:picChg>
        <pc:picChg chg="add mod">
          <ac:chgData name="himanshu pewal" userId="f59843a1b08818d6" providerId="LiveId" clId="{CAE4DE7C-1C46-4B46-9D67-97E94B07DC95}" dt="2023-01-05T18:08:55.838" v="62" actId="1076"/>
          <ac:picMkLst>
            <pc:docMk/>
            <pc:sldMk cId="958036878" sldId="281"/>
            <ac:picMk id="8" creationId="{2153FF44-2BB9-141C-ED73-5FB31AEBBEEA}"/>
          </ac:picMkLst>
        </pc:picChg>
        <pc:picChg chg="add mod">
          <ac:chgData name="himanshu pewal" userId="f59843a1b08818d6" providerId="LiveId" clId="{CAE4DE7C-1C46-4B46-9D67-97E94B07DC95}" dt="2023-01-05T18:08:57.464" v="63" actId="1076"/>
          <ac:picMkLst>
            <pc:docMk/>
            <pc:sldMk cId="958036878" sldId="281"/>
            <ac:picMk id="10" creationId="{2E63C665-B946-A04F-7E1C-826BA4229B79}"/>
          </ac:picMkLst>
        </pc:picChg>
        <pc:picChg chg="add mod">
          <ac:chgData name="himanshu pewal" userId="f59843a1b08818d6" providerId="LiveId" clId="{CAE4DE7C-1C46-4B46-9D67-97E94B07DC95}" dt="2023-01-05T18:08:45.247" v="58" actId="1076"/>
          <ac:picMkLst>
            <pc:docMk/>
            <pc:sldMk cId="958036878" sldId="281"/>
            <ac:picMk id="12" creationId="{DD151FA9-CB8A-7249-44D9-F72B45675EE9}"/>
          </ac:picMkLst>
        </pc:picChg>
      </pc:sldChg>
      <pc:sldChg chg="add del">
        <pc:chgData name="himanshu pewal" userId="f59843a1b08818d6" providerId="LiveId" clId="{CAE4DE7C-1C46-4B46-9D67-97E94B07DC95}" dt="2023-01-05T19:14:27.497" v="964" actId="47"/>
        <pc:sldMkLst>
          <pc:docMk/>
          <pc:sldMk cId="893025881" sldId="282"/>
        </pc:sldMkLst>
      </pc:sldChg>
      <pc:sldChg chg="add del">
        <pc:chgData name="himanshu pewal" userId="f59843a1b08818d6" providerId="LiveId" clId="{CAE4DE7C-1C46-4B46-9D67-97E94B07DC95}" dt="2023-01-05T19:17:10.219" v="1061" actId="2890"/>
        <pc:sldMkLst>
          <pc:docMk/>
          <pc:sldMk cId="1524934966" sldId="282"/>
        </pc:sldMkLst>
      </pc:sldChg>
      <pc:sldChg chg="addSp delSp modSp new mod">
        <pc:chgData name="himanshu pewal" userId="f59843a1b08818d6" providerId="LiveId" clId="{CAE4DE7C-1C46-4B46-9D67-97E94B07DC95}" dt="2023-01-05T19:34:25.468" v="1630" actId="20577"/>
        <pc:sldMkLst>
          <pc:docMk/>
          <pc:sldMk cId="4144752811" sldId="282"/>
        </pc:sldMkLst>
        <pc:spChg chg="del">
          <ac:chgData name="himanshu pewal" userId="f59843a1b08818d6" providerId="LiveId" clId="{CAE4DE7C-1C46-4B46-9D67-97E94B07DC95}" dt="2023-01-05T19:17:33.485" v="1063" actId="478"/>
          <ac:spMkLst>
            <pc:docMk/>
            <pc:sldMk cId="4144752811" sldId="282"/>
            <ac:spMk id="2" creationId="{814F40E0-971D-832A-0177-E70BA150E441}"/>
          </ac:spMkLst>
        </pc:spChg>
        <pc:spChg chg="mod">
          <ac:chgData name="himanshu pewal" userId="f59843a1b08818d6" providerId="LiveId" clId="{CAE4DE7C-1C46-4B46-9D67-97E94B07DC95}" dt="2023-01-05T19:34:25.468" v="1630" actId="20577"/>
          <ac:spMkLst>
            <pc:docMk/>
            <pc:sldMk cId="4144752811" sldId="282"/>
            <ac:spMk id="3" creationId="{453DE28A-D297-F105-AF6C-77C7187DE73E}"/>
          </ac:spMkLst>
        </pc:spChg>
        <pc:spChg chg="add mod">
          <ac:chgData name="himanshu pewal" userId="f59843a1b08818d6" providerId="LiveId" clId="{CAE4DE7C-1C46-4B46-9D67-97E94B07DC95}" dt="2023-01-05T19:20:23.500" v="1243" actId="20577"/>
          <ac:spMkLst>
            <pc:docMk/>
            <pc:sldMk cId="4144752811" sldId="282"/>
            <ac:spMk id="4" creationId="{DBEECA64-CE12-E3C6-7294-77FF615E6B23}"/>
          </ac:spMkLst>
        </pc:spChg>
        <pc:picChg chg="add del mod">
          <ac:chgData name="himanshu pewal" userId="f59843a1b08818d6" providerId="LiveId" clId="{CAE4DE7C-1C46-4B46-9D67-97E94B07DC95}" dt="2023-01-05T19:26:35.789" v="1316" actId="478"/>
          <ac:picMkLst>
            <pc:docMk/>
            <pc:sldMk cId="4144752811" sldId="282"/>
            <ac:picMk id="6" creationId="{A28982FF-BABC-9BBC-81F4-FEDB7D009BA4}"/>
          </ac:picMkLst>
        </pc:picChg>
        <pc:picChg chg="add del mod">
          <ac:chgData name="himanshu pewal" userId="f59843a1b08818d6" providerId="LiveId" clId="{CAE4DE7C-1C46-4B46-9D67-97E94B07DC95}" dt="2023-01-05T19:26:37.570" v="1317" actId="478"/>
          <ac:picMkLst>
            <pc:docMk/>
            <pc:sldMk cId="4144752811" sldId="282"/>
            <ac:picMk id="8" creationId="{66389332-2FC1-1CAB-D4F0-657DC446C913}"/>
          </ac:picMkLst>
        </pc:picChg>
        <pc:picChg chg="add mod modCrop">
          <ac:chgData name="himanshu pewal" userId="f59843a1b08818d6" providerId="LiveId" clId="{CAE4DE7C-1C46-4B46-9D67-97E94B07DC95}" dt="2023-01-05T19:29:04.380" v="1342" actId="1076"/>
          <ac:picMkLst>
            <pc:docMk/>
            <pc:sldMk cId="4144752811" sldId="282"/>
            <ac:picMk id="10" creationId="{956C62F7-D018-9B16-39BD-1F7090805C80}"/>
          </ac:picMkLst>
        </pc:picChg>
        <pc:picChg chg="add mod modCrop">
          <ac:chgData name="himanshu pewal" userId="f59843a1b08818d6" providerId="LiveId" clId="{CAE4DE7C-1C46-4B46-9D67-97E94B07DC95}" dt="2023-01-05T19:30:45.407" v="1361" actId="14100"/>
          <ac:picMkLst>
            <pc:docMk/>
            <pc:sldMk cId="4144752811" sldId="282"/>
            <ac:picMk id="12" creationId="{E3E2F15A-601A-0719-23B4-4AC5A7C1727A}"/>
          </ac:picMkLst>
        </pc:picChg>
      </pc:sldChg>
      <pc:sldChg chg="addSp modSp new mod">
        <pc:chgData name="himanshu pewal" userId="f59843a1b08818d6" providerId="LiveId" clId="{CAE4DE7C-1C46-4B46-9D67-97E94B07DC95}" dt="2023-01-05T20:01:22.152" v="2353" actId="14100"/>
        <pc:sldMkLst>
          <pc:docMk/>
          <pc:sldMk cId="1096140269" sldId="283"/>
        </pc:sldMkLst>
        <pc:spChg chg="mod">
          <ac:chgData name="himanshu pewal" userId="f59843a1b08818d6" providerId="LiveId" clId="{CAE4DE7C-1C46-4B46-9D67-97E94B07DC95}" dt="2023-01-05T19:36:47.871" v="1717" actId="113"/>
          <ac:spMkLst>
            <pc:docMk/>
            <pc:sldMk cId="1096140269" sldId="283"/>
            <ac:spMk id="2" creationId="{4B2EDCFB-E0F2-4743-4612-8C394003B1EB}"/>
          </ac:spMkLst>
        </pc:spChg>
        <pc:spChg chg="mod">
          <ac:chgData name="himanshu pewal" userId="f59843a1b08818d6" providerId="LiveId" clId="{CAE4DE7C-1C46-4B46-9D67-97E94B07DC95}" dt="2023-01-05T19:59:06.686" v="2345" actId="255"/>
          <ac:spMkLst>
            <pc:docMk/>
            <pc:sldMk cId="1096140269" sldId="283"/>
            <ac:spMk id="3" creationId="{E0CDBD6D-43B2-F217-FE6A-AA637ABC0706}"/>
          </ac:spMkLst>
        </pc:spChg>
        <pc:picChg chg="add mod">
          <ac:chgData name="himanshu pewal" userId="f59843a1b08818d6" providerId="LiveId" clId="{CAE4DE7C-1C46-4B46-9D67-97E94B07DC95}" dt="2023-01-05T20:01:22.152" v="2353" actId="14100"/>
          <ac:picMkLst>
            <pc:docMk/>
            <pc:sldMk cId="1096140269" sldId="283"/>
            <ac:picMk id="5" creationId="{10D06512-EDE4-6F30-CCBC-CF52A2530AD4}"/>
          </ac:picMkLst>
        </pc:picChg>
      </pc:sldChg>
      <pc:sldChg chg="new del">
        <pc:chgData name="himanshu pewal" userId="f59843a1b08818d6" providerId="LiveId" clId="{CAE4DE7C-1C46-4B46-9D67-97E94B07DC95}" dt="2023-01-05T19:35:03.451" v="1632" actId="680"/>
        <pc:sldMkLst>
          <pc:docMk/>
          <pc:sldMk cId="4118486533" sldId="28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ebp"/><Relationship Id="rId5" Type="http://schemas.openxmlformats.org/officeDocument/2006/relationships/image" Target="../media/image5.webp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80" y="2235200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Amazon Sales Data Analysis Report.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03FA38-6C7E-F172-5D3B-96CFE6C51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73" y="1525213"/>
            <a:ext cx="2073728" cy="202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BF6E91-5B3E-A1AC-FD70-8561361C7B18}"/>
              </a:ext>
            </a:extLst>
          </p:cNvPr>
          <p:cNvSpPr txBox="1"/>
          <p:nvPr/>
        </p:nvSpPr>
        <p:spPr>
          <a:xfrm>
            <a:off x="473529" y="653142"/>
            <a:ext cx="7070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Objective: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81B333-DABC-D4A5-0F5C-21B30933BC8C}"/>
              </a:ext>
            </a:extLst>
          </p:cNvPr>
          <p:cNvSpPr txBox="1"/>
          <p:nvPr/>
        </p:nvSpPr>
        <p:spPr>
          <a:xfrm>
            <a:off x="718457" y="1583871"/>
            <a:ext cx="1023801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 create a report on Sales Trend Year-wise, Month-wise to understand the factors directly affecting the sales and gain competitive advantage acquiring good chunk of market share.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Descriptions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674E00-8A3D-EC12-E3F4-96670422B64D}"/>
              </a:ext>
            </a:extLst>
          </p:cNvPr>
          <p:cNvSpPr txBox="1"/>
          <p:nvPr/>
        </p:nvSpPr>
        <p:spPr>
          <a:xfrm>
            <a:off x="636814" y="1567543"/>
            <a:ext cx="1094014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dataset consists of following columns: </a:t>
            </a:r>
          </a:p>
          <a:p>
            <a:pPr marL="457200" indent="-457200">
              <a:buAutoNum type="arabicPeriod"/>
            </a:pPr>
            <a:r>
              <a:rPr lang="en-US" sz="2400" b="1" dirty="0"/>
              <a:t>Discount Amount:</a:t>
            </a:r>
            <a:r>
              <a:rPr lang="en-US" sz="2400" dirty="0"/>
              <a:t> Discount on every ordered item.</a:t>
            </a:r>
          </a:p>
          <a:p>
            <a:pPr marL="457200" indent="-457200">
              <a:buAutoNum type="arabicPeriod"/>
            </a:pPr>
            <a:r>
              <a:rPr lang="en-US" sz="2400" b="1" dirty="0"/>
              <a:t>Date:</a:t>
            </a:r>
            <a:r>
              <a:rPr lang="en-US" sz="2400" dirty="0"/>
              <a:t> Ordered Date .</a:t>
            </a:r>
          </a:p>
          <a:p>
            <a:pPr marL="457200" indent="-457200">
              <a:buAutoNum type="arabicPeriod"/>
            </a:pPr>
            <a:r>
              <a:rPr lang="en-US" sz="2400" b="1" dirty="0"/>
              <a:t>Item:</a:t>
            </a:r>
            <a:r>
              <a:rPr lang="en-US" sz="2400" dirty="0"/>
              <a:t> Name of the item ordered.</a:t>
            </a:r>
          </a:p>
          <a:p>
            <a:pPr marL="457200" indent="-457200">
              <a:buAutoNum type="arabicPeriod"/>
            </a:pPr>
            <a:r>
              <a:rPr lang="en-US" sz="2400" b="1" dirty="0"/>
              <a:t>List Price:</a:t>
            </a:r>
            <a:r>
              <a:rPr lang="en-US" sz="2400" dirty="0"/>
              <a:t> The price at which the item is listed. </a:t>
            </a:r>
          </a:p>
          <a:p>
            <a:pPr marL="457200" indent="-457200">
              <a:buAutoNum type="arabicPeriod"/>
            </a:pPr>
            <a:r>
              <a:rPr lang="en-US" sz="2400" b="1" dirty="0"/>
              <a:t>Sales Amount: </a:t>
            </a:r>
            <a:r>
              <a:rPr lang="en-US" sz="2400" dirty="0"/>
              <a:t>Total amount of sales for particular item.</a:t>
            </a:r>
          </a:p>
          <a:p>
            <a:pPr marL="457200" indent="-457200">
              <a:buAutoNum type="arabicPeriod"/>
            </a:pPr>
            <a:r>
              <a:rPr lang="en-US" sz="2400" b="1" dirty="0"/>
              <a:t>Sales Cost Amount: </a:t>
            </a:r>
            <a:r>
              <a:rPr lang="en-US" sz="2400" dirty="0"/>
              <a:t>Amount spent for conversion of Sale.</a:t>
            </a:r>
          </a:p>
          <a:p>
            <a:pPr marL="457200" indent="-457200">
              <a:buAutoNum type="arabicPeriod"/>
            </a:pPr>
            <a:r>
              <a:rPr lang="en-US" sz="2400" b="1" dirty="0"/>
              <a:t>Sales Margin Amount: </a:t>
            </a:r>
            <a:r>
              <a:rPr lang="en-US" sz="2400" dirty="0"/>
              <a:t>Margin amount on each item sold.</a:t>
            </a:r>
          </a:p>
          <a:p>
            <a:pPr marL="457200" indent="-457200">
              <a:buAutoNum type="arabicPeriod"/>
            </a:pPr>
            <a:r>
              <a:rPr lang="en-US" sz="2400" b="1" dirty="0"/>
              <a:t>Sales Quantity: </a:t>
            </a:r>
            <a:r>
              <a:rPr lang="en-US" sz="2400" dirty="0"/>
              <a:t>Total number of items sold.</a:t>
            </a:r>
          </a:p>
          <a:p>
            <a:pPr marL="457200" indent="-457200">
              <a:buAutoNum type="arabicPeriod"/>
            </a:pPr>
            <a:r>
              <a:rPr lang="en-US" sz="2400" b="1" dirty="0"/>
              <a:t>Sales Representative: </a:t>
            </a:r>
            <a:r>
              <a:rPr lang="en-US" sz="2400" dirty="0"/>
              <a:t>Representative under whom sale is completed.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7536" y="448056"/>
            <a:ext cx="6877119" cy="64008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Tools Used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C030C3-DACC-E740-DB80-C9A7AA4A7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36" y="3429000"/>
            <a:ext cx="3300747" cy="9259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6169FA-6701-9FBB-A42F-26B7D75CA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21" y="1888071"/>
            <a:ext cx="1186081" cy="11352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53FF44-2BB9-141C-ED73-5FB31AEBB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672" y="1829688"/>
            <a:ext cx="2696449" cy="1348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63C665-B946-A04F-7E1C-826BA4229B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5645" y="1829688"/>
            <a:ext cx="2696449" cy="13439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151FA9-CB8A-7249-44D9-F72B45675E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3347" y="1829688"/>
            <a:ext cx="1315457" cy="11936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F3A7DC-82D9-0C73-848D-AEB4AE3C2D98}"/>
              </a:ext>
            </a:extLst>
          </p:cNvPr>
          <p:cNvSpPr txBox="1"/>
          <p:nvPr/>
        </p:nvSpPr>
        <p:spPr>
          <a:xfrm>
            <a:off x="2214694" y="3627820"/>
            <a:ext cx="88365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● Programming Language: Python </a:t>
            </a:r>
          </a:p>
          <a:p>
            <a:pPr algn="ctr"/>
            <a:r>
              <a:rPr lang="en-IN" sz="2800" dirty="0"/>
              <a:t>● Python Libraries: NumPy, Pandas </a:t>
            </a:r>
          </a:p>
          <a:p>
            <a:pPr algn="ctr"/>
            <a:r>
              <a:rPr lang="en-IN" sz="2800" dirty="0"/>
              <a:t>              ● Business Intelligence Tools: Excel, Tableau    </a:t>
            </a: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Import and Data Cleaning</a:t>
            </a:r>
            <a:r>
              <a:rPr lang="en-US" sz="3600" b="1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2811FB-F3DE-B527-2B86-4709329E7959}"/>
              </a:ext>
            </a:extLst>
          </p:cNvPr>
          <p:cNvSpPr txBox="1"/>
          <p:nvPr/>
        </p:nvSpPr>
        <p:spPr>
          <a:xfrm>
            <a:off x="604006" y="1359017"/>
            <a:ext cx="10821799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Import the given excel file in </a:t>
            </a:r>
            <a:r>
              <a:rPr lang="en-US" sz="2800" dirty="0" err="1"/>
              <a:t>Jupter</a:t>
            </a:r>
            <a:r>
              <a:rPr lang="en-US" sz="2800" dirty="0"/>
              <a:t> Notebook for cleaning. 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 Data Cleaning is a important as the dataset has impurities such as missing values , null values and incorrect data types.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 We used Pandas library in Python to remove missing values and somewhere used </a:t>
            </a:r>
            <a:r>
              <a:rPr lang="en-US" sz="2800" dirty="0" err="1"/>
              <a:t>fillna_mean</a:t>
            </a:r>
            <a:r>
              <a:rPr lang="en-US" sz="2800" dirty="0"/>
              <a:t>() to fill null values make and dataset was ready for creating visual reports</a:t>
            </a:r>
            <a:r>
              <a:rPr lang="en-US" sz="3200" dirty="0"/>
              <a:t>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Importing Data set into Tableau.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E94E97-7DF8-6189-C4F6-F491B212CA78}"/>
              </a:ext>
            </a:extLst>
          </p:cNvPr>
          <p:cNvSpPr txBox="1"/>
          <p:nvPr/>
        </p:nvSpPr>
        <p:spPr>
          <a:xfrm>
            <a:off x="698383" y="1390163"/>
            <a:ext cx="607153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In Tableau, we have options to connect to our dataset via various options such as SQL Server, excel or CSV files etc. 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285854-29A6-8DA5-4DD2-5F5628AF9750}"/>
              </a:ext>
            </a:extLst>
          </p:cNvPr>
          <p:cNvSpPr txBox="1"/>
          <p:nvPr/>
        </p:nvSpPr>
        <p:spPr>
          <a:xfrm>
            <a:off x="698383" y="2870537"/>
            <a:ext cx="55786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We have our clean data in CSV file. We will import it in tableau with import data option and start working with it.</a:t>
            </a:r>
            <a:endParaRPr lang="en-IN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8CDC6FB-E502-E2C0-1F99-35B9B19F0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391" y="1222866"/>
            <a:ext cx="3635730" cy="49112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A113865-EB17-03D0-38CD-54F9B5F24576}"/>
              </a:ext>
            </a:extLst>
          </p:cNvPr>
          <p:cNvSpPr txBox="1"/>
          <p:nvPr/>
        </p:nvSpPr>
        <p:spPr>
          <a:xfrm>
            <a:off x="698383" y="4632960"/>
            <a:ext cx="4709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After importing data we can clearly access it and if we want to change any thing we can using </a:t>
            </a:r>
            <a:r>
              <a:rPr lang="en-IN" sz="2000" dirty="0" err="1"/>
              <a:t>querys</a:t>
            </a:r>
            <a:r>
              <a:rPr lang="en-I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DE28A-D297-F105-AF6C-77C7187DE7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40180"/>
            <a:ext cx="4558284" cy="3977640"/>
          </a:xfrm>
        </p:spPr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400" dirty="0"/>
              <a:t>A report is created in Tableau with various charts depicting Sales insights for particular year, month and so on.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400" dirty="0"/>
              <a:t>We created Slicers, Tables, Sales Trend for Year and Month, Table for top ordered item, top performing sales representatives and relationship between different variables.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IN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EECA64-CE12-E3C6-7294-77FF615E6B23}"/>
              </a:ext>
            </a:extLst>
          </p:cNvPr>
          <p:cNvSpPr txBox="1"/>
          <p:nvPr/>
        </p:nvSpPr>
        <p:spPr>
          <a:xfrm>
            <a:off x="539496" y="632460"/>
            <a:ext cx="5807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Creating Visuals Using Tableau.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6C62F7-D018-9B16-39BD-1F7090805C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51" t="1165" r="1727" b="3489"/>
          <a:stretch/>
        </p:blipFill>
        <p:spPr>
          <a:xfrm>
            <a:off x="5706907" y="4000500"/>
            <a:ext cx="5890733" cy="24261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E2F15A-601A-0719-23B4-4AC5A7C172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38" t="2499" r="-1" b="1611"/>
          <a:stretch/>
        </p:blipFill>
        <p:spPr>
          <a:xfrm>
            <a:off x="5706907" y="1272540"/>
            <a:ext cx="5945597" cy="258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52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DCFB-E0F2-4743-4612-8C394003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Sales Dashboard per Years and Months.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BD6D-43B2-F217-FE6A-AA637ABC070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5693664" cy="4974336"/>
          </a:xfrm>
        </p:spPr>
        <p:txBody>
          <a:bodyPr>
            <a:normAutofit fontScale="25000" lnSpcReduction="20000"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4800" dirty="0"/>
              <a:t>Created the dashboard of sales of Quantity Years wise and Months.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4800" dirty="0"/>
              <a:t>Added slicers as (Select Years) into the dashboard with different years and months.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4800" dirty="0"/>
              <a:t>Adding Summary report of </a:t>
            </a:r>
            <a:r>
              <a:rPr lang="en-IN" sz="48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IN" sz="4800" b="1" dirty="0">
                <a:solidFill>
                  <a:schemeClr val="accent1">
                    <a:lumMod val="75000"/>
                  </a:schemeClr>
                </a:solidFill>
              </a:rPr>
              <a:t>Total orders, Total Sales Quantity, Total Sales Amount, Total Sales Cost Amount, Total Discount Amount</a:t>
            </a:r>
            <a:r>
              <a:rPr lang="en-IN" sz="4800" b="1" dirty="0"/>
              <a:t> </a:t>
            </a:r>
            <a:r>
              <a:rPr lang="en-IN" sz="4800" dirty="0"/>
              <a:t>).</a:t>
            </a:r>
          </a:p>
          <a:p>
            <a:r>
              <a:rPr lang="en-IN" sz="7200" b="1" i="1" u="sng" dirty="0"/>
              <a:t>&lt;------------------Insights ---------------------------&gt;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200" b="1" i="1" u="sng" dirty="0"/>
              <a:t> </a:t>
            </a:r>
            <a:r>
              <a:rPr lang="en-US" sz="4200" b="1" i="1" u="sng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5600" b="1" i="1" u="sng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Yearly Sales Trend show a drop in 2018 because we have data for only first 3 months of 2018.</a:t>
            </a:r>
            <a:endParaRPr lang="en-US" sz="5600" b="1" i="1" u="sng" dirty="0">
              <a:solidFill>
                <a:srgbClr val="666666"/>
              </a:solidFill>
              <a:latin typeface="Tableau Book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5600" b="1" i="1" u="sng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first quarter has higher sales compared to other quarters.</a:t>
            </a:r>
            <a:endParaRPr lang="en-US" sz="5600" b="1" i="1" u="sng" dirty="0">
              <a:solidFill>
                <a:srgbClr val="666666"/>
              </a:solidFill>
              <a:effectLst/>
              <a:latin typeface="Tableau Book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5600" b="1" i="1" u="sng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Festive Months like August, September and November show significant increase in number of sales.</a:t>
            </a:r>
            <a:endParaRPr lang="en-IN" sz="5600" b="1" i="1" u="sng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D06512-EDE4-6F30-CCBC-CF52A2530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980" y="99060"/>
            <a:ext cx="5494020" cy="645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40269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fixed.potx" id="{9A9BE078-57A7-48B2-9D33-8EFC365D262A}" vid="{66905093-CF97-471D-A25F-2AFDA5521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{42FC3260-1D85-475E-9B05-032DC1D38F19}tf10001108_win32</Template>
  <TotalTime>150</TotalTime>
  <Words>473</Words>
  <Application>Microsoft Office PowerPoint</Application>
  <PresentationFormat>Widescreen</PresentationFormat>
  <Paragraphs>40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Tableau Book</vt:lpstr>
      <vt:lpstr>Wingdings</vt:lpstr>
      <vt:lpstr>WelcomeDoc</vt:lpstr>
      <vt:lpstr>Amazon Sales Data Analysis Report.</vt:lpstr>
      <vt:lpstr>PowerPoint Presentation</vt:lpstr>
      <vt:lpstr>Data Descriptions :</vt:lpstr>
      <vt:lpstr>Tools Used</vt:lpstr>
      <vt:lpstr>Data Import and Data Cleaning.</vt:lpstr>
      <vt:lpstr>Importing Data set into Tableau.</vt:lpstr>
      <vt:lpstr>PowerPoint Presentation</vt:lpstr>
      <vt:lpstr>Sales Dashboard per Years and Months.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Data Analysis Report.</dc:title>
  <dc:creator>himanshu pewal</dc:creator>
  <cp:keywords/>
  <cp:lastModifiedBy>himanshu pewal</cp:lastModifiedBy>
  <cp:revision>1</cp:revision>
  <dcterms:created xsi:type="dcterms:W3CDTF">2023-01-02T21:09:37Z</dcterms:created>
  <dcterms:modified xsi:type="dcterms:W3CDTF">2023-01-05T20:02:35Z</dcterms:modified>
  <cp:version/>
</cp:coreProperties>
</file>