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9" r:id="rId4"/>
    <p:sldId id="281" r:id="rId5"/>
    <p:sldId id="280" r:id="rId6"/>
    <p:sldId id="257" r:id="rId7"/>
    <p:sldId id="282" r:id="rId8"/>
    <p:sldId id="283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83"/>
          </p14:sldIdLst>
        </p14:section>
        <p14:section name="Learn More" id="{2CC34DB2-6590-42C0-AD4B-A04C6060184E}">
          <p14:sldIdLst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-19" y="-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pewal" userId="f59843a1b08818d6" providerId="LiveId" clId="{CAE4DE7C-1C46-4B46-9D67-97E94B07DC95}"/>
    <pc:docChg chg="undo redo custSel addSld delSld modSld modSection">
      <pc:chgData name="himanshu pewal" userId="f59843a1b08818d6" providerId="LiveId" clId="{CAE4DE7C-1C46-4B46-9D67-97E94B07DC95}" dt="2023-01-05T20:01:22.152" v="2353" actId="14100"/>
      <pc:docMkLst>
        <pc:docMk/>
      </pc:docMkLst>
      <pc:sldChg chg="addSp delSp modSp add del mod">
        <pc:chgData name="himanshu pewal" userId="f59843a1b08818d6" providerId="LiveId" clId="{CAE4DE7C-1C46-4B46-9D67-97E94B07DC95}" dt="2023-01-05T19:19:14.552" v="1196" actId="20577"/>
        <pc:sldMkLst>
          <pc:docMk/>
          <pc:sldMk cId="1328676004" sldId="257"/>
        </pc:sldMkLst>
        <pc:spChg chg="mod">
          <ac:chgData name="himanshu pewal" userId="f59843a1b08818d6" providerId="LiveId" clId="{CAE4DE7C-1C46-4B46-9D67-97E94B07DC95}" dt="2023-01-05T19:19:14.552" v="1196" actId="20577"/>
          <ac:spMkLst>
            <pc:docMk/>
            <pc:sldMk cId="1328676004" sldId="257"/>
            <ac:spMk id="2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9:06:33.182" v="902" actId="255"/>
          <ac:spMkLst>
            <pc:docMk/>
            <pc:sldMk cId="1328676004" sldId="257"/>
            <ac:spMk id="4" creationId="{D2E94E97-7DF8-6189-C4F6-F491B212CA78}"/>
          </ac:spMkLst>
        </pc:spChg>
        <pc:spChg chg="del mod">
          <ac:chgData name="himanshu pewal" userId="f59843a1b08818d6" providerId="LiveId" clId="{CAE4DE7C-1C46-4B46-9D67-97E94B07DC95}" dt="2023-01-05T18:36:27.394" v="543" actId="478"/>
          <ac:spMkLst>
            <pc:docMk/>
            <pc:sldMk cId="1328676004" sldId="257"/>
            <ac:spMk id="5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9:15:18.877" v="970" actId="1076"/>
          <ac:spMkLst>
            <pc:docMk/>
            <pc:sldMk cId="1328676004" sldId="257"/>
            <ac:spMk id="6" creationId="{18285854-29A6-8DA5-4DD2-5F5628AF9750}"/>
          </ac:spMkLst>
        </pc:spChg>
        <pc:spChg chg="add del mod">
          <ac:chgData name="himanshu pewal" userId="f59843a1b08818d6" providerId="LiveId" clId="{CAE4DE7C-1C46-4B46-9D67-97E94B07DC95}" dt="2023-01-05T19:15:19.596" v="972"/>
          <ac:spMkLst>
            <pc:docMk/>
            <pc:sldMk cId="1328676004" sldId="257"/>
            <ac:spMk id="14" creationId="{BAF19BFF-C5E0-4006-211B-9D2F40A1BD7D}"/>
          </ac:spMkLst>
        </pc:spChg>
        <pc:spChg chg="add del mod">
          <ac:chgData name="himanshu pewal" userId="f59843a1b08818d6" providerId="LiveId" clId="{CAE4DE7C-1C46-4B46-9D67-97E94B07DC95}" dt="2023-01-05T19:15:19.596" v="974"/>
          <ac:spMkLst>
            <pc:docMk/>
            <pc:sldMk cId="1328676004" sldId="257"/>
            <ac:spMk id="15" creationId="{A404727B-DCFD-1DB8-3A49-AAA96DAC2CA9}"/>
          </ac:spMkLst>
        </pc:spChg>
        <pc:spChg chg="add mod">
          <ac:chgData name="himanshu pewal" userId="f59843a1b08818d6" providerId="LiveId" clId="{CAE4DE7C-1C46-4B46-9D67-97E94B07DC95}" dt="2023-01-05T19:18:32.110" v="1132" actId="20577"/>
          <ac:spMkLst>
            <pc:docMk/>
            <pc:sldMk cId="1328676004" sldId="257"/>
            <ac:spMk id="16" creationId="{8A113865-EB17-03D0-38CD-54F9B5F24576}"/>
          </ac:spMkLst>
        </pc:spChg>
        <pc:spChg chg="del topLvl">
          <ac:chgData name="himanshu pewal" userId="f59843a1b08818d6" providerId="LiveId" clId="{CAE4DE7C-1C46-4B46-9D67-97E94B07DC95}" dt="2023-01-05T18:37:04.174" v="559" actId="478"/>
          <ac:spMkLst>
            <pc:docMk/>
            <pc:sldMk cId="1328676004" sldId="257"/>
            <ac:spMk id="34" creationId="{00000000-0000-0000-0000-000000000000}"/>
          </ac:spMkLst>
        </pc:spChg>
        <pc:spChg chg="del mod topLvl">
          <ac:chgData name="himanshu pewal" userId="f59843a1b08818d6" providerId="LiveId" clId="{CAE4DE7C-1C46-4B46-9D67-97E94B07DC95}" dt="2023-01-05T18:37:01.987" v="558" actId="478"/>
          <ac:spMkLst>
            <pc:docMk/>
            <pc:sldMk cId="1328676004" sldId="257"/>
            <ac:spMk id="35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36:35.424" v="546" actId="478"/>
          <ac:spMkLst>
            <pc:docMk/>
            <pc:sldMk cId="1328676004" sldId="257"/>
            <ac:spMk id="42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36:41.531" v="549" actId="478"/>
          <ac:spMkLst>
            <pc:docMk/>
            <pc:sldMk cId="1328676004" sldId="257"/>
            <ac:spMk id="43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36:51.443" v="552" actId="478"/>
          <ac:spMkLst>
            <pc:docMk/>
            <pc:sldMk cId="1328676004" sldId="257"/>
            <ac:spMk id="44" creationId="{00000000-0000-0000-0000-000000000000}"/>
          </ac:spMkLst>
        </pc:spChg>
        <pc:grpChg chg="del">
          <ac:chgData name="himanshu pewal" userId="f59843a1b08818d6" providerId="LiveId" clId="{CAE4DE7C-1C46-4B46-9D67-97E94B07DC95}" dt="2023-01-05T18:37:01.987" v="558" actId="478"/>
          <ac:grpSpMkLst>
            <pc:docMk/>
            <pc:sldMk cId="1328676004" sldId="257"/>
            <ac:grpSpMk id="33" creationId="{00000000-0000-0000-0000-000000000000}"/>
          </ac:grpSpMkLst>
        </pc:grpChg>
        <pc:grpChg chg="del">
          <ac:chgData name="himanshu pewal" userId="f59843a1b08818d6" providerId="LiveId" clId="{CAE4DE7C-1C46-4B46-9D67-97E94B07DC95}" dt="2023-01-05T18:36:56.160" v="555" actId="478"/>
          <ac:grpSpMkLst>
            <pc:docMk/>
            <pc:sldMk cId="1328676004" sldId="257"/>
            <ac:grpSpMk id="36" creationId="{00000000-0000-0000-0000-000000000000}"/>
          </ac:grpSpMkLst>
        </pc:grpChg>
        <pc:grpChg chg="del mod">
          <ac:chgData name="himanshu pewal" userId="f59843a1b08818d6" providerId="LiveId" clId="{CAE4DE7C-1C46-4B46-9D67-97E94B07DC95}" dt="2023-01-05T18:36:53.891" v="554" actId="478"/>
          <ac:grpSpMkLst>
            <pc:docMk/>
            <pc:sldMk cId="1328676004" sldId="257"/>
            <ac:grpSpMk id="39" creationId="{00000000-0000-0000-0000-000000000000}"/>
          </ac:grpSpMkLst>
        </pc:grpChg>
        <pc:picChg chg="add del mod">
          <ac:chgData name="himanshu pewal" userId="f59843a1b08818d6" providerId="LiveId" clId="{CAE4DE7C-1C46-4B46-9D67-97E94B07DC95}" dt="2023-01-05T19:13:01.154" v="950" actId="478"/>
          <ac:picMkLst>
            <pc:docMk/>
            <pc:sldMk cId="1328676004" sldId="257"/>
            <ac:picMk id="8" creationId="{CDBEB6AA-A589-1AF2-72F6-90AF04CD7C6F}"/>
          </ac:picMkLst>
        </pc:picChg>
        <pc:picChg chg="del">
          <ac:chgData name="himanshu pewal" userId="f59843a1b08818d6" providerId="LiveId" clId="{CAE4DE7C-1C46-4B46-9D67-97E94B07DC95}" dt="2023-01-05T18:36:38.876" v="547" actId="478"/>
          <ac:picMkLst>
            <pc:docMk/>
            <pc:sldMk cId="1328676004" sldId="257"/>
            <ac:picMk id="9" creationId="{00000000-0000-0000-0000-000000000000}"/>
          </ac:picMkLst>
        </pc:picChg>
        <pc:picChg chg="del mod">
          <ac:chgData name="himanshu pewal" userId="f59843a1b08818d6" providerId="LiveId" clId="{CAE4DE7C-1C46-4B46-9D67-97E94B07DC95}" dt="2023-01-05T18:36:31.049" v="545" actId="478"/>
          <ac:picMkLst>
            <pc:docMk/>
            <pc:sldMk cId="1328676004" sldId="257"/>
            <ac:picMk id="11" creationId="{00000000-0000-0000-0000-000000000000}"/>
          </ac:picMkLst>
        </pc:picChg>
        <pc:picChg chg="del mod">
          <ac:chgData name="himanshu pewal" userId="f59843a1b08818d6" providerId="LiveId" clId="{CAE4DE7C-1C46-4B46-9D67-97E94B07DC95}" dt="2023-01-05T18:36:44.719" v="551" actId="478"/>
          <ac:picMkLst>
            <pc:docMk/>
            <pc:sldMk cId="1328676004" sldId="257"/>
            <ac:picMk id="12" creationId="{00000000-0000-0000-0000-000000000000}"/>
          </ac:picMkLst>
        </pc:picChg>
        <pc:picChg chg="add mod">
          <ac:chgData name="himanshu pewal" userId="f59843a1b08818d6" providerId="LiveId" clId="{CAE4DE7C-1C46-4B46-9D67-97E94B07DC95}" dt="2023-01-05T19:13:35.747" v="953" actId="1076"/>
          <ac:picMkLst>
            <pc:docMk/>
            <pc:sldMk cId="1328676004" sldId="257"/>
            <ac:picMk id="13" creationId="{B8CDC6FB-E502-E2C0-1F99-35B9B19F0096}"/>
          </ac:picMkLst>
        </pc:picChg>
      </pc:sldChg>
      <pc:sldChg chg="add del">
        <pc:chgData name="himanshu pewal" userId="f59843a1b08818d6" providerId="LiveId" clId="{CAE4DE7C-1C46-4B46-9D67-97E94B07DC95}" dt="2023-01-05T19:14:23.669" v="962" actId="47"/>
        <pc:sldMkLst>
          <pc:docMk/>
          <pc:sldMk cId="727668169" sldId="275"/>
        </pc:sldMkLst>
      </pc:sldChg>
      <pc:sldChg chg="add del">
        <pc:chgData name="himanshu pewal" userId="f59843a1b08818d6" providerId="LiveId" clId="{CAE4DE7C-1C46-4B46-9D67-97E94B07DC95}" dt="2023-01-05T19:14:25.700" v="963" actId="47"/>
        <pc:sldMkLst>
          <pc:docMk/>
          <pc:sldMk cId="1769326051" sldId="276"/>
        </pc:sldMkLst>
      </pc:sldChg>
      <pc:sldChg chg="addSp delSp modSp mod">
        <pc:chgData name="himanshu pewal" userId="f59843a1b08818d6" providerId="LiveId" clId="{CAE4DE7C-1C46-4B46-9D67-97E94B07DC95}" dt="2023-01-05T18:36:00.821" v="541" actId="12"/>
        <pc:sldMkLst>
          <pc:docMk/>
          <pc:sldMk cId="2596833607" sldId="280"/>
        </pc:sldMkLst>
        <pc:spChg chg="mod">
          <ac:chgData name="himanshu pewal" userId="f59843a1b08818d6" providerId="LiveId" clId="{CAE4DE7C-1C46-4B46-9D67-97E94B07DC95}" dt="2023-01-05T18:17:04.707" v="238" actId="115"/>
          <ac:spMkLst>
            <pc:docMk/>
            <pc:sldMk cId="2596833607" sldId="280"/>
            <ac:spMk id="3" creationId="{00000000-0000-0000-0000-000000000000}"/>
          </ac:spMkLst>
        </pc:spChg>
        <pc:spChg chg="add mod">
          <ac:chgData name="himanshu pewal" userId="f59843a1b08818d6" providerId="LiveId" clId="{CAE4DE7C-1C46-4B46-9D67-97E94B07DC95}" dt="2023-01-05T18:36:00.821" v="541" actId="12"/>
          <ac:spMkLst>
            <pc:docMk/>
            <pc:sldMk cId="2596833607" sldId="280"/>
            <ac:spMk id="7" creationId="{632811FB-F3DE-B527-2B86-4709329E7959}"/>
          </ac:spMkLst>
        </pc:spChg>
        <pc:spChg chg="del mod">
          <ac:chgData name="himanshu pewal" userId="f59843a1b08818d6" providerId="LiveId" clId="{CAE4DE7C-1C46-4B46-9D67-97E94B07DC95}" dt="2023-01-05T18:14:53.392" v="163" actId="478"/>
          <ac:spMkLst>
            <pc:docMk/>
            <pc:sldMk cId="2596833607" sldId="280"/>
            <ac:spMk id="10" creationId="{00000000-0000-0000-0000-000000000000}"/>
          </ac:spMkLst>
        </pc:spChg>
        <pc:spChg chg="del">
          <ac:chgData name="himanshu pewal" userId="f59843a1b08818d6" providerId="LiveId" clId="{CAE4DE7C-1C46-4B46-9D67-97E94B07DC95}" dt="2023-01-05T18:14:55.276" v="164" actId="478"/>
          <ac:spMkLst>
            <pc:docMk/>
            <pc:sldMk cId="2596833607" sldId="280"/>
            <ac:spMk id="11" creationId="{00000000-0000-0000-0000-000000000000}"/>
          </ac:spMkLst>
        </pc:spChg>
        <pc:spChg chg="mod">
          <ac:chgData name="himanshu pewal" userId="f59843a1b08818d6" providerId="LiveId" clId="{CAE4DE7C-1C46-4B46-9D67-97E94B07DC95}" dt="2023-01-05T18:14:47.096" v="159" actId="6549"/>
          <ac:spMkLst>
            <pc:docMk/>
            <pc:sldMk cId="2596833607" sldId="280"/>
            <ac:spMk id="15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4:39.342" v="155" actId="478"/>
          <ac:spMkLst>
            <pc:docMk/>
            <pc:sldMk cId="2596833607" sldId="280"/>
            <ac:spMk id="16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15.553" v="173" actId="478"/>
          <ac:spMkLst>
            <pc:docMk/>
            <pc:sldMk cId="2596833607" sldId="280"/>
            <ac:spMk id="17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03.943" v="168" actId="478"/>
          <ac:spMkLst>
            <pc:docMk/>
            <pc:sldMk cId="2596833607" sldId="280"/>
            <ac:spMk id="25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5:08.366" v="170" actId="478"/>
          <ac:spMkLst>
            <pc:docMk/>
            <pc:sldMk cId="2596833607" sldId="280"/>
            <ac:spMk id="29" creationId="{00000000-0000-0000-0000-000000000000}"/>
          </ac:spMkLst>
        </pc:spChg>
        <pc:spChg chg="del mod">
          <ac:chgData name="himanshu pewal" userId="f59843a1b08818d6" providerId="LiveId" clId="{CAE4DE7C-1C46-4B46-9D67-97E94B07DC95}" dt="2023-01-05T18:14:43.956" v="158" actId="478"/>
          <ac:spMkLst>
            <pc:docMk/>
            <pc:sldMk cId="2596833607" sldId="280"/>
            <ac:spMk id="30" creationId="{00000000-0000-0000-0000-000000000000}"/>
          </ac:spMkLst>
        </pc:spChg>
        <pc:grpChg chg="del mod">
          <ac:chgData name="himanshu pewal" userId="f59843a1b08818d6" providerId="LiveId" clId="{CAE4DE7C-1C46-4B46-9D67-97E94B07DC95}" dt="2023-01-05T18:29:25.306" v="240" actId="478"/>
          <ac:grpSpMkLst>
            <pc:docMk/>
            <pc:sldMk cId="2596833607" sldId="280"/>
            <ac:grpSpMk id="13" creationId="{00000000-0000-0000-0000-000000000000}"/>
          </ac:grpSpMkLst>
        </pc:grpChg>
        <pc:grpChg chg="del">
          <ac:chgData name="himanshu pewal" userId="f59843a1b08818d6" providerId="LiveId" clId="{CAE4DE7C-1C46-4B46-9D67-97E94B07DC95}" dt="2023-01-05T18:29:26.962" v="241" actId="478"/>
          <ac:grpSpMkLst>
            <pc:docMk/>
            <pc:sldMk cId="2596833607" sldId="280"/>
            <ac:grpSpMk id="18" creationId="{00000000-0000-0000-0000-000000000000}"/>
          </ac:grpSpMkLst>
        </pc:grpChg>
        <pc:grpChg chg="del mod">
          <ac:chgData name="himanshu pewal" userId="f59843a1b08818d6" providerId="LiveId" clId="{CAE4DE7C-1C46-4B46-9D67-97E94B07DC95}" dt="2023-01-05T18:29:28.946" v="243" actId="478"/>
          <ac:grpSpMkLst>
            <pc:docMk/>
            <pc:sldMk cId="2596833607" sldId="280"/>
            <ac:grpSpMk id="26" creationId="{00000000-0000-0000-0000-000000000000}"/>
          </ac:grpSpMkLst>
        </pc:grpChg>
        <pc:picChg chg="del mod">
          <ac:chgData name="himanshu pewal" userId="f59843a1b08818d6" providerId="LiveId" clId="{CAE4DE7C-1C46-4B46-9D67-97E94B07DC95}" dt="2023-01-05T18:14:50.689" v="161" actId="478"/>
          <ac:picMkLst>
            <pc:docMk/>
            <pc:sldMk cId="2596833607" sldId="280"/>
            <ac:picMk id="2" creationId="{00000000-0000-0000-0000-000000000000}"/>
          </ac:picMkLst>
        </pc:picChg>
        <pc:picChg chg="del">
          <ac:chgData name="himanshu pewal" userId="f59843a1b08818d6" providerId="LiveId" clId="{CAE4DE7C-1C46-4B46-9D67-97E94B07DC95}" dt="2023-01-05T18:15:11.741" v="171" actId="478"/>
          <ac:picMkLst>
            <pc:docMk/>
            <pc:sldMk cId="2596833607" sldId="280"/>
            <ac:picMk id="5" creationId="{00000000-0000-0000-0000-000000000000}"/>
          </ac:picMkLst>
        </pc:picChg>
        <pc:picChg chg="del">
          <ac:chgData name="himanshu pewal" userId="f59843a1b08818d6" providerId="LiveId" clId="{CAE4DE7C-1C46-4B46-9D67-97E94B07DC95}" dt="2023-01-05T18:14:59.690" v="166" actId="478"/>
          <ac:picMkLst>
            <pc:docMk/>
            <pc:sldMk cId="2596833607" sldId="280"/>
            <ac:picMk id="6" creationId="{00000000-0000-0000-0000-000000000000}"/>
          </ac:picMkLst>
        </pc:picChg>
        <pc:cxnChg chg="del">
          <ac:chgData name="himanshu pewal" userId="f59843a1b08818d6" providerId="LiveId" clId="{CAE4DE7C-1C46-4B46-9D67-97E94B07DC95}" dt="2023-01-05T18:14:57.487" v="165" actId="478"/>
          <ac:cxnSpMkLst>
            <pc:docMk/>
            <pc:sldMk cId="2596833607" sldId="280"/>
            <ac:cxnSpMk id="20" creationId="{00000000-0000-0000-0000-000000000000}"/>
          </ac:cxnSpMkLst>
        </pc:cxnChg>
      </pc:sldChg>
      <pc:sldChg chg="addSp modSp mod">
        <pc:chgData name="himanshu pewal" userId="f59843a1b08818d6" providerId="LiveId" clId="{CAE4DE7C-1C46-4B46-9D67-97E94B07DC95}" dt="2023-01-05T18:13:31.295" v="153" actId="20577"/>
        <pc:sldMkLst>
          <pc:docMk/>
          <pc:sldMk cId="958036878" sldId="281"/>
        </pc:sldMkLst>
        <pc:spChg chg="add mod">
          <ac:chgData name="himanshu pewal" userId="f59843a1b08818d6" providerId="LiveId" clId="{CAE4DE7C-1C46-4B46-9D67-97E94B07DC95}" dt="2023-01-05T18:13:31.295" v="153" actId="20577"/>
          <ac:spMkLst>
            <pc:docMk/>
            <pc:sldMk cId="958036878" sldId="281"/>
            <ac:spMk id="13" creationId="{F9F3A7DC-82D9-0C73-848D-AEB4AE3C2D98}"/>
          </ac:spMkLst>
        </pc:spChg>
        <pc:picChg chg="add mod">
          <ac:chgData name="himanshu pewal" userId="f59843a1b08818d6" providerId="LiveId" clId="{CAE4DE7C-1C46-4B46-9D67-97E94B07DC95}" dt="2023-01-05T18:08:52.885" v="61" actId="1076"/>
          <ac:picMkLst>
            <pc:docMk/>
            <pc:sldMk cId="958036878" sldId="281"/>
            <ac:picMk id="4" creationId="{C1C030C3-DACC-E740-DB80-C9A7AA4A7163}"/>
          </ac:picMkLst>
        </pc:picChg>
        <pc:picChg chg="add mod">
          <ac:chgData name="himanshu pewal" userId="f59843a1b08818d6" providerId="LiveId" clId="{CAE4DE7C-1C46-4B46-9D67-97E94B07DC95}" dt="2023-01-05T18:08:42.575" v="57" actId="1076"/>
          <ac:picMkLst>
            <pc:docMk/>
            <pc:sldMk cId="958036878" sldId="281"/>
            <ac:picMk id="6" creationId="{686169FA-6701-9FBB-A42F-26B7D75CA37B}"/>
          </ac:picMkLst>
        </pc:picChg>
        <pc:picChg chg="add mod">
          <ac:chgData name="himanshu pewal" userId="f59843a1b08818d6" providerId="LiveId" clId="{CAE4DE7C-1C46-4B46-9D67-97E94B07DC95}" dt="2023-01-05T18:08:55.838" v="62" actId="1076"/>
          <ac:picMkLst>
            <pc:docMk/>
            <pc:sldMk cId="958036878" sldId="281"/>
            <ac:picMk id="8" creationId="{2153FF44-2BB9-141C-ED73-5FB31AEBBEEA}"/>
          </ac:picMkLst>
        </pc:picChg>
        <pc:picChg chg="add mod">
          <ac:chgData name="himanshu pewal" userId="f59843a1b08818d6" providerId="LiveId" clId="{CAE4DE7C-1C46-4B46-9D67-97E94B07DC95}" dt="2023-01-05T18:08:57.464" v="63" actId="1076"/>
          <ac:picMkLst>
            <pc:docMk/>
            <pc:sldMk cId="958036878" sldId="281"/>
            <ac:picMk id="10" creationId="{2E63C665-B946-A04F-7E1C-826BA4229B79}"/>
          </ac:picMkLst>
        </pc:picChg>
        <pc:picChg chg="add mod">
          <ac:chgData name="himanshu pewal" userId="f59843a1b08818d6" providerId="LiveId" clId="{CAE4DE7C-1C46-4B46-9D67-97E94B07DC95}" dt="2023-01-05T18:08:45.247" v="58" actId="1076"/>
          <ac:picMkLst>
            <pc:docMk/>
            <pc:sldMk cId="958036878" sldId="281"/>
            <ac:picMk id="12" creationId="{DD151FA9-CB8A-7249-44D9-F72B45675EE9}"/>
          </ac:picMkLst>
        </pc:picChg>
      </pc:sldChg>
      <pc:sldChg chg="add del">
        <pc:chgData name="himanshu pewal" userId="f59843a1b08818d6" providerId="LiveId" clId="{CAE4DE7C-1C46-4B46-9D67-97E94B07DC95}" dt="2023-01-05T19:14:27.497" v="964" actId="47"/>
        <pc:sldMkLst>
          <pc:docMk/>
          <pc:sldMk cId="893025881" sldId="282"/>
        </pc:sldMkLst>
      </pc:sldChg>
      <pc:sldChg chg="add del">
        <pc:chgData name="himanshu pewal" userId="f59843a1b08818d6" providerId="LiveId" clId="{CAE4DE7C-1C46-4B46-9D67-97E94B07DC95}" dt="2023-01-05T19:17:10.219" v="1061" actId="2890"/>
        <pc:sldMkLst>
          <pc:docMk/>
          <pc:sldMk cId="1524934966" sldId="282"/>
        </pc:sldMkLst>
      </pc:sldChg>
      <pc:sldChg chg="addSp delSp modSp new mod">
        <pc:chgData name="himanshu pewal" userId="f59843a1b08818d6" providerId="LiveId" clId="{CAE4DE7C-1C46-4B46-9D67-97E94B07DC95}" dt="2023-01-05T19:34:25.468" v="1630" actId="20577"/>
        <pc:sldMkLst>
          <pc:docMk/>
          <pc:sldMk cId="4144752811" sldId="282"/>
        </pc:sldMkLst>
        <pc:spChg chg="del">
          <ac:chgData name="himanshu pewal" userId="f59843a1b08818d6" providerId="LiveId" clId="{CAE4DE7C-1C46-4B46-9D67-97E94B07DC95}" dt="2023-01-05T19:17:33.485" v="1063" actId="478"/>
          <ac:spMkLst>
            <pc:docMk/>
            <pc:sldMk cId="4144752811" sldId="282"/>
            <ac:spMk id="2" creationId="{814F40E0-971D-832A-0177-E70BA150E441}"/>
          </ac:spMkLst>
        </pc:spChg>
        <pc:spChg chg="mod">
          <ac:chgData name="himanshu pewal" userId="f59843a1b08818d6" providerId="LiveId" clId="{CAE4DE7C-1C46-4B46-9D67-97E94B07DC95}" dt="2023-01-05T19:34:25.468" v="1630" actId="20577"/>
          <ac:spMkLst>
            <pc:docMk/>
            <pc:sldMk cId="4144752811" sldId="282"/>
            <ac:spMk id="3" creationId="{453DE28A-D297-F105-AF6C-77C7187DE73E}"/>
          </ac:spMkLst>
        </pc:spChg>
        <pc:spChg chg="add mod">
          <ac:chgData name="himanshu pewal" userId="f59843a1b08818d6" providerId="LiveId" clId="{CAE4DE7C-1C46-4B46-9D67-97E94B07DC95}" dt="2023-01-05T19:20:23.500" v="1243" actId="20577"/>
          <ac:spMkLst>
            <pc:docMk/>
            <pc:sldMk cId="4144752811" sldId="282"/>
            <ac:spMk id="4" creationId="{DBEECA64-CE12-E3C6-7294-77FF615E6B23}"/>
          </ac:spMkLst>
        </pc:spChg>
        <pc:picChg chg="add del mod">
          <ac:chgData name="himanshu pewal" userId="f59843a1b08818d6" providerId="LiveId" clId="{CAE4DE7C-1C46-4B46-9D67-97E94B07DC95}" dt="2023-01-05T19:26:35.789" v="1316" actId="478"/>
          <ac:picMkLst>
            <pc:docMk/>
            <pc:sldMk cId="4144752811" sldId="282"/>
            <ac:picMk id="6" creationId="{A28982FF-BABC-9BBC-81F4-FEDB7D009BA4}"/>
          </ac:picMkLst>
        </pc:picChg>
        <pc:picChg chg="add del mod">
          <ac:chgData name="himanshu pewal" userId="f59843a1b08818d6" providerId="LiveId" clId="{CAE4DE7C-1C46-4B46-9D67-97E94B07DC95}" dt="2023-01-05T19:26:37.570" v="1317" actId="478"/>
          <ac:picMkLst>
            <pc:docMk/>
            <pc:sldMk cId="4144752811" sldId="282"/>
            <ac:picMk id="8" creationId="{66389332-2FC1-1CAB-D4F0-657DC446C913}"/>
          </ac:picMkLst>
        </pc:picChg>
        <pc:picChg chg="add mod modCrop">
          <ac:chgData name="himanshu pewal" userId="f59843a1b08818d6" providerId="LiveId" clId="{CAE4DE7C-1C46-4B46-9D67-97E94B07DC95}" dt="2023-01-05T19:29:04.380" v="1342" actId="1076"/>
          <ac:picMkLst>
            <pc:docMk/>
            <pc:sldMk cId="4144752811" sldId="282"/>
            <ac:picMk id="10" creationId="{956C62F7-D018-9B16-39BD-1F7090805C80}"/>
          </ac:picMkLst>
        </pc:picChg>
        <pc:picChg chg="add mod modCrop">
          <ac:chgData name="himanshu pewal" userId="f59843a1b08818d6" providerId="LiveId" clId="{CAE4DE7C-1C46-4B46-9D67-97E94B07DC95}" dt="2023-01-05T19:30:45.407" v="1361" actId="14100"/>
          <ac:picMkLst>
            <pc:docMk/>
            <pc:sldMk cId="4144752811" sldId="282"/>
            <ac:picMk id="12" creationId="{E3E2F15A-601A-0719-23B4-4AC5A7C1727A}"/>
          </ac:picMkLst>
        </pc:picChg>
      </pc:sldChg>
      <pc:sldChg chg="addSp modSp new mod">
        <pc:chgData name="himanshu pewal" userId="f59843a1b08818d6" providerId="LiveId" clId="{CAE4DE7C-1C46-4B46-9D67-97E94B07DC95}" dt="2023-01-05T20:01:22.152" v="2353" actId="14100"/>
        <pc:sldMkLst>
          <pc:docMk/>
          <pc:sldMk cId="1096140269" sldId="283"/>
        </pc:sldMkLst>
        <pc:spChg chg="mod">
          <ac:chgData name="himanshu pewal" userId="f59843a1b08818d6" providerId="LiveId" clId="{CAE4DE7C-1C46-4B46-9D67-97E94B07DC95}" dt="2023-01-05T19:36:47.871" v="1717" actId="113"/>
          <ac:spMkLst>
            <pc:docMk/>
            <pc:sldMk cId="1096140269" sldId="283"/>
            <ac:spMk id="2" creationId="{4B2EDCFB-E0F2-4743-4612-8C394003B1EB}"/>
          </ac:spMkLst>
        </pc:spChg>
        <pc:spChg chg="mod">
          <ac:chgData name="himanshu pewal" userId="f59843a1b08818d6" providerId="LiveId" clId="{CAE4DE7C-1C46-4B46-9D67-97E94B07DC95}" dt="2023-01-05T19:59:06.686" v="2345" actId="255"/>
          <ac:spMkLst>
            <pc:docMk/>
            <pc:sldMk cId="1096140269" sldId="283"/>
            <ac:spMk id="3" creationId="{E0CDBD6D-43B2-F217-FE6A-AA637ABC0706}"/>
          </ac:spMkLst>
        </pc:spChg>
        <pc:picChg chg="add mod">
          <ac:chgData name="himanshu pewal" userId="f59843a1b08818d6" providerId="LiveId" clId="{CAE4DE7C-1C46-4B46-9D67-97E94B07DC95}" dt="2023-01-05T20:01:22.152" v="2353" actId="14100"/>
          <ac:picMkLst>
            <pc:docMk/>
            <pc:sldMk cId="1096140269" sldId="283"/>
            <ac:picMk id="5" creationId="{10D06512-EDE4-6F30-CCBC-CF52A2530AD4}"/>
          </ac:picMkLst>
        </pc:picChg>
      </pc:sldChg>
      <pc:sldChg chg="new del">
        <pc:chgData name="himanshu pewal" userId="f59843a1b08818d6" providerId="LiveId" clId="{CAE4DE7C-1C46-4B46-9D67-97E94B07DC95}" dt="2023-01-05T19:35:03.451" v="1632" actId="680"/>
        <pc:sldMkLst>
          <pc:docMk/>
          <pc:sldMk cId="4118486533" sldId="283"/>
        </pc:sldMkLst>
      </pc:sldChg>
    </pc:docChg>
  </pc:docChgLst>
  <pc:docChgLst>
    <pc:chgData name="himanshu pewal" userId="f59843a1b08818d6" providerId="LiveId" clId="{A48A720F-40C5-4144-B31C-9094FFC4F225}"/>
    <pc:docChg chg="undo custSel addSld delSld modSld modSection">
      <pc:chgData name="himanshu pewal" userId="f59843a1b08818d6" providerId="LiveId" clId="{A48A720F-40C5-4144-B31C-9094FFC4F225}" dt="2023-01-25T18:44:38.513" v="1091" actId="20577"/>
      <pc:docMkLst>
        <pc:docMk/>
      </pc:docMkLst>
      <pc:sldChg chg="new del">
        <pc:chgData name="himanshu pewal" userId="f59843a1b08818d6" providerId="LiveId" clId="{A48A720F-40C5-4144-B31C-9094FFC4F225}" dt="2023-01-25T17:42:43.358" v="2" actId="2696"/>
        <pc:sldMkLst>
          <pc:docMk/>
          <pc:sldMk cId="2254040615" sldId="284"/>
        </pc:sldMkLst>
      </pc:sldChg>
      <pc:sldChg chg="addSp delSp modSp new mod">
        <pc:chgData name="himanshu pewal" userId="f59843a1b08818d6" providerId="LiveId" clId="{A48A720F-40C5-4144-B31C-9094FFC4F225}" dt="2023-01-25T18:30:57.049" v="710" actId="20577"/>
        <pc:sldMkLst>
          <pc:docMk/>
          <pc:sldMk cId="3712337634" sldId="285"/>
        </pc:sldMkLst>
        <pc:spChg chg="mod">
          <ac:chgData name="himanshu pewal" userId="f59843a1b08818d6" providerId="LiveId" clId="{A48A720F-40C5-4144-B31C-9094FFC4F225}" dt="2023-01-25T18:24:12.750" v="705" actId="1076"/>
          <ac:spMkLst>
            <pc:docMk/>
            <pc:sldMk cId="3712337634" sldId="285"/>
            <ac:spMk id="2" creationId="{8978EB22-4BE9-8705-7975-B5A06E59985D}"/>
          </ac:spMkLst>
        </pc:spChg>
        <pc:spChg chg="del mod">
          <ac:chgData name="himanshu pewal" userId="f59843a1b08818d6" providerId="LiveId" clId="{A48A720F-40C5-4144-B31C-9094FFC4F225}" dt="2023-01-25T17:43:59.218" v="8" actId="478"/>
          <ac:spMkLst>
            <pc:docMk/>
            <pc:sldMk cId="3712337634" sldId="285"/>
            <ac:spMk id="3" creationId="{4EA4E424-3B42-A748-67E3-231AB81D448B}"/>
          </ac:spMkLst>
        </pc:spChg>
        <pc:spChg chg="add del mod">
          <ac:chgData name="himanshu pewal" userId="f59843a1b08818d6" providerId="LiveId" clId="{A48A720F-40C5-4144-B31C-9094FFC4F225}" dt="2023-01-25T17:59:22.530" v="198"/>
          <ac:spMkLst>
            <pc:docMk/>
            <pc:sldMk cId="3712337634" sldId="285"/>
            <ac:spMk id="4" creationId="{12695809-6D4B-A03E-38B3-6927A736DBA0}"/>
          </ac:spMkLst>
        </pc:spChg>
        <pc:spChg chg="add del mod">
          <ac:chgData name="himanshu pewal" userId="f59843a1b08818d6" providerId="LiveId" clId="{A48A720F-40C5-4144-B31C-9094FFC4F225}" dt="2023-01-25T18:11:17.046" v="226"/>
          <ac:spMkLst>
            <pc:docMk/>
            <pc:sldMk cId="3712337634" sldId="285"/>
            <ac:spMk id="11" creationId="{677EDE6A-22ED-0C23-3022-EB3F0CA11260}"/>
          </ac:spMkLst>
        </pc:spChg>
        <pc:spChg chg="add mod">
          <ac:chgData name="himanshu pewal" userId="f59843a1b08818d6" providerId="LiveId" clId="{A48A720F-40C5-4144-B31C-9094FFC4F225}" dt="2023-01-25T18:23:56.518" v="703" actId="1076"/>
          <ac:spMkLst>
            <pc:docMk/>
            <pc:sldMk cId="3712337634" sldId="285"/>
            <ac:spMk id="14" creationId="{DBF5A539-19A0-1402-AEF1-129B49918B92}"/>
          </ac:spMkLst>
        </pc:spChg>
        <pc:spChg chg="add mod">
          <ac:chgData name="himanshu pewal" userId="f59843a1b08818d6" providerId="LiveId" clId="{A48A720F-40C5-4144-B31C-9094FFC4F225}" dt="2023-01-25T18:30:57.049" v="710" actId="20577"/>
          <ac:spMkLst>
            <pc:docMk/>
            <pc:sldMk cId="3712337634" sldId="285"/>
            <ac:spMk id="15" creationId="{9D12E308-AF42-01D6-4B6F-59306231A8D6}"/>
          </ac:spMkLst>
        </pc:spChg>
        <pc:picChg chg="add mod">
          <ac:chgData name="himanshu pewal" userId="f59843a1b08818d6" providerId="LiveId" clId="{A48A720F-40C5-4144-B31C-9094FFC4F225}" dt="2023-01-25T18:10:22.246" v="217" actId="1076"/>
          <ac:picMkLst>
            <pc:docMk/>
            <pc:sldMk cId="3712337634" sldId="285"/>
            <ac:picMk id="6" creationId="{0EEB3A33-323B-9134-82DF-0641AADCA6CE}"/>
          </ac:picMkLst>
        </pc:picChg>
        <pc:picChg chg="add del mod">
          <ac:chgData name="himanshu pewal" userId="f59843a1b08818d6" providerId="LiveId" clId="{A48A720F-40C5-4144-B31C-9094FFC4F225}" dt="2023-01-25T18:09:38.682" v="208" actId="478"/>
          <ac:picMkLst>
            <pc:docMk/>
            <pc:sldMk cId="3712337634" sldId="285"/>
            <ac:picMk id="8" creationId="{1BAA11B3-8E57-A739-8F70-8DD52BD07C12}"/>
          </ac:picMkLst>
        </pc:picChg>
        <pc:picChg chg="add mod">
          <ac:chgData name="himanshu pewal" userId="f59843a1b08818d6" providerId="LiveId" clId="{A48A720F-40C5-4144-B31C-9094FFC4F225}" dt="2023-01-25T18:10:40.498" v="219" actId="1076"/>
          <ac:picMkLst>
            <pc:docMk/>
            <pc:sldMk cId="3712337634" sldId="285"/>
            <ac:picMk id="10" creationId="{A5A98C5C-A60F-1106-D3E8-D65E9B279378}"/>
          </ac:picMkLst>
        </pc:picChg>
        <pc:picChg chg="add del mod">
          <ac:chgData name="himanshu pewal" userId="f59843a1b08818d6" providerId="LiveId" clId="{A48A720F-40C5-4144-B31C-9094FFC4F225}" dt="2023-01-25T18:11:17.046" v="224" actId="478"/>
          <ac:picMkLst>
            <pc:docMk/>
            <pc:sldMk cId="3712337634" sldId="285"/>
            <ac:picMk id="13" creationId="{5B4B0A98-9DB9-3BFA-55DF-F7B7CEA3E1CD}"/>
          </ac:picMkLst>
        </pc:picChg>
      </pc:sldChg>
      <pc:sldChg chg="new del">
        <pc:chgData name="himanshu pewal" userId="f59843a1b08818d6" providerId="LiveId" clId="{A48A720F-40C5-4144-B31C-9094FFC4F225}" dt="2023-01-25T18:31:12.613" v="713" actId="47"/>
        <pc:sldMkLst>
          <pc:docMk/>
          <pc:sldMk cId="415543150" sldId="286"/>
        </pc:sldMkLst>
      </pc:sldChg>
      <pc:sldChg chg="addSp delSp modSp new mod">
        <pc:chgData name="himanshu pewal" userId="f59843a1b08818d6" providerId="LiveId" clId="{A48A720F-40C5-4144-B31C-9094FFC4F225}" dt="2023-01-25T18:37:38.299" v="829" actId="255"/>
        <pc:sldMkLst>
          <pc:docMk/>
          <pc:sldMk cId="1986151269" sldId="286"/>
        </pc:sldMkLst>
        <pc:spChg chg="mod">
          <ac:chgData name="himanshu pewal" userId="f59843a1b08818d6" providerId="LiveId" clId="{A48A720F-40C5-4144-B31C-9094FFC4F225}" dt="2023-01-25T18:34:44.940" v="801" actId="20577"/>
          <ac:spMkLst>
            <pc:docMk/>
            <pc:sldMk cId="1986151269" sldId="286"/>
            <ac:spMk id="2" creationId="{19CA7649-DE51-86AB-FA1A-F8AB85965B46}"/>
          </ac:spMkLst>
        </pc:spChg>
        <pc:spChg chg="del">
          <ac:chgData name="himanshu pewal" userId="f59843a1b08818d6" providerId="LiveId" clId="{A48A720F-40C5-4144-B31C-9094FFC4F225}" dt="2023-01-25T18:35:06.353" v="802" actId="931"/>
          <ac:spMkLst>
            <pc:docMk/>
            <pc:sldMk cId="1986151269" sldId="286"/>
            <ac:spMk id="3" creationId="{02D562BE-5E16-8F87-EA74-D52FDF435BE1}"/>
          </ac:spMkLst>
        </pc:spChg>
        <pc:spChg chg="add mod">
          <ac:chgData name="himanshu pewal" userId="f59843a1b08818d6" providerId="LiveId" clId="{A48A720F-40C5-4144-B31C-9094FFC4F225}" dt="2023-01-25T18:37:38.299" v="829" actId="255"/>
          <ac:spMkLst>
            <pc:docMk/>
            <pc:sldMk cId="1986151269" sldId="286"/>
            <ac:spMk id="8" creationId="{7C30A898-2A99-7215-0D6F-484C3D06ACD5}"/>
          </ac:spMkLst>
        </pc:spChg>
        <pc:picChg chg="add mod">
          <ac:chgData name="himanshu pewal" userId="f59843a1b08818d6" providerId="LiveId" clId="{A48A720F-40C5-4144-B31C-9094FFC4F225}" dt="2023-01-25T18:35:22.650" v="807" actId="14100"/>
          <ac:picMkLst>
            <pc:docMk/>
            <pc:sldMk cId="1986151269" sldId="286"/>
            <ac:picMk id="5" creationId="{8ECFD642-D265-5034-49FD-7B0F7DBE676B}"/>
          </ac:picMkLst>
        </pc:picChg>
        <pc:picChg chg="add mod">
          <ac:chgData name="himanshu pewal" userId="f59843a1b08818d6" providerId="LiveId" clId="{A48A720F-40C5-4144-B31C-9094FFC4F225}" dt="2023-01-25T18:36:01.417" v="815" actId="14100"/>
          <ac:picMkLst>
            <pc:docMk/>
            <pc:sldMk cId="1986151269" sldId="286"/>
            <ac:picMk id="7" creationId="{2AA810F2-703E-0AAB-B458-D1B29F4C41C4}"/>
          </ac:picMkLst>
        </pc:picChg>
      </pc:sldChg>
      <pc:sldChg chg="new del">
        <pc:chgData name="himanshu pewal" userId="f59843a1b08818d6" providerId="LiveId" clId="{A48A720F-40C5-4144-B31C-9094FFC4F225}" dt="2023-01-25T18:31:18.155" v="714" actId="47"/>
        <pc:sldMkLst>
          <pc:docMk/>
          <pc:sldMk cId="2151761974" sldId="287"/>
        </pc:sldMkLst>
      </pc:sldChg>
      <pc:sldChg chg="addSp delSp modSp new mod">
        <pc:chgData name="himanshu pewal" userId="f59843a1b08818d6" providerId="LiveId" clId="{A48A720F-40C5-4144-B31C-9094FFC4F225}" dt="2023-01-25T18:42:59.306" v="1014" actId="12"/>
        <pc:sldMkLst>
          <pc:docMk/>
          <pc:sldMk cId="2504373410" sldId="287"/>
        </pc:sldMkLst>
        <pc:spChg chg="mod">
          <ac:chgData name="himanshu pewal" userId="f59843a1b08818d6" providerId="LiveId" clId="{A48A720F-40C5-4144-B31C-9094FFC4F225}" dt="2023-01-25T18:41:27.545" v="999" actId="20577"/>
          <ac:spMkLst>
            <pc:docMk/>
            <pc:sldMk cId="2504373410" sldId="287"/>
            <ac:spMk id="2" creationId="{CD084C89-8E44-DC71-6262-C3A344570ED1}"/>
          </ac:spMkLst>
        </pc:spChg>
        <pc:spChg chg="del">
          <ac:chgData name="himanshu pewal" userId="f59843a1b08818d6" providerId="LiveId" clId="{A48A720F-40C5-4144-B31C-9094FFC4F225}" dt="2023-01-25T18:41:38.492" v="1000" actId="931"/>
          <ac:spMkLst>
            <pc:docMk/>
            <pc:sldMk cId="2504373410" sldId="287"/>
            <ac:spMk id="3" creationId="{C4BD69E9-F5C8-DE81-8591-F63563311E90}"/>
          </ac:spMkLst>
        </pc:spChg>
        <pc:spChg chg="add mod">
          <ac:chgData name="himanshu pewal" userId="f59843a1b08818d6" providerId="LiveId" clId="{A48A720F-40C5-4144-B31C-9094FFC4F225}" dt="2023-01-25T18:42:59.306" v="1014" actId="12"/>
          <ac:spMkLst>
            <pc:docMk/>
            <pc:sldMk cId="2504373410" sldId="287"/>
            <ac:spMk id="6" creationId="{DFD4DCFD-DCF9-CF42-72F2-7DCD414583DD}"/>
          </ac:spMkLst>
        </pc:spChg>
        <pc:picChg chg="add mod">
          <ac:chgData name="himanshu pewal" userId="f59843a1b08818d6" providerId="LiveId" clId="{A48A720F-40C5-4144-B31C-9094FFC4F225}" dt="2023-01-25T18:41:48.162" v="1002" actId="14100"/>
          <ac:picMkLst>
            <pc:docMk/>
            <pc:sldMk cId="2504373410" sldId="287"/>
            <ac:picMk id="5" creationId="{A97E172C-E507-F654-AD17-2639A51DFFDE}"/>
          </ac:picMkLst>
        </pc:picChg>
      </pc:sldChg>
      <pc:sldChg chg="addSp delSp modSp new mod">
        <pc:chgData name="himanshu pewal" userId="f59843a1b08818d6" providerId="LiveId" clId="{A48A720F-40C5-4144-B31C-9094FFC4F225}" dt="2023-01-25T18:44:38.513" v="1091" actId="20577"/>
        <pc:sldMkLst>
          <pc:docMk/>
          <pc:sldMk cId="313448755" sldId="288"/>
        </pc:sldMkLst>
        <pc:spChg chg="del">
          <ac:chgData name="himanshu pewal" userId="f59843a1b08818d6" providerId="LiveId" clId="{A48A720F-40C5-4144-B31C-9094FFC4F225}" dt="2023-01-25T18:44:03.781" v="1030" actId="478"/>
          <ac:spMkLst>
            <pc:docMk/>
            <pc:sldMk cId="313448755" sldId="288"/>
            <ac:spMk id="2" creationId="{E59953EE-8322-8F18-7CF5-1528FD6508E7}"/>
          </ac:spMkLst>
        </pc:spChg>
        <pc:spChg chg="add mod">
          <ac:chgData name="himanshu pewal" userId="f59843a1b08818d6" providerId="LiveId" clId="{A48A720F-40C5-4144-B31C-9094FFC4F225}" dt="2023-01-25T18:44:38.513" v="1091" actId="20577"/>
          <ac:spMkLst>
            <pc:docMk/>
            <pc:sldMk cId="313448755" sldId="288"/>
            <ac:spMk id="3" creationId="{6F2E43BF-FBF8-D031-39AE-F93DD5A167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ebp"/><Relationship Id="rId5" Type="http://schemas.openxmlformats.org/officeDocument/2006/relationships/image" Target="../media/image5.webp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80" y="22352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Amazon Sales Data Analysis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3FA38-6C7E-F172-5D3B-96CFE6C5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3" y="1525213"/>
            <a:ext cx="2073728" cy="20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649-DE51-86AB-FA1A-F8AB8596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Third Of Sales Analysis.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FD642-D265-5034-49FD-7B0F7DBE67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04029" y="1224794"/>
            <a:ext cx="6481835" cy="23573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810F2-703E-0AAB-B458-D1B29F4C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029" y="3657600"/>
            <a:ext cx="5976532" cy="256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0A898-2A99-7215-0D6F-484C3D06ACD5}"/>
              </a:ext>
            </a:extLst>
          </p:cNvPr>
          <p:cNvSpPr txBox="1"/>
          <p:nvPr/>
        </p:nvSpPr>
        <p:spPr>
          <a:xfrm>
            <a:off x="805343" y="1493240"/>
            <a:ext cx="38421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Increase in the discount amount</a:t>
            </a:r>
            <a:r>
              <a:rPr lang="en-US" sz="14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has led to</a:t>
            </a:r>
            <a:r>
              <a:rPr lang="en-US" sz="14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increase in the Sales amount</a:t>
            </a:r>
            <a:r>
              <a:rPr lang="en-US" sz="14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as well. Typical time period of Amazon Shopping Sales is around June, August, November and June.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Shopping Sale boosts sales amount.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'High Top Dried Mushrooms' has the highest number </a:t>
            </a:r>
            <a:r>
              <a:rPr lang="en-US" sz="14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 orders because it was listed at a huge discount price.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8615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4C89-8E44-DC71-6262-C3A34457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Sales Representative Analysis.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E172C-E507-F654-AD17-2639A51DFF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852893"/>
            <a:ext cx="11037057" cy="33885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4DCFD-DCF9-CF42-72F2-7DCD414583DD}"/>
              </a:ext>
            </a:extLst>
          </p:cNvPr>
          <p:cNvSpPr txBox="1"/>
          <p:nvPr/>
        </p:nvSpPr>
        <p:spPr>
          <a:xfrm>
            <a:off x="645952" y="1359017"/>
            <a:ext cx="723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Sales Representative Ids </a:t>
            </a:r>
            <a:r>
              <a:rPr lang="en-US" sz="18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'141' </a:t>
            </a:r>
            <a:r>
              <a:rPr lang="en-US" sz="18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sz="18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'181' </a:t>
            </a:r>
            <a:r>
              <a:rPr lang="en-US" sz="18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have the upper hand in achieving highest number of sales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7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E43BF-FBF8-D031-39AE-F93DD5A16714}"/>
              </a:ext>
            </a:extLst>
          </p:cNvPr>
          <p:cNvSpPr txBox="1"/>
          <p:nvPr/>
        </p:nvSpPr>
        <p:spPr>
          <a:xfrm>
            <a:off x="3380763" y="2721114"/>
            <a:ext cx="591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---------------------------</a:t>
            </a:r>
          </a:p>
          <a:p>
            <a:pPr algn="ctr"/>
            <a:r>
              <a:rPr lang="en-IN" sz="4000" dirty="0"/>
              <a:t>THANKYOU</a:t>
            </a:r>
          </a:p>
          <a:p>
            <a:pPr algn="ctr"/>
            <a:r>
              <a:rPr lang="en-IN" sz="4000" dirty="0"/>
              <a:t>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34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F6E91-5B3E-A1AC-FD70-8561361C7B18}"/>
              </a:ext>
            </a:extLst>
          </p:cNvPr>
          <p:cNvSpPr txBox="1"/>
          <p:nvPr/>
        </p:nvSpPr>
        <p:spPr>
          <a:xfrm>
            <a:off x="473529" y="653142"/>
            <a:ext cx="707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Objective: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B333-DABC-D4A5-0F5C-21B30933BC8C}"/>
              </a:ext>
            </a:extLst>
          </p:cNvPr>
          <p:cNvSpPr txBox="1"/>
          <p:nvPr/>
        </p:nvSpPr>
        <p:spPr>
          <a:xfrm>
            <a:off x="718457" y="1583871"/>
            <a:ext cx="10238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create a report on Sales Trend Year-wise, Month-wise to understand the factors directly affecting the sales and gain competitive advantage acquiring good chunk of market share.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Descriptions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74E00-8A3D-EC12-E3F4-96670422B64D}"/>
              </a:ext>
            </a:extLst>
          </p:cNvPr>
          <p:cNvSpPr txBox="1"/>
          <p:nvPr/>
        </p:nvSpPr>
        <p:spPr>
          <a:xfrm>
            <a:off x="636814" y="1567543"/>
            <a:ext cx="109401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dataset consists of following columns: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Discount Amount:</a:t>
            </a:r>
            <a:r>
              <a:rPr lang="en-US" sz="2400" dirty="0"/>
              <a:t> Discount on every ordered item.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Date:</a:t>
            </a:r>
            <a:r>
              <a:rPr lang="en-US" sz="2400" dirty="0"/>
              <a:t> Ordered Date 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Item:</a:t>
            </a:r>
            <a:r>
              <a:rPr lang="en-US" sz="2400" dirty="0"/>
              <a:t> Name of the item ordered.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List Price:</a:t>
            </a:r>
            <a:r>
              <a:rPr lang="en-US" sz="2400" dirty="0"/>
              <a:t> The price at which the item is listed.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Amount: </a:t>
            </a:r>
            <a:r>
              <a:rPr lang="en-US" sz="2400" dirty="0"/>
              <a:t>Total amount of sales for particular item.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Cost Amount: </a:t>
            </a:r>
            <a:r>
              <a:rPr lang="en-US" sz="2400" dirty="0"/>
              <a:t>Amount spent for conversion of Sale.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Margin Amount: </a:t>
            </a:r>
            <a:r>
              <a:rPr lang="en-US" sz="2400" dirty="0"/>
              <a:t>Margin amount on each item sold.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Quantity: </a:t>
            </a:r>
            <a:r>
              <a:rPr lang="en-US" sz="2400" dirty="0"/>
              <a:t>Total number of items sold.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Sales Representative: </a:t>
            </a:r>
            <a:r>
              <a:rPr lang="en-US" sz="2400" dirty="0"/>
              <a:t>Representative under whom sale is completed.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536" y="448056"/>
            <a:ext cx="6877119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030C3-DACC-E740-DB80-C9A7AA4A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6" y="3429000"/>
            <a:ext cx="3300747" cy="925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169FA-6701-9FBB-A42F-26B7D75C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1" y="1888071"/>
            <a:ext cx="1186081" cy="1135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3FF44-2BB9-141C-ED73-5FB31AEB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72" y="1829688"/>
            <a:ext cx="2696449" cy="134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3C665-B946-A04F-7E1C-826BA4229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645" y="1829688"/>
            <a:ext cx="2696449" cy="1343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151FA9-CB8A-7249-44D9-F72B45675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347" y="1829688"/>
            <a:ext cx="1315457" cy="1193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3A7DC-82D9-0C73-848D-AEB4AE3C2D98}"/>
              </a:ext>
            </a:extLst>
          </p:cNvPr>
          <p:cNvSpPr txBox="1"/>
          <p:nvPr/>
        </p:nvSpPr>
        <p:spPr>
          <a:xfrm>
            <a:off x="2214694" y="3627820"/>
            <a:ext cx="8836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● Programming Language: Python </a:t>
            </a:r>
          </a:p>
          <a:p>
            <a:pPr algn="ctr"/>
            <a:r>
              <a:rPr lang="en-IN" sz="2800" dirty="0"/>
              <a:t>● Python Libraries: NumPy, Pandas </a:t>
            </a:r>
          </a:p>
          <a:p>
            <a:pPr algn="ctr"/>
            <a:r>
              <a:rPr lang="en-IN" sz="2800" dirty="0"/>
              <a:t>              ● Business Intelligence Tools: Excel, Tableau   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Import and Data Cleaning</a:t>
            </a:r>
            <a:r>
              <a:rPr lang="en-US" sz="36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811FB-F3DE-B527-2B86-4709329E7959}"/>
              </a:ext>
            </a:extLst>
          </p:cNvPr>
          <p:cNvSpPr txBox="1"/>
          <p:nvPr/>
        </p:nvSpPr>
        <p:spPr>
          <a:xfrm>
            <a:off x="604006" y="1359017"/>
            <a:ext cx="108217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Import the given excel file in </a:t>
            </a:r>
            <a:r>
              <a:rPr lang="en-US" sz="2800" dirty="0" err="1"/>
              <a:t>Jupter</a:t>
            </a:r>
            <a:r>
              <a:rPr lang="en-US" sz="2800" dirty="0"/>
              <a:t> Notebook for cleaning.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Data Cleaning is a important as the dataset has impurities such as missing values , null values and incorrect data types.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We used Pandas library in Python to remove missing values and somewhere used </a:t>
            </a:r>
            <a:r>
              <a:rPr lang="en-US" sz="2800" dirty="0" err="1"/>
              <a:t>fillna_mean</a:t>
            </a:r>
            <a:r>
              <a:rPr lang="en-US" sz="2800" dirty="0"/>
              <a:t>() to fill null values make and dataset was ready for creating visual reports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Importing Data set into Tableau.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94E97-7DF8-6189-C4F6-F491B212CA78}"/>
              </a:ext>
            </a:extLst>
          </p:cNvPr>
          <p:cNvSpPr txBox="1"/>
          <p:nvPr/>
        </p:nvSpPr>
        <p:spPr>
          <a:xfrm>
            <a:off x="698383" y="1390163"/>
            <a:ext cx="60715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Tableau, we have options to connect to our dataset via various options such as SQL Server, excel or CSV files etc.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85854-29A6-8DA5-4DD2-5F5628AF9750}"/>
              </a:ext>
            </a:extLst>
          </p:cNvPr>
          <p:cNvSpPr txBox="1"/>
          <p:nvPr/>
        </p:nvSpPr>
        <p:spPr>
          <a:xfrm>
            <a:off x="698383" y="2870537"/>
            <a:ext cx="5578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have our clean data in CSV file. We will import it in tableau with import data option and start working with it.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CDC6FB-E502-E2C0-1F99-35B9B19F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91" y="1222866"/>
            <a:ext cx="3635730" cy="4911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113865-EB17-03D0-38CD-54F9B5F24576}"/>
              </a:ext>
            </a:extLst>
          </p:cNvPr>
          <p:cNvSpPr txBox="1"/>
          <p:nvPr/>
        </p:nvSpPr>
        <p:spPr>
          <a:xfrm>
            <a:off x="698383" y="4632960"/>
            <a:ext cx="4709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After importing data we can clearly access it and if we want to change any thing we can using </a:t>
            </a:r>
            <a:r>
              <a:rPr lang="en-IN" sz="2000" dirty="0" err="1"/>
              <a:t>querys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E28A-D297-F105-AF6C-77C7187DE7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40180"/>
            <a:ext cx="4558284" cy="39776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A report is created in Tableau with various charts depicting Sales insights for particular year, month and so on.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/>
              <a:t>We created Slicers, Tables, Sales Trend for Year and Month, Table for top ordered item, top performing sales representatives and relationship between different variables.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ECA64-CE12-E3C6-7294-77FF615E6B23}"/>
              </a:ext>
            </a:extLst>
          </p:cNvPr>
          <p:cNvSpPr txBox="1"/>
          <p:nvPr/>
        </p:nvSpPr>
        <p:spPr>
          <a:xfrm>
            <a:off x="539496" y="632460"/>
            <a:ext cx="580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Creating Visuals Using Tableau.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C62F7-D018-9B16-39BD-1F7090805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t="1165" r="1727" b="3489"/>
          <a:stretch/>
        </p:blipFill>
        <p:spPr>
          <a:xfrm>
            <a:off x="5706907" y="4000500"/>
            <a:ext cx="5890733" cy="2426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2F15A-601A-0719-23B4-4AC5A7C1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8" t="2499" r="-1" b="1611"/>
          <a:stretch/>
        </p:blipFill>
        <p:spPr>
          <a:xfrm>
            <a:off x="5706907" y="1272540"/>
            <a:ext cx="5945597" cy="25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DCFB-E0F2-4743-4612-8C394003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Dashboard per Years and Months.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BD6D-43B2-F217-FE6A-AA637ABC07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693664" cy="4974336"/>
          </a:xfrm>
        </p:spPr>
        <p:txBody>
          <a:bodyPr>
            <a:normAutofit fontScale="25000" lnSpcReduction="20000"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Created the dashboard of sales of Quantity Years wise and Months.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Added slicers as (Select Years) into the dashboard with different years and months.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4800" dirty="0"/>
              <a:t>Adding Summary report of 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Total orders, Total Sales Quantity, Total Sales Amount, Total Sales Cost Amount, Total Discount Amount</a:t>
            </a:r>
            <a:r>
              <a:rPr lang="en-IN" sz="4800" b="1" dirty="0"/>
              <a:t> </a:t>
            </a:r>
            <a:r>
              <a:rPr lang="en-IN" sz="4800" dirty="0"/>
              <a:t>).</a:t>
            </a:r>
          </a:p>
          <a:p>
            <a:r>
              <a:rPr lang="en-IN" sz="7200" b="1" i="1" u="sng" dirty="0"/>
              <a:t>&lt;------------------Insights ---------------------------&gt;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200" b="1" i="1" u="sng" dirty="0"/>
              <a:t> </a:t>
            </a:r>
            <a:r>
              <a:rPr lang="en-US" sz="42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Yearly Sales Trend show a drop in 2018 because we have data for only first 3 months of 2018.</a:t>
            </a:r>
            <a:endParaRPr lang="en-US" sz="5600" b="1" i="1" u="sng" dirty="0">
              <a:solidFill>
                <a:srgbClr val="666666"/>
              </a:solidFill>
              <a:latin typeface="Tableau Book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first quarter has higher sales compared to other quarters.</a:t>
            </a:r>
            <a:endParaRPr lang="en-US" sz="5600" b="1" i="1" u="sng" dirty="0">
              <a:solidFill>
                <a:srgbClr val="666666"/>
              </a:solidFill>
              <a:effectLst/>
              <a:latin typeface="Tableau Book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6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Festive Months like August, September and November show significant increase in number of sales.</a:t>
            </a:r>
            <a:endParaRPr lang="en-IN" sz="5600" b="1" i="1" u="sng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06512-EDE4-6F30-CCBC-CF52A253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0" y="99060"/>
            <a:ext cx="549402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B22-4BE9-8705-7975-B5A06E59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522677"/>
            <a:ext cx="6877119" cy="640080"/>
          </a:xfrm>
        </p:spPr>
        <p:txBody>
          <a:bodyPr>
            <a:normAutofit/>
          </a:bodyPr>
          <a:lstStyle/>
          <a:p>
            <a:r>
              <a:rPr lang="en-IN" sz="2400" b="1" dirty="0"/>
              <a:t>Sales Dashboard  As Per Sales Relation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B3A33-323B-9134-82DF-0641AADC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48" y="1237377"/>
            <a:ext cx="5765218" cy="281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8C5C-A60F-1106-D3E8-D65E9B27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32" y="4205318"/>
            <a:ext cx="3768002" cy="2340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5A539-19A0-1402-AEF1-129B49918B92}"/>
              </a:ext>
            </a:extLst>
          </p:cNvPr>
          <p:cNvSpPr txBox="1"/>
          <p:nvPr/>
        </p:nvSpPr>
        <p:spPr>
          <a:xfrm>
            <a:off x="595618" y="2378694"/>
            <a:ext cx="511728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ok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Tableau Book"/>
              </a:rPr>
              <a:t>-------------------------------------------------------------------&gt;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Tableau Book"/>
              </a:rPr>
              <a:t>INSIGHTS</a:t>
            </a:r>
          </a:p>
          <a:p>
            <a:r>
              <a:rPr lang="en-US" sz="1100" b="1" dirty="0">
                <a:solidFill>
                  <a:srgbClr val="000000"/>
                </a:solidFill>
                <a:latin typeface="Tableau Book"/>
              </a:rPr>
              <a:t>                         --------</a:t>
            </a:r>
            <a:r>
              <a:rPr lang="en-US" sz="1100" b="1" dirty="0">
                <a:solidFill>
                  <a:srgbClr val="000000"/>
                </a:solidFill>
                <a:effectLst/>
                <a:latin typeface="Tableau Book"/>
              </a:rPr>
              <a:t>We can clearly Understand the trend --------</a:t>
            </a:r>
            <a:endParaRPr lang="en-US" sz="1100" dirty="0">
              <a:effectLst/>
            </a:endParaRPr>
          </a:p>
          <a:p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1.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As the Cost of Sales increases the Sales Amount also increases. </a:t>
            </a:r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More Spend is leading to More Sales.</a:t>
            </a:r>
            <a:endParaRPr lang="en-US" sz="1100" dirty="0">
              <a:effectLst/>
            </a:endParaRP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Tableau Book"/>
              </a:rPr>
            </a:br>
            <a:endParaRPr lang="en-US" sz="1100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There is </a:t>
            </a:r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no correlation between Sales Quantity and List Price.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Low Price is not leading to higher sales</a:t>
            </a:r>
            <a:endParaRPr lang="en-US" sz="1100" dirty="0">
              <a:effectLst/>
            </a:endParaRP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Tableau Book"/>
              </a:rPr>
            </a:br>
            <a:endParaRPr lang="en-US" sz="1100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3. T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here is almost a straight line between List Price and Sales Price. Barring few points, the</a:t>
            </a:r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discount amount is marginal for most of the items.</a:t>
            </a:r>
            <a:endParaRPr lang="en-US" sz="1100" dirty="0">
              <a:effectLst/>
            </a:endParaRP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Tableau Book"/>
              </a:rPr>
            </a:br>
            <a:endParaRPr lang="en-US" sz="1100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4. 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 Margin Items like </a:t>
            </a:r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'Better Large Canned Shrimp' and 'High Top Dried Mushrooms'</a:t>
            </a:r>
            <a:r>
              <a:rPr lang="en-US" sz="110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generate</a:t>
            </a:r>
            <a:r>
              <a:rPr lang="en-US" sz="1100" b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more revenue with high margin and hence more profit.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2E308-AF42-01D6-4B6F-59306231A8D6}"/>
              </a:ext>
            </a:extLst>
          </p:cNvPr>
          <p:cNvSpPr txBox="1"/>
          <p:nvPr/>
        </p:nvSpPr>
        <p:spPr>
          <a:xfrm>
            <a:off x="595618" y="1237377"/>
            <a:ext cx="505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Creating the Sales relation and correlation Graphs between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Total Sales, Total Discount, List Price, Sales 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Visualizing pie chat for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top five High Margin items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376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{42FC3260-1D85-475E-9B05-032DC1D38F19}tf10001108_win32</Template>
  <TotalTime>214</TotalTime>
  <Words>722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Tableau Book</vt:lpstr>
      <vt:lpstr>Wingdings</vt:lpstr>
      <vt:lpstr>WelcomeDoc</vt:lpstr>
      <vt:lpstr>Amazon Sales Data Analysis Report.</vt:lpstr>
      <vt:lpstr>PowerPoint Presentation</vt:lpstr>
      <vt:lpstr>Data Descriptions :</vt:lpstr>
      <vt:lpstr>Tools Used</vt:lpstr>
      <vt:lpstr>Data Import and Data Cleaning.</vt:lpstr>
      <vt:lpstr>Importing Data set into Tableau.</vt:lpstr>
      <vt:lpstr>PowerPoint Presentation</vt:lpstr>
      <vt:lpstr>Sales Dashboard per Years and Months.</vt:lpstr>
      <vt:lpstr>Sales Dashboard  As Per Sales Relation Analysis</vt:lpstr>
      <vt:lpstr>Dashboard Third Of Sales Analysis.</vt:lpstr>
      <vt:lpstr>Top 10 Sales Representative Analysis.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 Report.</dc:title>
  <dc:creator>himanshu pewal</dc:creator>
  <cp:keywords/>
  <cp:lastModifiedBy>himanshu pewal</cp:lastModifiedBy>
  <cp:revision>1</cp:revision>
  <dcterms:created xsi:type="dcterms:W3CDTF">2023-01-02T21:09:37Z</dcterms:created>
  <dcterms:modified xsi:type="dcterms:W3CDTF">2023-01-25T18:44:44Z</dcterms:modified>
  <cp:version/>
</cp:coreProperties>
</file>