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58" r:id="rId4"/>
    <p:sldId id="275" r:id="rId5"/>
    <p:sldId id="270" r:id="rId6"/>
    <p:sldId id="274" r:id="rId7"/>
    <p:sldId id="262" r:id="rId8"/>
    <p:sldId id="271" r:id="rId9"/>
    <p:sldId id="277" r:id="rId10"/>
    <p:sldId id="272" r:id="rId11"/>
    <p:sldId id="273" r:id="rId12"/>
    <p:sldId id="264" r:id="rId13"/>
    <p:sldId id="278" r:id="rId14"/>
    <p:sldId id="279" r:id="rId15"/>
    <p:sldId id="280"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4660"/>
  </p:normalViewPr>
  <p:slideViewPr>
    <p:cSldViewPr>
      <p:cViewPr>
        <p:scale>
          <a:sx n="100" d="100"/>
          <a:sy n="100" d="100"/>
        </p:scale>
        <p:origin x="1186" y="-30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66291E-8A0A-4354-8CC4-70195DDAD66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FF7528E-0DE5-42C4-B23F-26B688DE672A}">
      <dgm:prSet/>
      <dgm:spPr/>
      <dgm:t>
        <a:bodyPr/>
        <a:lstStyle/>
        <a:p>
          <a:r>
            <a:rPr lang="en-US" dirty="0">
              <a:latin typeface="Times New Roman" panose="02020603050405020304" pitchFamily="18" charset="0"/>
              <a:cs typeface="Times New Roman" panose="02020603050405020304" pitchFamily="18" charset="0"/>
            </a:rPr>
            <a:t>Introduction</a:t>
          </a:r>
        </a:p>
      </dgm:t>
    </dgm:pt>
    <dgm:pt modelId="{63147C5A-C98D-499D-B8A3-FCD453C5C02C}" type="parTrans" cxnId="{053C64C0-1AA1-4108-9825-EDB274B1EB70}">
      <dgm:prSet/>
      <dgm:spPr/>
      <dgm:t>
        <a:bodyPr/>
        <a:lstStyle/>
        <a:p>
          <a:endParaRPr lang="en-US"/>
        </a:p>
      </dgm:t>
    </dgm:pt>
    <dgm:pt modelId="{73E95B5F-BDD0-4C4D-A760-60C60CB31200}" type="sibTrans" cxnId="{053C64C0-1AA1-4108-9825-EDB274B1EB70}">
      <dgm:prSet/>
      <dgm:spPr/>
      <dgm:t>
        <a:bodyPr/>
        <a:lstStyle/>
        <a:p>
          <a:endParaRPr lang="en-US"/>
        </a:p>
      </dgm:t>
    </dgm:pt>
    <dgm:pt modelId="{B91F5470-F046-48D1-A968-B5689E5F90E0}">
      <dgm:prSet/>
      <dgm:spPr/>
      <dgm:t>
        <a:bodyPr/>
        <a:lstStyle/>
        <a:p>
          <a:r>
            <a:rPr lang="en-US" dirty="0">
              <a:latin typeface="Times New Roman" panose="02020603050405020304" pitchFamily="18" charset="0"/>
              <a:cs typeface="Times New Roman" panose="02020603050405020304" pitchFamily="18" charset="0"/>
            </a:rPr>
            <a:t>Literature review</a:t>
          </a:r>
        </a:p>
      </dgm:t>
    </dgm:pt>
    <dgm:pt modelId="{583FCE8C-CF79-4AD9-96F4-7A04FD63781E}" type="parTrans" cxnId="{7FE265D9-60F0-48D3-A04F-24F3E9BCA485}">
      <dgm:prSet/>
      <dgm:spPr/>
      <dgm:t>
        <a:bodyPr/>
        <a:lstStyle/>
        <a:p>
          <a:endParaRPr lang="en-US"/>
        </a:p>
      </dgm:t>
    </dgm:pt>
    <dgm:pt modelId="{A36F9076-BC1E-46D2-9D11-0544D201A0AF}" type="sibTrans" cxnId="{7FE265D9-60F0-48D3-A04F-24F3E9BCA485}">
      <dgm:prSet/>
      <dgm:spPr/>
      <dgm:t>
        <a:bodyPr/>
        <a:lstStyle/>
        <a:p>
          <a:endParaRPr lang="en-US"/>
        </a:p>
      </dgm:t>
    </dgm:pt>
    <dgm:pt modelId="{7D1E935D-C33B-46D8-9893-04F015DDC433}">
      <dgm:prSet/>
      <dgm:spPr/>
      <dgm:t>
        <a:bodyPr/>
        <a:lstStyle/>
        <a:p>
          <a:r>
            <a:rPr lang="en-US" dirty="0">
              <a:latin typeface="Times New Roman" panose="02020603050405020304" pitchFamily="18" charset="0"/>
              <a:cs typeface="Times New Roman" panose="02020603050405020304" pitchFamily="18" charset="0"/>
            </a:rPr>
            <a:t>Problem statement</a:t>
          </a:r>
        </a:p>
      </dgm:t>
    </dgm:pt>
    <dgm:pt modelId="{13BEEAD3-8328-4A6D-AD98-10B97808A39E}" type="parTrans" cxnId="{CFD34CFA-D50F-4DFD-8E04-96330552EF0A}">
      <dgm:prSet/>
      <dgm:spPr/>
      <dgm:t>
        <a:bodyPr/>
        <a:lstStyle/>
        <a:p>
          <a:endParaRPr lang="en-US"/>
        </a:p>
      </dgm:t>
    </dgm:pt>
    <dgm:pt modelId="{73FC29AF-733C-4BF3-A299-6B7D6D83D213}" type="sibTrans" cxnId="{CFD34CFA-D50F-4DFD-8E04-96330552EF0A}">
      <dgm:prSet/>
      <dgm:spPr/>
      <dgm:t>
        <a:bodyPr/>
        <a:lstStyle/>
        <a:p>
          <a:endParaRPr lang="en-US"/>
        </a:p>
      </dgm:t>
    </dgm:pt>
    <dgm:pt modelId="{E79B1B61-8CC7-44E4-B6B3-B547DFDE6A12}">
      <dgm:prSet/>
      <dgm:spPr/>
      <dgm:t>
        <a:bodyPr/>
        <a:lstStyle/>
        <a:p>
          <a:r>
            <a:rPr lang="en-US" dirty="0">
              <a:latin typeface="Times New Roman" panose="02020603050405020304" pitchFamily="18" charset="0"/>
              <a:cs typeface="Times New Roman" panose="02020603050405020304" pitchFamily="18" charset="0"/>
            </a:rPr>
            <a:t>Project overview with block diagram</a:t>
          </a:r>
        </a:p>
      </dgm:t>
    </dgm:pt>
    <dgm:pt modelId="{230F1AFE-D929-4F98-8460-5F23F195FA7F}" type="parTrans" cxnId="{672855D3-B525-4111-A94D-72A19BCE0D78}">
      <dgm:prSet/>
      <dgm:spPr/>
      <dgm:t>
        <a:bodyPr/>
        <a:lstStyle/>
        <a:p>
          <a:endParaRPr lang="en-US"/>
        </a:p>
      </dgm:t>
    </dgm:pt>
    <dgm:pt modelId="{394BD2A7-FA25-4936-B573-D3587195F980}" type="sibTrans" cxnId="{672855D3-B525-4111-A94D-72A19BCE0D78}">
      <dgm:prSet/>
      <dgm:spPr/>
      <dgm:t>
        <a:bodyPr/>
        <a:lstStyle/>
        <a:p>
          <a:endParaRPr lang="en-US"/>
        </a:p>
      </dgm:t>
    </dgm:pt>
    <dgm:pt modelId="{E3B6746A-F72B-4A24-BC98-22B65B606A14}">
      <dgm:prSet/>
      <dgm:spPr/>
      <dgm:t>
        <a:bodyPr/>
        <a:lstStyle/>
        <a:p>
          <a:r>
            <a:rPr lang="en-US" dirty="0">
              <a:latin typeface="Times New Roman" panose="02020603050405020304" pitchFamily="18" charset="0"/>
              <a:cs typeface="Times New Roman" panose="02020603050405020304" pitchFamily="18" charset="0"/>
            </a:rPr>
            <a:t>Methodology and Design</a:t>
          </a:r>
        </a:p>
      </dgm:t>
    </dgm:pt>
    <dgm:pt modelId="{BED86E4F-2017-4648-B7D6-573D5441DD6B}" type="parTrans" cxnId="{DEF841C2-4773-482E-80C5-CDFF8E2736B1}">
      <dgm:prSet/>
      <dgm:spPr/>
      <dgm:t>
        <a:bodyPr/>
        <a:lstStyle/>
        <a:p>
          <a:endParaRPr lang="en-US"/>
        </a:p>
      </dgm:t>
    </dgm:pt>
    <dgm:pt modelId="{17C0DBE8-E4C9-47B4-93F8-B98E53C3F865}" type="sibTrans" cxnId="{DEF841C2-4773-482E-80C5-CDFF8E2736B1}">
      <dgm:prSet/>
      <dgm:spPr/>
      <dgm:t>
        <a:bodyPr/>
        <a:lstStyle/>
        <a:p>
          <a:endParaRPr lang="en-US"/>
        </a:p>
      </dgm:t>
    </dgm:pt>
    <dgm:pt modelId="{074CDC9C-FB46-4073-BCDA-F77E221FC1E4}">
      <dgm:prSet/>
      <dgm:spPr/>
      <dgm:t>
        <a:bodyPr/>
        <a:lstStyle/>
        <a:p>
          <a:r>
            <a:rPr lang="en-US" dirty="0">
              <a:latin typeface="Times New Roman" panose="02020603050405020304" pitchFamily="18" charset="0"/>
              <a:cs typeface="Times New Roman" panose="02020603050405020304" pitchFamily="18" charset="0"/>
            </a:rPr>
            <a:t>Expected Outcome</a:t>
          </a:r>
        </a:p>
      </dgm:t>
    </dgm:pt>
    <dgm:pt modelId="{7A0D4C24-0926-47D1-BC08-48AF8FE0E6A3}" type="parTrans" cxnId="{824E5C4C-3926-4DE8-81CB-CD2B4AE9A550}">
      <dgm:prSet/>
      <dgm:spPr/>
      <dgm:t>
        <a:bodyPr/>
        <a:lstStyle/>
        <a:p>
          <a:endParaRPr lang="en-US"/>
        </a:p>
      </dgm:t>
    </dgm:pt>
    <dgm:pt modelId="{D6837991-C016-4BDD-BC00-BD3F336CF5C6}" type="sibTrans" cxnId="{824E5C4C-3926-4DE8-81CB-CD2B4AE9A550}">
      <dgm:prSet/>
      <dgm:spPr/>
      <dgm:t>
        <a:bodyPr/>
        <a:lstStyle/>
        <a:p>
          <a:endParaRPr lang="en-US"/>
        </a:p>
      </dgm:t>
    </dgm:pt>
    <dgm:pt modelId="{8C01D5FD-29B5-4499-B259-C60D668325EE}">
      <dgm:prSet/>
      <dgm:spPr/>
      <dgm:t>
        <a:bodyPr/>
        <a:lstStyle/>
        <a:p>
          <a:r>
            <a:rPr lang="en-US" dirty="0">
              <a:latin typeface="Times New Roman" panose="02020603050405020304" pitchFamily="18" charset="0"/>
              <a:cs typeface="Times New Roman" panose="02020603050405020304" pitchFamily="18" charset="0"/>
            </a:rPr>
            <a:t>Obtained output</a:t>
          </a:r>
        </a:p>
      </dgm:t>
    </dgm:pt>
    <dgm:pt modelId="{D620D912-AC29-45C5-8D95-07B1DBE8A254}" type="parTrans" cxnId="{2C992FA4-C690-4DC6-A12E-122A5BDD59F1}">
      <dgm:prSet/>
      <dgm:spPr/>
      <dgm:t>
        <a:bodyPr/>
        <a:lstStyle/>
        <a:p>
          <a:endParaRPr lang="en-US"/>
        </a:p>
      </dgm:t>
    </dgm:pt>
    <dgm:pt modelId="{3F765739-C4C9-4D21-9A5C-A2ADFAFE1D7E}" type="sibTrans" cxnId="{2C992FA4-C690-4DC6-A12E-122A5BDD59F1}">
      <dgm:prSet/>
      <dgm:spPr/>
      <dgm:t>
        <a:bodyPr/>
        <a:lstStyle/>
        <a:p>
          <a:endParaRPr lang="en-US"/>
        </a:p>
      </dgm:t>
    </dgm:pt>
    <dgm:pt modelId="{20CEB52C-9D27-41E6-8795-1CBEA031B3D4}">
      <dgm:prSet/>
      <dgm:spPr/>
      <dgm:t>
        <a:bodyPr/>
        <a:lstStyle/>
        <a:p>
          <a:r>
            <a:rPr lang="en-US" dirty="0">
              <a:latin typeface="Times New Roman" panose="02020603050405020304" pitchFamily="18" charset="0"/>
              <a:cs typeface="Times New Roman" panose="02020603050405020304" pitchFamily="18" charset="0"/>
            </a:rPr>
            <a:t>Applications</a:t>
          </a:r>
        </a:p>
      </dgm:t>
    </dgm:pt>
    <dgm:pt modelId="{960C4446-F5F5-4557-8C0B-DCFB32D3B6AA}" type="parTrans" cxnId="{6B8AED0F-22A2-4E3E-97D8-19B60E77E1E2}">
      <dgm:prSet/>
      <dgm:spPr/>
      <dgm:t>
        <a:bodyPr/>
        <a:lstStyle/>
        <a:p>
          <a:endParaRPr lang="en-US"/>
        </a:p>
      </dgm:t>
    </dgm:pt>
    <dgm:pt modelId="{E544FAC3-2BCB-4C22-8037-8B3E39840536}" type="sibTrans" cxnId="{6B8AED0F-22A2-4E3E-97D8-19B60E77E1E2}">
      <dgm:prSet/>
      <dgm:spPr/>
      <dgm:t>
        <a:bodyPr/>
        <a:lstStyle/>
        <a:p>
          <a:endParaRPr lang="en-US"/>
        </a:p>
      </dgm:t>
    </dgm:pt>
    <dgm:pt modelId="{A6B7F3A9-820F-4F14-9C8F-C9981CF0F1F3}">
      <dgm:prSet/>
      <dgm:spPr/>
      <dgm:t>
        <a:bodyPr/>
        <a:lstStyle/>
        <a:p>
          <a:r>
            <a:rPr lang="en-US" dirty="0">
              <a:latin typeface="Times New Roman" panose="02020603050405020304" pitchFamily="18" charset="0"/>
              <a:cs typeface="Times New Roman" panose="02020603050405020304" pitchFamily="18" charset="0"/>
            </a:rPr>
            <a:t>References</a:t>
          </a:r>
        </a:p>
      </dgm:t>
    </dgm:pt>
    <dgm:pt modelId="{8BEAAD07-0625-4F21-AE19-21D6DCBC79D0}" type="parTrans" cxnId="{C1B59C09-31F5-4278-8BDD-1F2F81C45F4B}">
      <dgm:prSet/>
      <dgm:spPr/>
      <dgm:t>
        <a:bodyPr/>
        <a:lstStyle/>
        <a:p>
          <a:endParaRPr lang="en-US"/>
        </a:p>
      </dgm:t>
    </dgm:pt>
    <dgm:pt modelId="{2A266B7F-9DAB-45AC-93DA-C4173BB5F420}" type="sibTrans" cxnId="{C1B59C09-31F5-4278-8BDD-1F2F81C45F4B}">
      <dgm:prSet/>
      <dgm:spPr/>
      <dgm:t>
        <a:bodyPr/>
        <a:lstStyle/>
        <a:p>
          <a:endParaRPr lang="en-US"/>
        </a:p>
      </dgm:t>
    </dgm:pt>
    <dgm:pt modelId="{D93D58EC-BAF4-45F7-B75F-E6BE3089587C}" type="pres">
      <dgm:prSet presAssocID="{3F66291E-8A0A-4354-8CC4-70195DDAD666}" presName="vert0" presStyleCnt="0">
        <dgm:presLayoutVars>
          <dgm:dir/>
          <dgm:animOne val="branch"/>
          <dgm:animLvl val="lvl"/>
        </dgm:presLayoutVars>
      </dgm:prSet>
      <dgm:spPr/>
    </dgm:pt>
    <dgm:pt modelId="{86B6AF11-2C6B-4A3B-9DAB-46BBD6F9EAD1}" type="pres">
      <dgm:prSet presAssocID="{9FF7528E-0DE5-42C4-B23F-26B688DE672A}" presName="thickLine" presStyleLbl="alignNode1" presStyleIdx="0" presStyleCnt="9"/>
      <dgm:spPr/>
    </dgm:pt>
    <dgm:pt modelId="{BFE28E1E-2EA5-4477-AA47-4FBB9F9EFB97}" type="pres">
      <dgm:prSet presAssocID="{9FF7528E-0DE5-42C4-B23F-26B688DE672A}" presName="horz1" presStyleCnt="0"/>
      <dgm:spPr/>
    </dgm:pt>
    <dgm:pt modelId="{486D69F7-2487-4DFB-9F86-D86849D9790D}" type="pres">
      <dgm:prSet presAssocID="{9FF7528E-0DE5-42C4-B23F-26B688DE672A}" presName="tx1" presStyleLbl="revTx" presStyleIdx="0" presStyleCnt="9" custLinFactNeighborX="-5456" custLinFactNeighborY="837"/>
      <dgm:spPr/>
    </dgm:pt>
    <dgm:pt modelId="{BFE1B143-1CDF-4F95-89FD-4AE387C75369}" type="pres">
      <dgm:prSet presAssocID="{9FF7528E-0DE5-42C4-B23F-26B688DE672A}" presName="vert1" presStyleCnt="0"/>
      <dgm:spPr/>
    </dgm:pt>
    <dgm:pt modelId="{7332887B-995C-4B9B-8ABA-12CE675C975E}" type="pres">
      <dgm:prSet presAssocID="{B91F5470-F046-48D1-A968-B5689E5F90E0}" presName="thickLine" presStyleLbl="alignNode1" presStyleIdx="1" presStyleCnt="9"/>
      <dgm:spPr/>
    </dgm:pt>
    <dgm:pt modelId="{8E9216C9-5BC7-4A46-ABF7-8106CEC51EE4}" type="pres">
      <dgm:prSet presAssocID="{B91F5470-F046-48D1-A968-B5689E5F90E0}" presName="horz1" presStyleCnt="0"/>
      <dgm:spPr/>
    </dgm:pt>
    <dgm:pt modelId="{E891E766-40A1-4F63-A84D-178121A46510}" type="pres">
      <dgm:prSet presAssocID="{B91F5470-F046-48D1-A968-B5689E5F90E0}" presName="tx1" presStyleLbl="revTx" presStyleIdx="1" presStyleCnt="9" custLinFactNeighborX="-5456" custLinFactNeighborY="837"/>
      <dgm:spPr/>
    </dgm:pt>
    <dgm:pt modelId="{A881C51D-F048-48D9-9903-0C0B8C6C7A95}" type="pres">
      <dgm:prSet presAssocID="{B91F5470-F046-48D1-A968-B5689E5F90E0}" presName="vert1" presStyleCnt="0"/>
      <dgm:spPr/>
    </dgm:pt>
    <dgm:pt modelId="{3B2C9488-1501-4731-887D-1232563D6DE2}" type="pres">
      <dgm:prSet presAssocID="{7D1E935D-C33B-46D8-9893-04F015DDC433}" presName="thickLine" presStyleLbl="alignNode1" presStyleIdx="2" presStyleCnt="9"/>
      <dgm:spPr/>
    </dgm:pt>
    <dgm:pt modelId="{A127CC16-D0AA-4ADB-946D-AB304DB9311D}" type="pres">
      <dgm:prSet presAssocID="{7D1E935D-C33B-46D8-9893-04F015DDC433}" presName="horz1" presStyleCnt="0"/>
      <dgm:spPr/>
    </dgm:pt>
    <dgm:pt modelId="{2FE83ECC-4776-4DF6-9D28-3CED3B845CB2}" type="pres">
      <dgm:prSet presAssocID="{7D1E935D-C33B-46D8-9893-04F015DDC433}" presName="tx1" presStyleLbl="revTx" presStyleIdx="2" presStyleCnt="9" custLinFactNeighborX="-5456" custLinFactNeighborY="837"/>
      <dgm:spPr/>
    </dgm:pt>
    <dgm:pt modelId="{6DF6B85F-CFBC-4E51-8F0C-2411BBC9E4C6}" type="pres">
      <dgm:prSet presAssocID="{7D1E935D-C33B-46D8-9893-04F015DDC433}" presName="vert1" presStyleCnt="0"/>
      <dgm:spPr/>
    </dgm:pt>
    <dgm:pt modelId="{42099A22-0F18-4A74-8CCF-5F6F703E8ADE}" type="pres">
      <dgm:prSet presAssocID="{E79B1B61-8CC7-44E4-B6B3-B547DFDE6A12}" presName="thickLine" presStyleLbl="alignNode1" presStyleIdx="3" presStyleCnt="9"/>
      <dgm:spPr/>
    </dgm:pt>
    <dgm:pt modelId="{CBE517CC-D883-4FA3-9D1E-56C6EA23392A}" type="pres">
      <dgm:prSet presAssocID="{E79B1B61-8CC7-44E4-B6B3-B547DFDE6A12}" presName="horz1" presStyleCnt="0"/>
      <dgm:spPr/>
    </dgm:pt>
    <dgm:pt modelId="{5AE687DB-21E9-4090-A4F4-2368D372BB7F}" type="pres">
      <dgm:prSet presAssocID="{E79B1B61-8CC7-44E4-B6B3-B547DFDE6A12}" presName="tx1" presStyleLbl="revTx" presStyleIdx="3" presStyleCnt="9"/>
      <dgm:spPr/>
    </dgm:pt>
    <dgm:pt modelId="{0279160E-1A3C-49A9-BAB2-58B180E12884}" type="pres">
      <dgm:prSet presAssocID="{E79B1B61-8CC7-44E4-B6B3-B547DFDE6A12}" presName="vert1" presStyleCnt="0"/>
      <dgm:spPr/>
    </dgm:pt>
    <dgm:pt modelId="{EAEE0B8D-5C6A-4E0B-B4DE-E5A230E5100E}" type="pres">
      <dgm:prSet presAssocID="{E3B6746A-F72B-4A24-BC98-22B65B606A14}" presName="thickLine" presStyleLbl="alignNode1" presStyleIdx="4" presStyleCnt="9"/>
      <dgm:spPr/>
    </dgm:pt>
    <dgm:pt modelId="{AD8BF5B2-4C4A-4D77-92D0-CF5DA1B47041}" type="pres">
      <dgm:prSet presAssocID="{E3B6746A-F72B-4A24-BC98-22B65B606A14}" presName="horz1" presStyleCnt="0"/>
      <dgm:spPr/>
    </dgm:pt>
    <dgm:pt modelId="{786990BA-7514-4EA4-892D-59E4B0BF3A83}" type="pres">
      <dgm:prSet presAssocID="{E3B6746A-F72B-4A24-BC98-22B65B606A14}" presName="tx1" presStyleLbl="revTx" presStyleIdx="4" presStyleCnt="9"/>
      <dgm:spPr/>
    </dgm:pt>
    <dgm:pt modelId="{30363012-BBFE-4D0B-810D-DB641914E2B1}" type="pres">
      <dgm:prSet presAssocID="{E3B6746A-F72B-4A24-BC98-22B65B606A14}" presName="vert1" presStyleCnt="0"/>
      <dgm:spPr/>
    </dgm:pt>
    <dgm:pt modelId="{2C2F579F-B9B6-4F43-8D2E-05056B1E7E08}" type="pres">
      <dgm:prSet presAssocID="{074CDC9C-FB46-4073-BCDA-F77E221FC1E4}" presName="thickLine" presStyleLbl="alignNode1" presStyleIdx="5" presStyleCnt="9"/>
      <dgm:spPr/>
    </dgm:pt>
    <dgm:pt modelId="{D02BA1A8-4282-4AC8-A3EE-2702CBAFAFCF}" type="pres">
      <dgm:prSet presAssocID="{074CDC9C-FB46-4073-BCDA-F77E221FC1E4}" presName="horz1" presStyleCnt="0"/>
      <dgm:spPr/>
    </dgm:pt>
    <dgm:pt modelId="{94C65D72-F92A-44EA-B018-992CF0BD556F}" type="pres">
      <dgm:prSet presAssocID="{074CDC9C-FB46-4073-BCDA-F77E221FC1E4}" presName="tx1" presStyleLbl="revTx" presStyleIdx="5" presStyleCnt="9"/>
      <dgm:spPr/>
    </dgm:pt>
    <dgm:pt modelId="{ACB930A3-D173-4E4F-891E-6009C1A39F8B}" type="pres">
      <dgm:prSet presAssocID="{074CDC9C-FB46-4073-BCDA-F77E221FC1E4}" presName="vert1" presStyleCnt="0"/>
      <dgm:spPr/>
    </dgm:pt>
    <dgm:pt modelId="{CA6C037E-D1AC-4324-81FC-04AF3017173F}" type="pres">
      <dgm:prSet presAssocID="{8C01D5FD-29B5-4499-B259-C60D668325EE}" presName="thickLine" presStyleLbl="alignNode1" presStyleIdx="6" presStyleCnt="9"/>
      <dgm:spPr/>
    </dgm:pt>
    <dgm:pt modelId="{69439F18-940D-452E-8B19-92E3330B6F95}" type="pres">
      <dgm:prSet presAssocID="{8C01D5FD-29B5-4499-B259-C60D668325EE}" presName="horz1" presStyleCnt="0"/>
      <dgm:spPr/>
    </dgm:pt>
    <dgm:pt modelId="{72E5FF83-6810-4D3B-ADDF-21A504463B3A}" type="pres">
      <dgm:prSet presAssocID="{8C01D5FD-29B5-4499-B259-C60D668325EE}" presName="tx1" presStyleLbl="revTx" presStyleIdx="6" presStyleCnt="9"/>
      <dgm:spPr/>
    </dgm:pt>
    <dgm:pt modelId="{2985138A-70FB-4EE8-A9E5-32297D3EF3CB}" type="pres">
      <dgm:prSet presAssocID="{8C01D5FD-29B5-4499-B259-C60D668325EE}" presName="vert1" presStyleCnt="0"/>
      <dgm:spPr/>
    </dgm:pt>
    <dgm:pt modelId="{9A9AE5A7-3007-446B-8976-036E3B96A674}" type="pres">
      <dgm:prSet presAssocID="{20CEB52C-9D27-41E6-8795-1CBEA031B3D4}" presName="thickLine" presStyleLbl="alignNode1" presStyleIdx="7" presStyleCnt="9"/>
      <dgm:spPr/>
    </dgm:pt>
    <dgm:pt modelId="{34CFB011-05F6-40C2-A407-B92D2804DE5C}" type="pres">
      <dgm:prSet presAssocID="{20CEB52C-9D27-41E6-8795-1CBEA031B3D4}" presName="horz1" presStyleCnt="0"/>
      <dgm:spPr/>
    </dgm:pt>
    <dgm:pt modelId="{2B14B03B-D6F5-4D51-8A70-F5FA756A15D5}" type="pres">
      <dgm:prSet presAssocID="{20CEB52C-9D27-41E6-8795-1CBEA031B3D4}" presName="tx1" presStyleLbl="revTx" presStyleIdx="7" presStyleCnt="9"/>
      <dgm:spPr/>
    </dgm:pt>
    <dgm:pt modelId="{59F60DAE-C548-4E8D-AE06-080B5128F334}" type="pres">
      <dgm:prSet presAssocID="{20CEB52C-9D27-41E6-8795-1CBEA031B3D4}" presName="vert1" presStyleCnt="0"/>
      <dgm:spPr/>
    </dgm:pt>
    <dgm:pt modelId="{C6F90F38-D8A9-4283-A067-3BAFEEF2250D}" type="pres">
      <dgm:prSet presAssocID="{A6B7F3A9-820F-4F14-9C8F-C9981CF0F1F3}" presName="thickLine" presStyleLbl="alignNode1" presStyleIdx="8" presStyleCnt="9"/>
      <dgm:spPr/>
    </dgm:pt>
    <dgm:pt modelId="{22BFDB92-E086-4AA5-9186-202F7A7A250E}" type="pres">
      <dgm:prSet presAssocID="{A6B7F3A9-820F-4F14-9C8F-C9981CF0F1F3}" presName="horz1" presStyleCnt="0"/>
      <dgm:spPr/>
    </dgm:pt>
    <dgm:pt modelId="{870888B6-2F42-4118-9328-DD1989F6390A}" type="pres">
      <dgm:prSet presAssocID="{A6B7F3A9-820F-4F14-9C8F-C9981CF0F1F3}" presName="tx1" presStyleLbl="revTx" presStyleIdx="8" presStyleCnt="9" custLinFactNeighborX="-1296" custLinFactNeighborY="19726"/>
      <dgm:spPr/>
    </dgm:pt>
    <dgm:pt modelId="{D23013CD-C4C9-4C71-998E-B18E89C5BDCE}" type="pres">
      <dgm:prSet presAssocID="{A6B7F3A9-820F-4F14-9C8F-C9981CF0F1F3}" presName="vert1" presStyleCnt="0"/>
      <dgm:spPr/>
    </dgm:pt>
  </dgm:ptLst>
  <dgm:cxnLst>
    <dgm:cxn modelId="{C1B59C09-31F5-4278-8BDD-1F2F81C45F4B}" srcId="{3F66291E-8A0A-4354-8CC4-70195DDAD666}" destId="{A6B7F3A9-820F-4F14-9C8F-C9981CF0F1F3}" srcOrd="8" destOrd="0" parTransId="{8BEAAD07-0625-4F21-AE19-21D6DCBC79D0}" sibTransId="{2A266B7F-9DAB-45AC-93DA-C4173BB5F420}"/>
    <dgm:cxn modelId="{6B8AED0F-22A2-4E3E-97D8-19B60E77E1E2}" srcId="{3F66291E-8A0A-4354-8CC4-70195DDAD666}" destId="{20CEB52C-9D27-41E6-8795-1CBEA031B3D4}" srcOrd="7" destOrd="0" parTransId="{960C4446-F5F5-4557-8C0B-DCFB32D3B6AA}" sibTransId="{E544FAC3-2BCB-4C22-8037-8B3E39840536}"/>
    <dgm:cxn modelId="{28BAB917-DD1A-4197-9869-1A4F1740EB36}" type="presOf" srcId="{E79B1B61-8CC7-44E4-B6B3-B547DFDE6A12}" destId="{5AE687DB-21E9-4090-A4F4-2368D372BB7F}" srcOrd="0" destOrd="0" presId="urn:microsoft.com/office/officeart/2008/layout/LinedList"/>
    <dgm:cxn modelId="{A868781D-67D5-48DF-966E-87170A1FCAE6}" type="presOf" srcId="{A6B7F3A9-820F-4F14-9C8F-C9981CF0F1F3}" destId="{870888B6-2F42-4118-9328-DD1989F6390A}" srcOrd="0" destOrd="0" presId="urn:microsoft.com/office/officeart/2008/layout/LinedList"/>
    <dgm:cxn modelId="{824E5C4C-3926-4DE8-81CB-CD2B4AE9A550}" srcId="{3F66291E-8A0A-4354-8CC4-70195DDAD666}" destId="{074CDC9C-FB46-4073-BCDA-F77E221FC1E4}" srcOrd="5" destOrd="0" parTransId="{7A0D4C24-0926-47D1-BC08-48AF8FE0E6A3}" sibTransId="{D6837991-C016-4BDD-BC00-BD3F336CF5C6}"/>
    <dgm:cxn modelId="{6D132373-9587-4CA9-B3E2-E78C057B14E6}" type="presOf" srcId="{3F66291E-8A0A-4354-8CC4-70195DDAD666}" destId="{D93D58EC-BAF4-45F7-B75F-E6BE3089587C}" srcOrd="0" destOrd="0" presId="urn:microsoft.com/office/officeart/2008/layout/LinedList"/>
    <dgm:cxn modelId="{BF670B82-92EF-4B7A-81A7-C538823B22C5}" type="presOf" srcId="{E3B6746A-F72B-4A24-BC98-22B65B606A14}" destId="{786990BA-7514-4EA4-892D-59E4B0BF3A83}" srcOrd="0" destOrd="0" presId="urn:microsoft.com/office/officeart/2008/layout/LinedList"/>
    <dgm:cxn modelId="{A1E30B8A-F73E-46A2-8FD9-4E54E366948C}" type="presOf" srcId="{8C01D5FD-29B5-4499-B259-C60D668325EE}" destId="{72E5FF83-6810-4D3B-ADDF-21A504463B3A}" srcOrd="0" destOrd="0" presId="urn:microsoft.com/office/officeart/2008/layout/LinedList"/>
    <dgm:cxn modelId="{2C992FA4-C690-4DC6-A12E-122A5BDD59F1}" srcId="{3F66291E-8A0A-4354-8CC4-70195DDAD666}" destId="{8C01D5FD-29B5-4499-B259-C60D668325EE}" srcOrd="6" destOrd="0" parTransId="{D620D912-AC29-45C5-8D95-07B1DBE8A254}" sibTransId="{3F765739-C4C9-4D21-9A5C-A2ADFAFE1D7E}"/>
    <dgm:cxn modelId="{BD5E0CB8-FCFD-42F6-A529-929639CC590E}" type="presOf" srcId="{20CEB52C-9D27-41E6-8795-1CBEA031B3D4}" destId="{2B14B03B-D6F5-4D51-8A70-F5FA756A15D5}" srcOrd="0" destOrd="0" presId="urn:microsoft.com/office/officeart/2008/layout/LinedList"/>
    <dgm:cxn modelId="{8956A0B9-020A-4E5A-89AE-D1223EA16E13}" type="presOf" srcId="{B91F5470-F046-48D1-A968-B5689E5F90E0}" destId="{E891E766-40A1-4F63-A84D-178121A46510}" srcOrd="0" destOrd="0" presId="urn:microsoft.com/office/officeart/2008/layout/LinedList"/>
    <dgm:cxn modelId="{053C64C0-1AA1-4108-9825-EDB274B1EB70}" srcId="{3F66291E-8A0A-4354-8CC4-70195DDAD666}" destId="{9FF7528E-0DE5-42C4-B23F-26B688DE672A}" srcOrd="0" destOrd="0" parTransId="{63147C5A-C98D-499D-B8A3-FCD453C5C02C}" sibTransId="{73E95B5F-BDD0-4C4D-A760-60C60CB31200}"/>
    <dgm:cxn modelId="{DEF841C2-4773-482E-80C5-CDFF8E2736B1}" srcId="{3F66291E-8A0A-4354-8CC4-70195DDAD666}" destId="{E3B6746A-F72B-4A24-BC98-22B65B606A14}" srcOrd="4" destOrd="0" parTransId="{BED86E4F-2017-4648-B7D6-573D5441DD6B}" sibTransId="{17C0DBE8-E4C9-47B4-93F8-B98E53C3F865}"/>
    <dgm:cxn modelId="{5A7536C4-D7AB-4B1B-89DD-E191B2ABA911}" type="presOf" srcId="{9FF7528E-0DE5-42C4-B23F-26B688DE672A}" destId="{486D69F7-2487-4DFB-9F86-D86849D9790D}" srcOrd="0" destOrd="0" presId="urn:microsoft.com/office/officeart/2008/layout/LinedList"/>
    <dgm:cxn modelId="{672855D3-B525-4111-A94D-72A19BCE0D78}" srcId="{3F66291E-8A0A-4354-8CC4-70195DDAD666}" destId="{E79B1B61-8CC7-44E4-B6B3-B547DFDE6A12}" srcOrd="3" destOrd="0" parTransId="{230F1AFE-D929-4F98-8460-5F23F195FA7F}" sibTransId="{394BD2A7-FA25-4936-B573-D3587195F980}"/>
    <dgm:cxn modelId="{7FE265D9-60F0-48D3-A04F-24F3E9BCA485}" srcId="{3F66291E-8A0A-4354-8CC4-70195DDAD666}" destId="{B91F5470-F046-48D1-A968-B5689E5F90E0}" srcOrd="1" destOrd="0" parTransId="{583FCE8C-CF79-4AD9-96F4-7A04FD63781E}" sibTransId="{A36F9076-BC1E-46D2-9D11-0544D201A0AF}"/>
    <dgm:cxn modelId="{D3F688DF-DD28-4743-8B07-85BF3A800BD5}" type="presOf" srcId="{7D1E935D-C33B-46D8-9893-04F015DDC433}" destId="{2FE83ECC-4776-4DF6-9D28-3CED3B845CB2}" srcOrd="0" destOrd="0" presId="urn:microsoft.com/office/officeart/2008/layout/LinedList"/>
    <dgm:cxn modelId="{A0A499EE-8A25-47AB-9BED-B13CA14BC5FE}" type="presOf" srcId="{074CDC9C-FB46-4073-BCDA-F77E221FC1E4}" destId="{94C65D72-F92A-44EA-B018-992CF0BD556F}" srcOrd="0" destOrd="0" presId="urn:microsoft.com/office/officeart/2008/layout/LinedList"/>
    <dgm:cxn modelId="{CFD34CFA-D50F-4DFD-8E04-96330552EF0A}" srcId="{3F66291E-8A0A-4354-8CC4-70195DDAD666}" destId="{7D1E935D-C33B-46D8-9893-04F015DDC433}" srcOrd="2" destOrd="0" parTransId="{13BEEAD3-8328-4A6D-AD98-10B97808A39E}" sibTransId="{73FC29AF-733C-4BF3-A299-6B7D6D83D213}"/>
    <dgm:cxn modelId="{1EBB2EA7-8B15-4770-84C2-BEFD78AE1ADD}" type="presParOf" srcId="{D93D58EC-BAF4-45F7-B75F-E6BE3089587C}" destId="{86B6AF11-2C6B-4A3B-9DAB-46BBD6F9EAD1}" srcOrd="0" destOrd="0" presId="urn:microsoft.com/office/officeart/2008/layout/LinedList"/>
    <dgm:cxn modelId="{91EAF196-8FC0-44F7-ADD3-3675C46913CE}" type="presParOf" srcId="{D93D58EC-BAF4-45F7-B75F-E6BE3089587C}" destId="{BFE28E1E-2EA5-4477-AA47-4FBB9F9EFB97}" srcOrd="1" destOrd="0" presId="urn:microsoft.com/office/officeart/2008/layout/LinedList"/>
    <dgm:cxn modelId="{C2BC44AE-F871-44E5-94F8-5E47D2CB78A9}" type="presParOf" srcId="{BFE28E1E-2EA5-4477-AA47-4FBB9F9EFB97}" destId="{486D69F7-2487-4DFB-9F86-D86849D9790D}" srcOrd="0" destOrd="0" presId="urn:microsoft.com/office/officeart/2008/layout/LinedList"/>
    <dgm:cxn modelId="{2C89C1D2-E737-4D6C-970D-C0CDA96F2E1A}" type="presParOf" srcId="{BFE28E1E-2EA5-4477-AA47-4FBB9F9EFB97}" destId="{BFE1B143-1CDF-4F95-89FD-4AE387C75369}" srcOrd="1" destOrd="0" presId="urn:microsoft.com/office/officeart/2008/layout/LinedList"/>
    <dgm:cxn modelId="{92810CBF-C9C6-4222-8B42-C66EFBE1FCFD}" type="presParOf" srcId="{D93D58EC-BAF4-45F7-B75F-E6BE3089587C}" destId="{7332887B-995C-4B9B-8ABA-12CE675C975E}" srcOrd="2" destOrd="0" presId="urn:microsoft.com/office/officeart/2008/layout/LinedList"/>
    <dgm:cxn modelId="{0285C036-C2C8-4FD8-9087-5BC4CF6D5A37}" type="presParOf" srcId="{D93D58EC-BAF4-45F7-B75F-E6BE3089587C}" destId="{8E9216C9-5BC7-4A46-ABF7-8106CEC51EE4}" srcOrd="3" destOrd="0" presId="urn:microsoft.com/office/officeart/2008/layout/LinedList"/>
    <dgm:cxn modelId="{D3F571F8-7438-4917-8090-D83CEF879F22}" type="presParOf" srcId="{8E9216C9-5BC7-4A46-ABF7-8106CEC51EE4}" destId="{E891E766-40A1-4F63-A84D-178121A46510}" srcOrd="0" destOrd="0" presId="urn:microsoft.com/office/officeart/2008/layout/LinedList"/>
    <dgm:cxn modelId="{6F10711F-DE7F-49FF-8CC6-1B311492F049}" type="presParOf" srcId="{8E9216C9-5BC7-4A46-ABF7-8106CEC51EE4}" destId="{A881C51D-F048-48D9-9903-0C0B8C6C7A95}" srcOrd="1" destOrd="0" presId="urn:microsoft.com/office/officeart/2008/layout/LinedList"/>
    <dgm:cxn modelId="{47F3B3CE-D031-4048-B4A9-A318CB8C4BA4}" type="presParOf" srcId="{D93D58EC-BAF4-45F7-B75F-E6BE3089587C}" destId="{3B2C9488-1501-4731-887D-1232563D6DE2}" srcOrd="4" destOrd="0" presId="urn:microsoft.com/office/officeart/2008/layout/LinedList"/>
    <dgm:cxn modelId="{3F1545C9-5063-4702-B173-65B59ABCF6DB}" type="presParOf" srcId="{D93D58EC-BAF4-45F7-B75F-E6BE3089587C}" destId="{A127CC16-D0AA-4ADB-946D-AB304DB9311D}" srcOrd="5" destOrd="0" presId="urn:microsoft.com/office/officeart/2008/layout/LinedList"/>
    <dgm:cxn modelId="{B2141C25-CF30-4B3F-9CC5-FA2258F317DD}" type="presParOf" srcId="{A127CC16-D0AA-4ADB-946D-AB304DB9311D}" destId="{2FE83ECC-4776-4DF6-9D28-3CED3B845CB2}" srcOrd="0" destOrd="0" presId="urn:microsoft.com/office/officeart/2008/layout/LinedList"/>
    <dgm:cxn modelId="{8907F2D2-7F40-4F4E-9128-E7DFCB78D8A1}" type="presParOf" srcId="{A127CC16-D0AA-4ADB-946D-AB304DB9311D}" destId="{6DF6B85F-CFBC-4E51-8F0C-2411BBC9E4C6}" srcOrd="1" destOrd="0" presId="urn:microsoft.com/office/officeart/2008/layout/LinedList"/>
    <dgm:cxn modelId="{32CA8D7D-A114-4A4E-BFAD-97B39C858376}" type="presParOf" srcId="{D93D58EC-BAF4-45F7-B75F-E6BE3089587C}" destId="{42099A22-0F18-4A74-8CCF-5F6F703E8ADE}" srcOrd="6" destOrd="0" presId="urn:microsoft.com/office/officeart/2008/layout/LinedList"/>
    <dgm:cxn modelId="{C6EC8587-4979-4B5B-9A6B-99506F7986D0}" type="presParOf" srcId="{D93D58EC-BAF4-45F7-B75F-E6BE3089587C}" destId="{CBE517CC-D883-4FA3-9D1E-56C6EA23392A}" srcOrd="7" destOrd="0" presId="urn:microsoft.com/office/officeart/2008/layout/LinedList"/>
    <dgm:cxn modelId="{5B19C6AE-F9C4-4C61-9E19-7F0CA285B694}" type="presParOf" srcId="{CBE517CC-D883-4FA3-9D1E-56C6EA23392A}" destId="{5AE687DB-21E9-4090-A4F4-2368D372BB7F}" srcOrd="0" destOrd="0" presId="urn:microsoft.com/office/officeart/2008/layout/LinedList"/>
    <dgm:cxn modelId="{1EE0657B-218E-4EEC-953B-D0410563B7B0}" type="presParOf" srcId="{CBE517CC-D883-4FA3-9D1E-56C6EA23392A}" destId="{0279160E-1A3C-49A9-BAB2-58B180E12884}" srcOrd="1" destOrd="0" presId="urn:microsoft.com/office/officeart/2008/layout/LinedList"/>
    <dgm:cxn modelId="{2D3F5D3E-E014-4CBE-80EC-774F5CEDB022}" type="presParOf" srcId="{D93D58EC-BAF4-45F7-B75F-E6BE3089587C}" destId="{EAEE0B8D-5C6A-4E0B-B4DE-E5A230E5100E}" srcOrd="8" destOrd="0" presId="urn:microsoft.com/office/officeart/2008/layout/LinedList"/>
    <dgm:cxn modelId="{21AAED31-6861-47C0-9C75-201BB964E0C0}" type="presParOf" srcId="{D93D58EC-BAF4-45F7-B75F-E6BE3089587C}" destId="{AD8BF5B2-4C4A-4D77-92D0-CF5DA1B47041}" srcOrd="9" destOrd="0" presId="urn:microsoft.com/office/officeart/2008/layout/LinedList"/>
    <dgm:cxn modelId="{BF772601-9D2F-475D-8561-840FBEB0EBE7}" type="presParOf" srcId="{AD8BF5B2-4C4A-4D77-92D0-CF5DA1B47041}" destId="{786990BA-7514-4EA4-892D-59E4B0BF3A83}" srcOrd="0" destOrd="0" presId="urn:microsoft.com/office/officeart/2008/layout/LinedList"/>
    <dgm:cxn modelId="{0B969903-5E88-40EB-9C60-752A53A58C38}" type="presParOf" srcId="{AD8BF5B2-4C4A-4D77-92D0-CF5DA1B47041}" destId="{30363012-BBFE-4D0B-810D-DB641914E2B1}" srcOrd="1" destOrd="0" presId="urn:microsoft.com/office/officeart/2008/layout/LinedList"/>
    <dgm:cxn modelId="{825D25D1-7DDE-4C25-8D0F-1E8AC167A692}" type="presParOf" srcId="{D93D58EC-BAF4-45F7-B75F-E6BE3089587C}" destId="{2C2F579F-B9B6-4F43-8D2E-05056B1E7E08}" srcOrd="10" destOrd="0" presId="urn:microsoft.com/office/officeart/2008/layout/LinedList"/>
    <dgm:cxn modelId="{08FBE2CF-20C6-462C-96C7-F6C887286145}" type="presParOf" srcId="{D93D58EC-BAF4-45F7-B75F-E6BE3089587C}" destId="{D02BA1A8-4282-4AC8-A3EE-2702CBAFAFCF}" srcOrd="11" destOrd="0" presId="urn:microsoft.com/office/officeart/2008/layout/LinedList"/>
    <dgm:cxn modelId="{F13183F1-F111-4581-98AF-D434FEF5B5B2}" type="presParOf" srcId="{D02BA1A8-4282-4AC8-A3EE-2702CBAFAFCF}" destId="{94C65D72-F92A-44EA-B018-992CF0BD556F}" srcOrd="0" destOrd="0" presId="urn:microsoft.com/office/officeart/2008/layout/LinedList"/>
    <dgm:cxn modelId="{99573473-77B1-4926-9867-3BF8AB644867}" type="presParOf" srcId="{D02BA1A8-4282-4AC8-A3EE-2702CBAFAFCF}" destId="{ACB930A3-D173-4E4F-891E-6009C1A39F8B}" srcOrd="1" destOrd="0" presId="urn:microsoft.com/office/officeart/2008/layout/LinedList"/>
    <dgm:cxn modelId="{ABAB93FD-C4A6-49D7-9F18-D3D73F0E9506}" type="presParOf" srcId="{D93D58EC-BAF4-45F7-B75F-E6BE3089587C}" destId="{CA6C037E-D1AC-4324-81FC-04AF3017173F}" srcOrd="12" destOrd="0" presId="urn:microsoft.com/office/officeart/2008/layout/LinedList"/>
    <dgm:cxn modelId="{516984F7-CBF1-4F49-95FE-E73C049A727A}" type="presParOf" srcId="{D93D58EC-BAF4-45F7-B75F-E6BE3089587C}" destId="{69439F18-940D-452E-8B19-92E3330B6F95}" srcOrd="13" destOrd="0" presId="urn:microsoft.com/office/officeart/2008/layout/LinedList"/>
    <dgm:cxn modelId="{D3C1B209-7102-4CDE-91ED-393FE50F5686}" type="presParOf" srcId="{69439F18-940D-452E-8B19-92E3330B6F95}" destId="{72E5FF83-6810-4D3B-ADDF-21A504463B3A}" srcOrd="0" destOrd="0" presId="urn:microsoft.com/office/officeart/2008/layout/LinedList"/>
    <dgm:cxn modelId="{4F0F3B00-98EC-437C-A094-2859C786D30A}" type="presParOf" srcId="{69439F18-940D-452E-8B19-92E3330B6F95}" destId="{2985138A-70FB-4EE8-A9E5-32297D3EF3CB}" srcOrd="1" destOrd="0" presId="urn:microsoft.com/office/officeart/2008/layout/LinedList"/>
    <dgm:cxn modelId="{4D41FB5E-1B09-4D63-A1B4-C0A66A7E6A7C}" type="presParOf" srcId="{D93D58EC-BAF4-45F7-B75F-E6BE3089587C}" destId="{9A9AE5A7-3007-446B-8976-036E3B96A674}" srcOrd="14" destOrd="0" presId="urn:microsoft.com/office/officeart/2008/layout/LinedList"/>
    <dgm:cxn modelId="{8DE85CFE-2542-4F82-90B1-9E9ACC1DE222}" type="presParOf" srcId="{D93D58EC-BAF4-45F7-B75F-E6BE3089587C}" destId="{34CFB011-05F6-40C2-A407-B92D2804DE5C}" srcOrd="15" destOrd="0" presId="urn:microsoft.com/office/officeart/2008/layout/LinedList"/>
    <dgm:cxn modelId="{CE3B9E55-20D5-4585-B322-1D13A6CAB14E}" type="presParOf" srcId="{34CFB011-05F6-40C2-A407-B92D2804DE5C}" destId="{2B14B03B-D6F5-4D51-8A70-F5FA756A15D5}" srcOrd="0" destOrd="0" presId="urn:microsoft.com/office/officeart/2008/layout/LinedList"/>
    <dgm:cxn modelId="{B1F2FB77-886F-478F-B1E9-787698B6EE8F}" type="presParOf" srcId="{34CFB011-05F6-40C2-A407-B92D2804DE5C}" destId="{59F60DAE-C548-4E8D-AE06-080B5128F334}" srcOrd="1" destOrd="0" presId="urn:microsoft.com/office/officeart/2008/layout/LinedList"/>
    <dgm:cxn modelId="{B783014C-1FA6-4AEE-9C79-77B4E9574DBB}" type="presParOf" srcId="{D93D58EC-BAF4-45F7-B75F-E6BE3089587C}" destId="{C6F90F38-D8A9-4283-A067-3BAFEEF2250D}" srcOrd="16" destOrd="0" presId="urn:microsoft.com/office/officeart/2008/layout/LinedList"/>
    <dgm:cxn modelId="{E0E81078-B67B-43BF-8E45-CFA44D9B666D}" type="presParOf" srcId="{D93D58EC-BAF4-45F7-B75F-E6BE3089587C}" destId="{22BFDB92-E086-4AA5-9186-202F7A7A250E}" srcOrd="17" destOrd="0" presId="urn:microsoft.com/office/officeart/2008/layout/LinedList"/>
    <dgm:cxn modelId="{9BCE9949-B920-4725-9365-233E29500A44}" type="presParOf" srcId="{22BFDB92-E086-4AA5-9186-202F7A7A250E}" destId="{870888B6-2F42-4118-9328-DD1989F6390A}" srcOrd="0" destOrd="0" presId="urn:microsoft.com/office/officeart/2008/layout/LinedList"/>
    <dgm:cxn modelId="{2ADF6C0B-576E-4EDD-B533-1051A0469B4D}" type="presParOf" srcId="{22BFDB92-E086-4AA5-9186-202F7A7A250E}" destId="{D23013CD-C4C9-4C71-998E-B18E89C5BD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D1B0AA-9A89-4C3A-87B5-D0B5AEEC8FB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9F51CF2B-F581-4623-B840-F9D0E0242040}">
      <dgm:prSet custT="1"/>
      <dgm:spPr>
        <a:solidFill>
          <a:schemeClr val="accent1">
            <a:lumMod val="60000"/>
            <a:lumOff val="40000"/>
          </a:schemeClr>
        </a:solidFill>
      </dgm:spPr>
      <dgm:t>
        <a:bodyPr/>
        <a:lstStyle/>
        <a:p>
          <a:r>
            <a:rPr lang="en-US" sz="2000" dirty="0">
              <a:solidFill>
                <a:schemeClr val="tx1"/>
              </a:solidFill>
              <a:latin typeface="Times New Roman" pitchFamily="18" charset="0"/>
              <a:cs typeface="Times New Roman" pitchFamily="18" charset="0"/>
            </a:rPr>
            <a:t>Some of the operations of circuit breaker are:-</a:t>
          </a:r>
          <a:endParaRPr lang="en-IN" sz="2000" dirty="0">
            <a:solidFill>
              <a:schemeClr val="tx1"/>
            </a:solidFill>
          </a:endParaRPr>
        </a:p>
      </dgm:t>
    </dgm:pt>
    <dgm:pt modelId="{BB5BD4EE-D64A-47D4-BAAC-9229718C2EBE}" type="parTrans" cxnId="{2EC7BCDC-8864-4DA3-B4AE-CC058A517267}">
      <dgm:prSet/>
      <dgm:spPr/>
      <dgm:t>
        <a:bodyPr/>
        <a:lstStyle/>
        <a:p>
          <a:endParaRPr lang="en-IN"/>
        </a:p>
      </dgm:t>
    </dgm:pt>
    <dgm:pt modelId="{F3D74314-F0F4-4C27-9575-904D5512655B}" type="sibTrans" cxnId="{2EC7BCDC-8864-4DA3-B4AE-CC058A517267}">
      <dgm:prSet/>
      <dgm:spPr/>
      <dgm:t>
        <a:bodyPr/>
        <a:lstStyle/>
        <a:p>
          <a:endParaRPr lang="en-IN"/>
        </a:p>
      </dgm:t>
    </dgm:pt>
    <dgm:pt modelId="{9045152B-1908-4089-9C9C-FA58FC90352D}">
      <dgm:prSet custT="1"/>
      <dgm:spPr>
        <a:solidFill>
          <a:schemeClr val="accent1">
            <a:lumMod val="60000"/>
            <a:lumOff val="40000"/>
          </a:schemeClr>
        </a:solidFill>
      </dgm:spPr>
      <dgm:t>
        <a:bodyPr/>
        <a:lstStyle/>
        <a:p>
          <a:r>
            <a:rPr lang="en-US" sz="2000" dirty="0">
              <a:solidFill>
                <a:schemeClr val="tx1"/>
              </a:solidFill>
              <a:latin typeface="Times New Roman" pitchFamily="18" charset="0"/>
              <a:cs typeface="Times New Roman" pitchFamily="18" charset="0"/>
            </a:rPr>
            <a:t>The password to operate can be changed and system can be operated efficiently with the changed password. </a:t>
          </a:r>
        </a:p>
      </dgm:t>
    </dgm:pt>
    <dgm:pt modelId="{F3773BA3-B9D6-4F9E-94E6-6D21591A2AC4}" type="parTrans" cxnId="{03FFB152-EE19-440B-9B10-43775BDEFD1D}">
      <dgm:prSet/>
      <dgm:spPr/>
      <dgm:t>
        <a:bodyPr/>
        <a:lstStyle/>
        <a:p>
          <a:endParaRPr lang="en-IN"/>
        </a:p>
      </dgm:t>
    </dgm:pt>
    <dgm:pt modelId="{BFC54461-4283-4EEA-80DC-B1DED5A05EAD}" type="sibTrans" cxnId="{03FFB152-EE19-440B-9B10-43775BDEFD1D}">
      <dgm:prSet/>
      <dgm:spPr/>
      <dgm:t>
        <a:bodyPr/>
        <a:lstStyle/>
        <a:p>
          <a:endParaRPr lang="en-IN"/>
        </a:p>
      </dgm:t>
    </dgm:pt>
    <dgm:pt modelId="{A98040D3-6FB2-49EF-887C-F5DC6833819C}">
      <dgm:prSet custT="1"/>
      <dgm:spPr/>
      <dgm:t>
        <a:bodyPr/>
        <a:lstStyle/>
        <a:p>
          <a:pPr>
            <a:buFont typeface="Wingdings" panose="05000000000000000000" pitchFamily="2" charset="2"/>
            <a:buChar char="§"/>
          </a:pPr>
          <a:r>
            <a:rPr lang="en-US" sz="1800" b="0" i="0" dirty="0"/>
            <a:t>Write the program to the Password based Circuit Breaker in blink software and debug it.</a:t>
          </a:r>
          <a:endParaRPr lang="en-IN" sz="1800" dirty="0"/>
        </a:p>
      </dgm:t>
    </dgm:pt>
    <dgm:pt modelId="{6B5CCE93-521B-4ED5-BA60-5FE9C5565B1E}" type="parTrans" cxnId="{B11A40AB-B1E7-4E79-8542-1A3EDD32AF9E}">
      <dgm:prSet/>
      <dgm:spPr/>
      <dgm:t>
        <a:bodyPr/>
        <a:lstStyle/>
        <a:p>
          <a:endParaRPr lang="en-IN"/>
        </a:p>
      </dgm:t>
    </dgm:pt>
    <dgm:pt modelId="{FD2C5F1C-9663-455E-8D55-ED2D3EB99A74}" type="sibTrans" cxnId="{B11A40AB-B1E7-4E79-8542-1A3EDD32AF9E}">
      <dgm:prSet/>
      <dgm:spPr/>
      <dgm:t>
        <a:bodyPr/>
        <a:lstStyle/>
        <a:p>
          <a:endParaRPr lang="en-IN"/>
        </a:p>
      </dgm:t>
    </dgm:pt>
    <dgm:pt modelId="{6438F7B5-A238-43C1-A6D2-1C73C1185AC6}">
      <dgm:prSet custT="1"/>
      <dgm:spPr/>
      <dgm:t>
        <a:bodyPr/>
        <a:lstStyle/>
        <a:p>
          <a:pPr>
            <a:buFont typeface="Wingdings" panose="05000000000000000000" pitchFamily="2" charset="2"/>
            <a:buChar char="§"/>
          </a:pPr>
          <a:r>
            <a:rPr lang="en-US" sz="1800" b="0" i="0" dirty="0"/>
            <a:t>Burn program to the controller with help of 8051 Programming Board.</a:t>
          </a:r>
          <a:endParaRPr lang="en-US" sz="1800" dirty="0">
            <a:latin typeface="Times New Roman" pitchFamily="18" charset="0"/>
            <a:cs typeface="Times New Roman" pitchFamily="18" charset="0"/>
          </a:endParaRPr>
        </a:p>
      </dgm:t>
    </dgm:pt>
    <dgm:pt modelId="{C7C151FA-3314-42FD-B2D2-9A466D212D96}" type="parTrans" cxnId="{18B8D08C-959B-4B64-8DE7-87992A581D27}">
      <dgm:prSet/>
      <dgm:spPr/>
      <dgm:t>
        <a:bodyPr/>
        <a:lstStyle/>
        <a:p>
          <a:endParaRPr lang="en-IN"/>
        </a:p>
      </dgm:t>
    </dgm:pt>
    <dgm:pt modelId="{9FD913AE-A341-48C2-A0F6-1F12557D8DF9}" type="sibTrans" cxnId="{18B8D08C-959B-4B64-8DE7-87992A581D27}">
      <dgm:prSet/>
      <dgm:spPr/>
      <dgm:t>
        <a:bodyPr/>
        <a:lstStyle/>
        <a:p>
          <a:endParaRPr lang="en-IN"/>
        </a:p>
      </dgm:t>
    </dgm:pt>
    <dgm:pt modelId="{6B1F38D0-6315-40A6-8818-FDBD54F581F9}">
      <dgm:prSet custT="1"/>
      <dgm:spPr/>
      <dgm:t>
        <a:bodyPr/>
        <a:lstStyle/>
        <a:p>
          <a:pPr>
            <a:buFont typeface="Wingdings" panose="05000000000000000000" pitchFamily="2" charset="2"/>
            <a:buChar char="§"/>
          </a:pPr>
          <a:r>
            <a:rPr lang="en-US" sz="1800" b="0" i="0" dirty="0"/>
            <a:t>Now give the connections as per the circuit diagram.</a:t>
          </a:r>
          <a:endParaRPr lang="en-US" sz="1800" dirty="0">
            <a:latin typeface="Times New Roman" pitchFamily="18" charset="0"/>
            <a:cs typeface="Times New Roman" pitchFamily="18" charset="0"/>
          </a:endParaRPr>
        </a:p>
      </dgm:t>
    </dgm:pt>
    <dgm:pt modelId="{B63FF095-1849-4C8A-B849-6C5350B44796}" type="parTrans" cxnId="{9F23CA9F-A3D2-40D2-AED9-83334C7C3688}">
      <dgm:prSet/>
      <dgm:spPr/>
      <dgm:t>
        <a:bodyPr/>
        <a:lstStyle/>
        <a:p>
          <a:endParaRPr lang="en-IN"/>
        </a:p>
      </dgm:t>
    </dgm:pt>
    <dgm:pt modelId="{86CF599D-386D-4DBE-BDE8-9423974BDB12}" type="sibTrans" cxnId="{9F23CA9F-A3D2-40D2-AED9-83334C7C3688}">
      <dgm:prSet/>
      <dgm:spPr/>
      <dgm:t>
        <a:bodyPr/>
        <a:lstStyle/>
        <a:p>
          <a:endParaRPr lang="en-IN"/>
        </a:p>
      </dgm:t>
    </dgm:pt>
    <dgm:pt modelId="{5CDEC35E-99DA-4C4B-B52E-510E4FC68F83}">
      <dgm:prSet custT="1"/>
      <dgm:spPr/>
      <dgm:t>
        <a:bodyPr/>
        <a:lstStyle/>
        <a:p>
          <a:pPr>
            <a:buFont typeface="Wingdings" panose="05000000000000000000" pitchFamily="2" charset="2"/>
            <a:buChar char="§"/>
          </a:pPr>
          <a:r>
            <a:rPr lang="en-US" sz="1800" b="0" i="0" dirty="0"/>
            <a:t>If entered password is correct, then the corresponding electrical line is turned ON or OFF</a:t>
          </a:r>
          <a:r>
            <a:rPr lang="en-US" sz="1800" dirty="0">
              <a:latin typeface="Times New Roman" pitchFamily="18" charset="0"/>
              <a:cs typeface="Times New Roman" pitchFamily="18" charset="0"/>
            </a:rPr>
            <a:t>.</a:t>
          </a:r>
        </a:p>
      </dgm:t>
    </dgm:pt>
    <dgm:pt modelId="{1E99529F-8FE4-4A41-9272-0264E8A5065F}" type="parTrans" cxnId="{94A355BB-F623-49BE-AAFB-319044EA8643}">
      <dgm:prSet/>
      <dgm:spPr/>
      <dgm:t>
        <a:bodyPr/>
        <a:lstStyle/>
        <a:p>
          <a:endParaRPr lang="en-IN"/>
        </a:p>
      </dgm:t>
    </dgm:pt>
    <dgm:pt modelId="{1DFCF11B-B371-4AD1-9AE8-2E001FDC15F1}" type="sibTrans" cxnId="{94A355BB-F623-49BE-AAFB-319044EA8643}">
      <dgm:prSet/>
      <dgm:spPr/>
      <dgm:t>
        <a:bodyPr/>
        <a:lstStyle/>
        <a:p>
          <a:endParaRPr lang="en-IN"/>
        </a:p>
      </dgm:t>
    </dgm:pt>
    <dgm:pt modelId="{6814B70F-8B19-4C26-BFF9-5AD984F17E66}">
      <dgm:prSet phldrT="[Text]" custT="1"/>
      <dgm:spPr>
        <a:solidFill>
          <a:schemeClr val="accent1">
            <a:lumMod val="60000"/>
            <a:lumOff val="40000"/>
          </a:schemeClr>
        </a:solidFill>
      </dgm:spPr>
      <dgm:t>
        <a:bodyPr/>
        <a:lstStyle/>
        <a:p>
          <a:pPr>
            <a:buFont typeface="Wingdings" panose="05000000000000000000" pitchFamily="2" charset="2"/>
            <a:buNone/>
          </a:pPr>
          <a:r>
            <a:rPr lang="en-US" sz="2000" dirty="0">
              <a:solidFill>
                <a:schemeClr val="tx1"/>
              </a:solidFill>
              <a:latin typeface="Times New Roman" panose="02020603050405020304" pitchFamily="18" charset="0"/>
              <a:cs typeface="Times New Roman" panose="02020603050405020304" pitchFamily="18" charset="0"/>
            </a:rPr>
            <a:t>The entered password is compared with stored password given in the ROM of microcontroller. If the given password is right, then only line can be switch ON/OFF. The circuit breaker activation/deactivation is indicated by lamp(ON/OFF).</a:t>
          </a:r>
          <a:endParaRPr lang="en-IN" sz="2000" dirty="0">
            <a:solidFill>
              <a:schemeClr val="tx1"/>
            </a:solidFill>
            <a:latin typeface="Times New Roman" panose="02020603050405020304" pitchFamily="18" charset="0"/>
            <a:cs typeface="Times New Roman" panose="02020603050405020304" pitchFamily="18" charset="0"/>
          </a:endParaRPr>
        </a:p>
      </dgm:t>
    </dgm:pt>
    <dgm:pt modelId="{C6B448DC-5BED-4B3B-801A-B54C3645C488}" type="sibTrans" cxnId="{8794C98D-9592-4E1D-ACEB-0980728C5FB1}">
      <dgm:prSet/>
      <dgm:spPr/>
      <dgm:t>
        <a:bodyPr/>
        <a:lstStyle/>
        <a:p>
          <a:endParaRPr lang="en-IN"/>
        </a:p>
      </dgm:t>
    </dgm:pt>
    <dgm:pt modelId="{62723F0B-36EF-4CAF-8BA8-FE9B894E7023}" type="parTrans" cxnId="{8794C98D-9592-4E1D-ACEB-0980728C5FB1}">
      <dgm:prSet/>
      <dgm:spPr/>
      <dgm:t>
        <a:bodyPr/>
        <a:lstStyle/>
        <a:p>
          <a:endParaRPr lang="en-IN"/>
        </a:p>
      </dgm:t>
    </dgm:pt>
    <dgm:pt modelId="{C6747FFB-8D21-4788-9E5F-73A840D1146F}" type="pres">
      <dgm:prSet presAssocID="{CCD1B0AA-9A89-4C3A-87B5-D0B5AEEC8FB9}" presName="linear" presStyleCnt="0">
        <dgm:presLayoutVars>
          <dgm:dir/>
          <dgm:animLvl val="lvl"/>
          <dgm:resizeHandles val="exact"/>
        </dgm:presLayoutVars>
      </dgm:prSet>
      <dgm:spPr/>
    </dgm:pt>
    <dgm:pt modelId="{DF4D54C5-0F7C-4E48-AAFC-5D183A9EDD75}" type="pres">
      <dgm:prSet presAssocID="{6814B70F-8B19-4C26-BFF9-5AD984F17E66}" presName="parentLin" presStyleCnt="0"/>
      <dgm:spPr/>
    </dgm:pt>
    <dgm:pt modelId="{24200FB2-A8AA-4B75-A241-EC50B2B756EF}" type="pres">
      <dgm:prSet presAssocID="{6814B70F-8B19-4C26-BFF9-5AD984F17E66}" presName="parentLeftMargin" presStyleLbl="node1" presStyleIdx="0" presStyleCnt="3"/>
      <dgm:spPr/>
    </dgm:pt>
    <dgm:pt modelId="{5FF9F6E0-2887-4AAD-93A3-3B71E512E87E}" type="pres">
      <dgm:prSet presAssocID="{6814B70F-8B19-4C26-BFF9-5AD984F17E66}" presName="parentText" presStyleLbl="node1" presStyleIdx="0" presStyleCnt="3" custScaleX="131240" custScaleY="214257" custLinFactNeighborX="-57746" custLinFactNeighborY="20256">
        <dgm:presLayoutVars>
          <dgm:chMax val="0"/>
          <dgm:bulletEnabled val="1"/>
        </dgm:presLayoutVars>
      </dgm:prSet>
      <dgm:spPr/>
    </dgm:pt>
    <dgm:pt modelId="{B522A4A5-2883-44B5-AB82-4058E7282958}" type="pres">
      <dgm:prSet presAssocID="{6814B70F-8B19-4C26-BFF9-5AD984F17E66}" presName="negativeSpace" presStyleCnt="0"/>
      <dgm:spPr/>
    </dgm:pt>
    <dgm:pt modelId="{CC06476A-BE82-4EA0-AFCD-546DD8FED86F}" type="pres">
      <dgm:prSet presAssocID="{6814B70F-8B19-4C26-BFF9-5AD984F17E66}" presName="childText" presStyleLbl="conFgAcc1" presStyleIdx="0" presStyleCnt="3">
        <dgm:presLayoutVars>
          <dgm:bulletEnabled val="1"/>
        </dgm:presLayoutVars>
      </dgm:prSet>
      <dgm:spPr/>
    </dgm:pt>
    <dgm:pt modelId="{E8C6052A-8B14-43D9-85AB-84346123C054}" type="pres">
      <dgm:prSet presAssocID="{C6B448DC-5BED-4B3B-801A-B54C3645C488}" presName="spaceBetweenRectangles" presStyleCnt="0"/>
      <dgm:spPr/>
    </dgm:pt>
    <dgm:pt modelId="{ADA56441-DEA5-4CFE-96C6-22455B433295}" type="pres">
      <dgm:prSet presAssocID="{9F51CF2B-F581-4623-B840-F9D0E0242040}" presName="parentLin" presStyleCnt="0"/>
      <dgm:spPr/>
    </dgm:pt>
    <dgm:pt modelId="{C74A41AF-8F75-4318-9835-C0B305734CC5}" type="pres">
      <dgm:prSet presAssocID="{9F51CF2B-F581-4623-B840-F9D0E0242040}" presName="parentLeftMargin" presStyleLbl="node1" presStyleIdx="0" presStyleCnt="3"/>
      <dgm:spPr/>
    </dgm:pt>
    <dgm:pt modelId="{A339DDB8-A388-44B0-8C71-A4B93D1F821C}" type="pres">
      <dgm:prSet presAssocID="{9F51CF2B-F581-4623-B840-F9D0E0242040}" presName="parentText" presStyleLbl="node1" presStyleIdx="1" presStyleCnt="3" custScaleX="115873" custScaleY="103301">
        <dgm:presLayoutVars>
          <dgm:chMax val="0"/>
          <dgm:bulletEnabled val="1"/>
        </dgm:presLayoutVars>
      </dgm:prSet>
      <dgm:spPr/>
    </dgm:pt>
    <dgm:pt modelId="{E310B1A3-C28F-44CC-B5CF-DA1021A223E7}" type="pres">
      <dgm:prSet presAssocID="{9F51CF2B-F581-4623-B840-F9D0E0242040}" presName="negativeSpace" presStyleCnt="0"/>
      <dgm:spPr/>
    </dgm:pt>
    <dgm:pt modelId="{3BC9AEAD-6155-4636-8B63-C04A6B9746EE}" type="pres">
      <dgm:prSet presAssocID="{9F51CF2B-F581-4623-B840-F9D0E0242040}" presName="childText" presStyleLbl="conFgAcc1" presStyleIdx="1" presStyleCnt="3" custScaleY="107537" custLinFactNeighborX="-62" custLinFactNeighborY="-19933">
        <dgm:presLayoutVars>
          <dgm:bulletEnabled val="1"/>
        </dgm:presLayoutVars>
      </dgm:prSet>
      <dgm:spPr/>
    </dgm:pt>
    <dgm:pt modelId="{A589E0F7-2729-475B-9E44-007556094D82}" type="pres">
      <dgm:prSet presAssocID="{F3D74314-F0F4-4C27-9575-904D5512655B}" presName="spaceBetweenRectangles" presStyleCnt="0"/>
      <dgm:spPr/>
    </dgm:pt>
    <dgm:pt modelId="{C7106C9B-15F2-4595-8E4A-152AF7ECA611}" type="pres">
      <dgm:prSet presAssocID="{9045152B-1908-4089-9C9C-FA58FC90352D}" presName="parentLin" presStyleCnt="0"/>
      <dgm:spPr/>
    </dgm:pt>
    <dgm:pt modelId="{4505800B-DCC9-48E6-9A6D-322151C79E11}" type="pres">
      <dgm:prSet presAssocID="{9045152B-1908-4089-9C9C-FA58FC90352D}" presName="parentLeftMargin" presStyleLbl="node1" presStyleIdx="1" presStyleCnt="3"/>
      <dgm:spPr/>
    </dgm:pt>
    <dgm:pt modelId="{1CF8E3E2-CA42-4475-9F4B-A39EFDC5AE1E}" type="pres">
      <dgm:prSet presAssocID="{9045152B-1908-4089-9C9C-FA58FC90352D}" presName="parentText" presStyleLbl="node1" presStyleIdx="2" presStyleCnt="3" custScaleX="118519" custScaleY="173634">
        <dgm:presLayoutVars>
          <dgm:chMax val="0"/>
          <dgm:bulletEnabled val="1"/>
        </dgm:presLayoutVars>
      </dgm:prSet>
      <dgm:spPr/>
    </dgm:pt>
    <dgm:pt modelId="{8BEA7B87-5022-4AAA-A5A4-CDCA1C3E2B37}" type="pres">
      <dgm:prSet presAssocID="{9045152B-1908-4089-9C9C-FA58FC90352D}" presName="negativeSpace" presStyleCnt="0"/>
      <dgm:spPr/>
    </dgm:pt>
    <dgm:pt modelId="{A452F4D8-5D4F-4199-8A87-050021DD91D7}" type="pres">
      <dgm:prSet presAssocID="{9045152B-1908-4089-9C9C-FA58FC90352D}" presName="childText" presStyleLbl="conFgAcc1" presStyleIdx="2" presStyleCnt="3">
        <dgm:presLayoutVars>
          <dgm:bulletEnabled val="1"/>
        </dgm:presLayoutVars>
      </dgm:prSet>
      <dgm:spPr/>
    </dgm:pt>
  </dgm:ptLst>
  <dgm:cxnLst>
    <dgm:cxn modelId="{D7C6F22C-6BC5-4B4C-8699-78B732FB7634}" type="presOf" srcId="{9045152B-1908-4089-9C9C-FA58FC90352D}" destId="{1CF8E3E2-CA42-4475-9F4B-A39EFDC5AE1E}" srcOrd="1" destOrd="0" presId="urn:microsoft.com/office/officeart/2005/8/layout/list1"/>
    <dgm:cxn modelId="{E17C002F-AB5E-441E-BD88-1CA2FF4FCC67}" type="presOf" srcId="{9F51CF2B-F581-4623-B840-F9D0E0242040}" destId="{A339DDB8-A388-44B0-8C71-A4B93D1F821C}" srcOrd="1" destOrd="0" presId="urn:microsoft.com/office/officeart/2005/8/layout/list1"/>
    <dgm:cxn modelId="{DA531F36-E558-4354-B185-7DA82E13D916}" type="presOf" srcId="{5CDEC35E-99DA-4C4B-B52E-510E4FC68F83}" destId="{3BC9AEAD-6155-4636-8B63-C04A6B9746EE}" srcOrd="0" destOrd="3" presId="urn:microsoft.com/office/officeart/2005/8/layout/list1"/>
    <dgm:cxn modelId="{73ABF15B-B007-49B6-A5CA-A9E3F3F34AA4}" type="presOf" srcId="{CCD1B0AA-9A89-4C3A-87B5-D0B5AEEC8FB9}" destId="{C6747FFB-8D21-4788-9E5F-73A840D1146F}" srcOrd="0" destOrd="0" presId="urn:microsoft.com/office/officeart/2005/8/layout/list1"/>
    <dgm:cxn modelId="{7D71C151-434B-445A-99A0-DF13BBEF689F}" type="presOf" srcId="{9045152B-1908-4089-9C9C-FA58FC90352D}" destId="{4505800B-DCC9-48E6-9A6D-322151C79E11}" srcOrd="0" destOrd="0" presId="urn:microsoft.com/office/officeart/2005/8/layout/list1"/>
    <dgm:cxn modelId="{03FFB152-EE19-440B-9B10-43775BDEFD1D}" srcId="{CCD1B0AA-9A89-4C3A-87B5-D0B5AEEC8FB9}" destId="{9045152B-1908-4089-9C9C-FA58FC90352D}" srcOrd="2" destOrd="0" parTransId="{F3773BA3-B9D6-4F9E-94E6-6D21591A2AC4}" sibTransId="{BFC54461-4283-4EEA-80DC-B1DED5A05EAD}"/>
    <dgm:cxn modelId="{18B8D08C-959B-4B64-8DE7-87992A581D27}" srcId="{9F51CF2B-F581-4623-B840-F9D0E0242040}" destId="{6438F7B5-A238-43C1-A6D2-1C73C1185AC6}" srcOrd="1" destOrd="0" parTransId="{C7C151FA-3314-42FD-B2D2-9A466D212D96}" sibTransId="{9FD913AE-A341-48C2-A0F6-1F12557D8DF9}"/>
    <dgm:cxn modelId="{8794C98D-9592-4E1D-ACEB-0980728C5FB1}" srcId="{CCD1B0AA-9A89-4C3A-87B5-D0B5AEEC8FB9}" destId="{6814B70F-8B19-4C26-BFF9-5AD984F17E66}" srcOrd="0" destOrd="0" parTransId="{62723F0B-36EF-4CAF-8BA8-FE9B894E7023}" sibTransId="{C6B448DC-5BED-4B3B-801A-B54C3645C488}"/>
    <dgm:cxn modelId="{9F23CA9F-A3D2-40D2-AED9-83334C7C3688}" srcId="{9F51CF2B-F581-4623-B840-F9D0E0242040}" destId="{6B1F38D0-6315-40A6-8818-FDBD54F581F9}" srcOrd="2" destOrd="0" parTransId="{B63FF095-1849-4C8A-B849-6C5350B44796}" sibTransId="{86CF599D-386D-4DBE-BDE8-9423974BDB12}"/>
    <dgm:cxn modelId="{B11A40AB-B1E7-4E79-8542-1A3EDD32AF9E}" srcId="{9F51CF2B-F581-4623-B840-F9D0E0242040}" destId="{A98040D3-6FB2-49EF-887C-F5DC6833819C}" srcOrd="0" destOrd="0" parTransId="{6B5CCE93-521B-4ED5-BA60-5FE9C5565B1E}" sibTransId="{FD2C5F1C-9663-455E-8D55-ED2D3EB99A74}"/>
    <dgm:cxn modelId="{C9822BAD-D54D-4F10-9EFE-702DD894EF4D}" type="presOf" srcId="{9F51CF2B-F581-4623-B840-F9D0E0242040}" destId="{C74A41AF-8F75-4318-9835-C0B305734CC5}" srcOrd="0" destOrd="0" presId="urn:microsoft.com/office/officeart/2005/8/layout/list1"/>
    <dgm:cxn modelId="{F99B34AF-F629-4A16-9829-6E2E12564AED}" type="presOf" srcId="{A98040D3-6FB2-49EF-887C-F5DC6833819C}" destId="{3BC9AEAD-6155-4636-8B63-C04A6B9746EE}" srcOrd="0" destOrd="0" presId="urn:microsoft.com/office/officeart/2005/8/layout/list1"/>
    <dgm:cxn modelId="{94A355BB-F623-49BE-AAFB-319044EA8643}" srcId="{9F51CF2B-F581-4623-B840-F9D0E0242040}" destId="{5CDEC35E-99DA-4C4B-B52E-510E4FC68F83}" srcOrd="3" destOrd="0" parTransId="{1E99529F-8FE4-4A41-9272-0264E8A5065F}" sibTransId="{1DFCF11B-B371-4AD1-9AE8-2E001FDC15F1}"/>
    <dgm:cxn modelId="{55A339C4-F457-414C-AB91-56F8BE0A4424}" type="presOf" srcId="{6B1F38D0-6315-40A6-8818-FDBD54F581F9}" destId="{3BC9AEAD-6155-4636-8B63-C04A6B9746EE}" srcOrd="0" destOrd="2" presId="urn:microsoft.com/office/officeart/2005/8/layout/list1"/>
    <dgm:cxn modelId="{1065C9C8-8232-4E9F-96F5-919A97B4386C}" type="presOf" srcId="{6814B70F-8B19-4C26-BFF9-5AD984F17E66}" destId="{5FF9F6E0-2887-4AAD-93A3-3B71E512E87E}" srcOrd="1" destOrd="0" presId="urn:microsoft.com/office/officeart/2005/8/layout/list1"/>
    <dgm:cxn modelId="{F8527EC9-CC93-4C51-A640-083967F9E6C7}" type="presOf" srcId="{6814B70F-8B19-4C26-BFF9-5AD984F17E66}" destId="{24200FB2-A8AA-4B75-A241-EC50B2B756EF}" srcOrd="0" destOrd="0" presId="urn:microsoft.com/office/officeart/2005/8/layout/list1"/>
    <dgm:cxn modelId="{A78CEED3-909D-4E95-AF5B-E50CF2B76972}" type="presOf" srcId="{6438F7B5-A238-43C1-A6D2-1C73C1185AC6}" destId="{3BC9AEAD-6155-4636-8B63-C04A6B9746EE}" srcOrd="0" destOrd="1" presId="urn:microsoft.com/office/officeart/2005/8/layout/list1"/>
    <dgm:cxn modelId="{2EC7BCDC-8864-4DA3-B4AE-CC058A517267}" srcId="{CCD1B0AA-9A89-4C3A-87B5-D0B5AEEC8FB9}" destId="{9F51CF2B-F581-4623-B840-F9D0E0242040}" srcOrd="1" destOrd="0" parTransId="{BB5BD4EE-D64A-47D4-BAAC-9229718C2EBE}" sibTransId="{F3D74314-F0F4-4C27-9575-904D5512655B}"/>
    <dgm:cxn modelId="{166DAAE2-CBE8-418E-ACD1-AD57D87463F2}" type="presParOf" srcId="{C6747FFB-8D21-4788-9E5F-73A840D1146F}" destId="{DF4D54C5-0F7C-4E48-AAFC-5D183A9EDD75}" srcOrd="0" destOrd="0" presId="urn:microsoft.com/office/officeart/2005/8/layout/list1"/>
    <dgm:cxn modelId="{38422125-6533-43EC-B107-4F08937B15D1}" type="presParOf" srcId="{DF4D54C5-0F7C-4E48-AAFC-5D183A9EDD75}" destId="{24200FB2-A8AA-4B75-A241-EC50B2B756EF}" srcOrd="0" destOrd="0" presId="urn:microsoft.com/office/officeart/2005/8/layout/list1"/>
    <dgm:cxn modelId="{6E50DD84-2F53-4BE1-A8A9-BA7BA3F5FD82}" type="presParOf" srcId="{DF4D54C5-0F7C-4E48-AAFC-5D183A9EDD75}" destId="{5FF9F6E0-2887-4AAD-93A3-3B71E512E87E}" srcOrd="1" destOrd="0" presId="urn:microsoft.com/office/officeart/2005/8/layout/list1"/>
    <dgm:cxn modelId="{54654746-B468-40EE-8373-C53CE86BD8E7}" type="presParOf" srcId="{C6747FFB-8D21-4788-9E5F-73A840D1146F}" destId="{B522A4A5-2883-44B5-AB82-4058E7282958}" srcOrd="1" destOrd="0" presId="urn:microsoft.com/office/officeart/2005/8/layout/list1"/>
    <dgm:cxn modelId="{AB5E854D-8219-42E3-AEEF-6D6BC0BB2D34}" type="presParOf" srcId="{C6747FFB-8D21-4788-9E5F-73A840D1146F}" destId="{CC06476A-BE82-4EA0-AFCD-546DD8FED86F}" srcOrd="2" destOrd="0" presId="urn:microsoft.com/office/officeart/2005/8/layout/list1"/>
    <dgm:cxn modelId="{7AE164E6-8822-4D8B-B612-91B959228F48}" type="presParOf" srcId="{C6747FFB-8D21-4788-9E5F-73A840D1146F}" destId="{E8C6052A-8B14-43D9-85AB-84346123C054}" srcOrd="3" destOrd="0" presId="urn:microsoft.com/office/officeart/2005/8/layout/list1"/>
    <dgm:cxn modelId="{13CAD088-63B2-4A50-B0FE-63A60FBF0A3E}" type="presParOf" srcId="{C6747FFB-8D21-4788-9E5F-73A840D1146F}" destId="{ADA56441-DEA5-4CFE-96C6-22455B433295}" srcOrd="4" destOrd="0" presId="urn:microsoft.com/office/officeart/2005/8/layout/list1"/>
    <dgm:cxn modelId="{914AA237-3E75-43E4-9599-71F50D40ADCC}" type="presParOf" srcId="{ADA56441-DEA5-4CFE-96C6-22455B433295}" destId="{C74A41AF-8F75-4318-9835-C0B305734CC5}" srcOrd="0" destOrd="0" presId="urn:microsoft.com/office/officeart/2005/8/layout/list1"/>
    <dgm:cxn modelId="{88840499-C765-4801-9E70-3064BC963E59}" type="presParOf" srcId="{ADA56441-DEA5-4CFE-96C6-22455B433295}" destId="{A339DDB8-A388-44B0-8C71-A4B93D1F821C}" srcOrd="1" destOrd="0" presId="urn:microsoft.com/office/officeart/2005/8/layout/list1"/>
    <dgm:cxn modelId="{45AE8805-8E2B-4619-94FD-EAA5630CAD90}" type="presParOf" srcId="{C6747FFB-8D21-4788-9E5F-73A840D1146F}" destId="{E310B1A3-C28F-44CC-B5CF-DA1021A223E7}" srcOrd="5" destOrd="0" presId="urn:microsoft.com/office/officeart/2005/8/layout/list1"/>
    <dgm:cxn modelId="{05197C35-A7EC-4D47-A965-A711065BFC7D}" type="presParOf" srcId="{C6747FFB-8D21-4788-9E5F-73A840D1146F}" destId="{3BC9AEAD-6155-4636-8B63-C04A6B9746EE}" srcOrd="6" destOrd="0" presId="urn:microsoft.com/office/officeart/2005/8/layout/list1"/>
    <dgm:cxn modelId="{30EAFE1D-65C1-404B-B547-D2F8370F2575}" type="presParOf" srcId="{C6747FFB-8D21-4788-9E5F-73A840D1146F}" destId="{A589E0F7-2729-475B-9E44-007556094D82}" srcOrd="7" destOrd="0" presId="urn:microsoft.com/office/officeart/2005/8/layout/list1"/>
    <dgm:cxn modelId="{6E4C659D-F767-4B0B-B1F3-D55AEBC32C8E}" type="presParOf" srcId="{C6747FFB-8D21-4788-9E5F-73A840D1146F}" destId="{C7106C9B-15F2-4595-8E4A-152AF7ECA611}" srcOrd="8" destOrd="0" presId="urn:microsoft.com/office/officeart/2005/8/layout/list1"/>
    <dgm:cxn modelId="{6BD65CF1-02C2-4F66-8468-CB2E947F75E6}" type="presParOf" srcId="{C7106C9B-15F2-4595-8E4A-152AF7ECA611}" destId="{4505800B-DCC9-48E6-9A6D-322151C79E11}" srcOrd="0" destOrd="0" presId="urn:microsoft.com/office/officeart/2005/8/layout/list1"/>
    <dgm:cxn modelId="{3E03622C-3E5D-4482-89BD-318FC86E2D7E}" type="presParOf" srcId="{C7106C9B-15F2-4595-8E4A-152AF7ECA611}" destId="{1CF8E3E2-CA42-4475-9F4B-A39EFDC5AE1E}" srcOrd="1" destOrd="0" presId="urn:microsoft.com/office/officeart/2005/8/layout/list1"/>
    <dgm:cxn modelId="{31EAD02F-4620-477D-A118-7E3219D60727}" type="presParOf" srcId="{C6747FFB-8D21-4788-9E5F-73A840D1146F}" destId="{8BEA7B87-5022-4AAA-A5A4-CDCA1C3E2B37}" srcOrd="9" destOrd="0" presId="urn:microsoft.com/office/officeart/2005/8/layout/list1"/>
    <dgm:cxn modelId="{997F2B55-E164-4254-A04B-97AC042D2F3E}" type="presParOf" srcId="{C6747FFB-8D21-4788-9E5F-73A840D1146F}" destId="{A452F4D8-5D4F-4199-8A87-050021DD91D7}"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C3F094-BB37-4F6A-BD03-4E726E61723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3EC5FD7E-DB1E-4964-8C97-2DBFDFFE3B29}">
      <dgm:prSet phldrT="[Text]"/>
      <dgm:spPr>
        <a:solidFill>
          <a:schemeClr val="accent1">
            <a:lumMod val="60000"/>
            <a:lumOff val="40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Write the program to password based circuit breaker in </a:t>
          </a:r>
          <a:r>
            <a:rPr lang="en-US" dirty="0" err="1">
              <a:solidFill>
                <a:schemeClr val="tx1"/>
              </a:solidFill>
              <a:latin typeface="Times New Roman" panose="02020603050405020304" pitchFamily="18" charset="0"/>
              <a:cs typeface="Times New Roman" panose="02020603050405020304" pitchFamily="18" charset="0"/>
            </a:rPr>
            <a:t>ThinkSpeak</a:t>
          </a:r>
          <a:endParaRPr lang="en-IN" dirty="0">
            <a:solidFill>
              <a:schemeClr val="tx1"/>
            </a:solidFill>
            <a:latin typeface="Times New Roman" panose="02020603050405020304" pitchFamily="18" charset="0"/>
            <a:cs typeface="Times New Roman" panose="02020603050405020304" pitchFamily="18" charset="0"/>
          </a:endParaRPr>
        </a:p>
      </dgm:t>
    </dgm:pt>
    <dgm:pt modelId="{17A7D7E4-010A-4FC7-B4DA-5358457F7E2C}" type="parTrans" cxnId="{8FF38250-9692-490D-A1AA-ADC5516B2044}">
      <dgm:prSet/>
      <dgm:spPr/>
      <dgm:t>
        <a:bodyPr/>
        <a:lstStyle/>
        <a:p>
          <a:endParaRPr lang="en-IN"/>
        </a:p>
      </dgm:t>
    </dgm:pt>
    <dgm:pt modelId="{1EC0720A-7EF7-4EA8-8098-55DE06A9C3D7}" type="sibTrans" cxnId="{8FF38250-9692-490D-A1AA-ADC5516B2044}">
      <dgm:prSet/>
      <dgm:spPr/>
      <dgm:t>
        <a:bodyPr/>
        <a:lstStyle/>
        <a:p>
          <a:endParaRPr lang="en-IN"/>
        </a:p>
      </dgm:t>
    </dgm:pt>
    <dgm:pt modelId="{60445A7A-6FAA-453C-92FE-6FE9D07C97F3}">
      <dgm:prSet phldrT="[Text]"/>
      <dgm:spPr>
        <a:solidFill>
          <a:schemeClr val="accent1">
            <a:lumMod val="60000"/>
            <a:lumOff val="40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Debug the program to controller with the help of 8051 family. </a:t>
          </a:r>
          <a:endParaRPr lang="en-IN" dirty="0">
            <a:solidFill>
              <a:schemeClr val="tx1"/>
            </a:solidFill>
            <a:latin typeface="Times New Roman" panose="02020603050405020304" pitchFamily="18" charset="0"/>
            <a:cs typeface="Times New Roman" panose="02020603050405020304" pitchFamily="18" charset="0"/>
          </a:endParaRPr>
        </a:p>
      </dgm:t>
    </dgm:pt>
    <dgm:pt modelId="{6B9103F1-E743-479B-83C4-FBCD61B3384C}" type="sibTrans" cxnId="{44C744E5-B76E-4B94-80E3-016E8D3A77E6}">
      <dgm:prSet/>
      <dgm:spPr/>
      <dgm:t>
        <a:bodyPr/>
        <a:lstStyle/>
        <a:p>
          <a:endParaRPr lang="en-IN"/>
        </a:p>
      </dgm:t>
    </dgm:pt>
    <dgm:pt modelId="{61BD7009-B67D-4D74-B6A1-02EABB6EFFD6}" type="parTrans" cxnId="{44C744E5-B76E-4B94-80E3-016E8D3A77E6}">
      <dgm:prSet/>
      <dgm:spPr/>
      <dgm:t>
        <a:bodyPr/>
        <a:lstStyle/>
        <a:p>
          <a:endParaRPr lang="en-IN"/>
        </a:p>
      </dgm:t>
    </dgm:pt>
    <dgm:pt modelId="{A3E72443-C46B-4C84-A22C-8D6D10FD3995}">
      <dgm:prSet phldrT="[Text]"/>
      <dgm:spPr>
        <a:solidFill>
          <a:schemeClr val="accent1">
            <a:lumMod val="60000"/>
            <a:lumOff val="40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5 operations  are performed</a:t>
          </a:r>
          <a:endParaRPr lang="en-IN" dirty="0">
            <a:solidFill>
              <a:schemeClr val="tx1"/>
            </a:solidFill>
            <a:latin typeface="Times New Roman" panose="02020603050405020304" pitchFamily="18" charset="0"/>
            <a:cs typeface="Times New Roman" panose="02020603050405020304" pitchFamily="18" charset="0"/>
          </a:endParaRPr>
        </a:p>
      </dgm:t>
    </dgm:pt>
    <dgm:pt modelId="{38B93B9D-E1F8-4FF2-BAA2-3FBCA422942D}" type="sibTrans" cxnId="{A8C068D3-5895-4DC7-89F4-9A64162800B7}">
      <dgm:prSet/>
      <dgm:spPr/>
      <dgm:t>
        <a:bodyPr/>
        <a:lstStyle/>
        <a:p>
          <a:endParaRPr lang="en-IN"/>
        </a:p>
      </dgm:t>
    </dgm:pt>
    <dgm:pt modelId="{DC1BDAE9-F63E-4499-8ED6-E2524DBE35B0}" type="parTrans" cxnId="{A8C068D3-5895-4DC7-89F4-9A64162800B7}">
      <dgm:prSet/>
      <dgm:spPr/>
      <dgm:t>
        <a:bodyPr/>
        <a:lstStyle/>
        <a:p>
          <a:endParaRPr lang="en-IN"/>
        </a:p>
      </dgm:t>
    </dgm:pt>
    <dgm:pt modelId="{2880BD20-FE04-42AF-A41F-D97E4BCD5A9C}">
      <dgm:prSet/>
      <dgm:spPr>
        <a:solidFill>
          <a:schemeClr val="accent1">
            <a:lumMod val="60000"/>
            <a:lumOff val="40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Give the connection as per Circuit Diagram.</a:t>
          </a:r>
          <a:endParaRPr lang="en-IN" dirty="0">
            <a:solidFill>
              <a:schemeClr val="tx1"/>
            </a:solidFill>
            <a:latin typeface="Times New Roman" panose="02020603050405020304" pitchFamily="18" charset="0"/>
            <a:cs typeface="Times New Roman" panose="02020603050405020304" pitchFamily="18" charset="0"/>
          </a:endParaRPr>
        </a:p>
      </dgm:t>
    </dgm:pt>
    <dgm:pt modelId="{6354674B-DB50-4491-9776-8EC122F2D1D9}" type="sibTrans" cxnId="{296A879F-1856-4DD2-A91A-6CFE1B6EFC2C}">
      <dgm:prSet/>
      <dgm:spPr/>
      <dgm:t>
        <a:bodyPr/>
        <a:lstStyle/>
        <a:p>
          <a:endParaRPr lang="en-IN"/>
        </a:p>
      </dgm:t>
    </dgm:pt>
    <dgm:pt modelId="{8AE84A16-6E81-455A-A54E-8526398D5C68}" type="parTrans" cxnId="{296A879F-1856-4DD2-A91A-6CFE1B6EFC2C}">
      <dgm:prSet/>
      <dgm:spPr/>
      <dgm:t>
        <a:bodyPr/>
        <a:lstStyle/>
        <a:p>
          <a:endParaRPr lang="en-IN"/>
        </a:p>
      </dgm:t>
    </dgm:pt>
    <dgm:pt modelId="{DBB25F79-AF94-405A-82EE-58095459A874}">
      <dgm:prSet/>
      <dgm:spPr>
        <a:solidFill>
          <a:schemeClr val="accent1">
            <a:lumMod val="60000"/>
            <a:lumOff val="40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If password is correct, then the corresponding electrical line is turn ON or OFF</a:t>
          </a:r>
          <a:endParaRPr lang="en-IN" dirty="0">
            <a:solidFill>
              <a:schemeClr val="tx1"/>
            </a:solidFill>
            <a:latin typeface="Times New Roman" panose="02020603050405020304" pitchFamily="18" charset="0"/>
            <a:cs typeface="Times New Roman" panose="02020603050405020304" pitchFamily="18" charset="0"/>
          </a:endParaRPr>
        </a:p>
      </dgm:t>
    </dgm:pt>
    <dgm:pt modelId="{A40245E2-7DC3-4ABC-A44D-B2A1BCFB51EF}" type="sibTrans" cxnId="{19888CEF-2083-4117-83C6-9873FACBF6EA}">
      <dgm:prSet/>
      <dgm:spPr/>
      <dgm:t>
        <a:bodyPr/>
        <a:lstStyle/>
        <a:p>
          <a:endParaRPr lang="en-IN"/>
        </a:p>
      </dgm:t>
    </dgm:pt>
    <dgm:pt modelId="{5AA89A8E-2E56-471E-ABAA-4D368852D5A1}" type="parTrans" cxnId="{19888CEF-2083-4117-83C6-9873FACBF6EA}">
      <dgm:prSet/>
      <dgm:spPr/>
      <dgm:t>
        <a:bodyPr/>
        <a:lstStyle/>
        <a:p>
          <a:endParaRPr lang="en-IN"/>
        </a:p>
      </dgm:t>
    </dgm:pt>
    <dgm:pt modelId="{138D08E0-83D2-4E92-994D-864190F0B113}" type="pres">
      <dgm:prSet presAssocID="{6CC3F094-BB37-4F6A-BD03-4E726E617230}" presName="Name0" presStyleCnt="0">
        <dgm:presLayoutVars>
          <dgm:chMax val="7"/>
          <dgm:chPref val="7"/>
          <dgm:dir/>
        </dgm:presLayoutVars>
      </dgm:prSet>
      <dgm:spPr/>
    </dgm:pt>
    <dgm:pt modelId="{833CB093-A669-4A3D-89F5-29D3224A3C67}" type="pres">
      <dgm:prSet presAssocID="{6CC3F094-BB37-4F6A-BD03-4E726E617230}" presName="Name1" presStyleCnt="0"/>
      <dgm:spPr/>
    </dgm:pt>
    <dgm:pt modelId="{9650DEF0-0D8E-49FD-BB9F-A1289B9CD247}" type="pres">
      <dgm:prSet presAssocID="{6CC3F094-BB37-4F6A-BD03-4E726E617230}" presName="cycle" presStyleCnt="0"/>
      <dgm:spPr/>
    </dgm:pt>
    <dgm:pt modelId="{FD568938-353D-490A-BDFB-2F4BFA1E4E41}" type="pres">
      <dgm:prSet presAssocID="{6CC3F094-BB37-4F6A-BD03-4E726E617230}" presName="srcNode" presStyleLbl="node1" presStyleIdx="0" presStyleCnt="5"/>
      <dgm:spPr/>
    </dgm:pt>
    <dgm:pt modelId="{9FB7D07A-1D4E-4433-B575-ACCF072AD15B}" type="pres">
      <dgm:prSet presAssocID="{6CC3F094-BB37-4F6A-BD03-4E726E617230}" presName="conn" presStyleLbl="parChTrans1D2" presStyleIdx="0" presStyleCnt="1" custLinFactNeighborX="-15351"/>
      <dgm:spPr/>
    </dgm:pt>
    <dgm:pt modelId="{DD80D88E-369B-4C0F-9958-1AEB76031323}" type="pres">
      <dgm:prSet presAssocID="{6CC3F094-BB37-4F6A-BD03-4E726E617230}" presName="extraNode" presStyleLbl="node1" presStyleIdx="0" presStyleCnt="5"/>
      <dgm:spPr/>
    </dgm:pt>
    <dgm:pt modelId="{93F8A789-61DC-4400-B531-BA3EDC779D41}" type="pres">
      <dgm:prSet presAssocID="{6CC3F094-BB37-4F6A-BD03-4E726E617230}" presName="dstNode" presStyleLbl="node1" presStyleIdx="0" presStyleCnt="5"/>
      <dgm:spPr/>
    </dgm:pt>
    <dgm:pt modelId="{6AFFB320-1786-4C46-BD41-D9ABD6DA420F}" type="pres">
      <dgm:prSet presAssocID="{3EC5FD7E-DB1E-4964-8C97-2DBFDFFE3B29}" presName="text_1" presStyleLbl="node1" presStyleIdx="0" presStyleCnt="5" custLinFactNeighborX="785" custLinFactNeighborY="-189">
        <dgm:presLayoutVars>
          <dgm:bulletEnabled val="1"/>
        </dgm:presLayoutVars>
      </dgm:prSet>
      <dgm:spPr/>
    </dgm:pt>
    <dgm:pt modelId="{D9F44107-60F3-42A2-AD38-7D3A2381BDE9}" type="pres">
      <dgm:prSet presAssocID="{3EC5FD7E-DB1E-4964-8C97-2DBFDFFE3B29}" presName="accent_1" presStyleCnt="0"/>
      <dgm:spPr/>
    </dgm:pt>
    <dgm:pt modelId="{0FDFFBED-3808-4C16-AA4F-4C00E2DA05E1}" type="pres">
      <dgm:prSet presAssocID="{3EC5FD7E-DB1E-4964-8C97-2DBFDFFE3B29}" presName="accentRepeatNode" presStyleLbl="solidFgAcc1" presStyleIdx="0" presStyleCnt="5"/>
      <dgm:spPr/>
    </dgm:pt>
    <dgm:pt modelId="{E62239F0-58DC-478F-9250-139FA1A3D34F}" type="pres">
      <dgm:prSet presAssocID="{60445A7A-6FAA-453C-92FE-6FE9D07C97F3}" presName="text_2" presStyleLbl="node1" presStyleIdx="1" presStyleCnt="5" custLinFactNeighborX="828" custLinFactNeighborY="-189">
        <dgm:presLayoutVars>
          <dgm:bulletEnabled val="1"/>
        </dgm:presLayoutVars>
      </dgm:prSet>
      <dgm:spPr/>
    </dgm:pt>
    <dgm:pt modelId="{27BAF66B-ECB7-463C-B216-3FE2344E8752}" type="pres">
      <dgm:prSet presAssocID="{60445A7A-6FAA-453C-92FE-6FE9D07C97F3}" presName="accent_2" presStyleCnt="0"/>
      <dgm:spPr/>
    </dgm:pt>
    <dgm:pt modelId="{77DFDA35-5EDC-4042-B03C-3E4AA79C65A0}" type="pres">
      <dgm:prSet presAssocID="{60445A7A-6FAA-453C-92FE-6FE9D07C97F3}" presName="accentRepeatNode" presStyleLbl="solidFgAcc1" presStyleIdx="1" presStyleCnt="5"/>
      <dgm:spPr/>
    </dgm:pt>
    <dgm:pt modelId="{ED164AEB-C840-4ABE-9522-749CA08A7308}" type="pres">
      <dgm:prSet presAssocID="{A3E72443-C46B-4C84-A22C-8D6D10FD3995}" presName="text_3" presStyleLbl="node1" presStyleIdx="2" presStyleCnt="5" custLinFactNeighborX="843" custLinFactNeighborY="-189">
        <dgm:presLayoutVars>
          <dgm:bulletEnabled val="1"/>
        </dgm:presLayoutVars>
      </dgm:prSet>
      <dgm:spPr/>
    </dgm:pt>
    <dgm:pt modelId="{106D0028-2831-4F36-A5C4-722A56704AA4}" type="pres">
      <dgm:prSet presAssocID="{A3E72443-C46B-4C84-A22C-8D6D10FD3995}" presName="accent_3" presStyleCnt="0"/>
      <dgm:spPr/>
    </dgm:pt>
    <dgm:pt modelId="{126D31CD-93CE-49C5-ABFD-11A061E8F52D}" type="pres">
      <dgm:prSet presAssocID="{A3E72443-C46B-4C84-A22C-8D6D10FD3995}" presName="accentRepeatNode" presStyleLbl="solidFgAcc1" presStyleIdx="2" presStyleCnt="5"/>
      <dgm:spPr/>
    </dgm:pt>
    <dgm:pt modelId="{6C9EC48A-BD43-4897-B027-7074E2BC2899}" type="pres">
      <dgm:prSet presAssocID="{2880BD20-FE04-42AF-A41F-D97E4BCD5A9C}" presName="text_4" presStyleLbl="node1" presStyleIdx="3" presStyleCnt="5" custLinFactNeighborX="828" custLinFactNeighborY="-189">
        <dgm:presLayoutVars>
          <dgm:bulletEnabled val="1"/>
        </dgm:presLayoutVars>
      </dgm:prSet>
      <dgm:spPr/>
    </dgm:pt>
    <dgm:pt modelId="{4DF3102D-1CD1-472A-90B4-39142D1A2AA9}" type="pres">
      <dgm:prSet presAssocID="{2880BD20-FE04-42AF-A41F-D97E4BCD5A9C}" presName="accent_4" presStyleCnt="0"/>
      <dgm:spPr/>
    </dgm:pt>
    <dgm:pt modelId="{D09950C6-9A02-481B-A034-472326BF9371}" type="pres">
      <dgm:prSet presAssocID="{2880BD20-FE04-42AF-A41F-D97E4BCD5A9C}" presName="accentRepeatNode" presStyleLbl="solidFgAcc1" presStyleIdx="3" presStyleCnt="5"/>
      <dgm:spPr/>
    </dgm:pt>
    <dgm:pt modelId="{45194FA9-B354-4640-81FA-B946E77A489D}" type="pres">
      <dgm:prSet presAssocID="{DBB25F79-AF94-405A-82EE-58095459A874}" presName="text_5" presStyleLbl="node1" presStyleIdx="4" presStyleCnt="5" custLinFactNeighborX="815" custLinFactNeighborY="-2916">
        <dgm:presLayoutVars>
          <dgm:bulletEnabled val="1"/>
        </dgm:presLayoutVars>
      </dgm:prSet>
      <dgm:spPr/>
    </dgm:pt>
    <dgm:pt modelId="{3368195F-43A8-4C6E-8E11-18FEE3B823A9}" type="pres">
      <dgm:prSet presAssocID="{DBB25F79-AF94-405A-82EE-58095459A874}" presName="accent_5" presStyleCnt="0"/>
      <dgm:spPr/>
    </dgm:pt>
    <dgm:pt modelId="{FB1EF05E-9B2F-45DF-BC43-21C715CC293F}" type="pres">
      <dgm:prSet presAssocID="{DBB25F79-AF94-405A-82EE-58095459A874}" presName="accentRepeatNode" presStyleLbl="solidFgAcc1" presStyleIdx="4" presStyleCnt="5"/>
      <dgm:spPr/>
    </dgm:pt>
  </dgm:ptLst>
  <dgm:cxnLst>
    <dgm:cxn modelId="{28835E0B-BBF4-4A1D-BBA7-F1EA742FA0E4}" type="presOf" srcId="{DBB25F79-AF94-405A-82EE-58095459A874}" destId="{45194FA9-B354-4640-81FA-B946E77A489D}" srcOrd="0" destOrd="0" presId="urn:microsoft.com/office/officeart/2008/layout/VerticalCurvedList"/>
    <dgm:cxn modelId="{8519361E-6120-459F-8F65-264D3332576A}" type="presOf" srcId="{1EC0720A-7EF7-4EA8-8098-55DE06A9C3D7}" destId="{9FB7D07A-1D4E-4433-B575-ACCF072AD15B}" srcOrd="0" destOrd="0" presId="urn:microsoft.com/office/officeart/2008/layout/VerticalCurvedList"/>
    <dgm:cxn modelId="{68975E2A-BFC6-44F6-B553-684CA0988331}" type="presOf" srcId="{60445A7A-6FAA-453C-92FE-6FE9D07C97F3}" destId="{E62239F0-58DC-478F-9250-139FA1A3D34F}" srcOrd="0" destOrd="0" presId="urn:microsoft.com/office/officeart/2008/layout/VerticalCurvedList"/>
    <dgm:cxn modelId="{AC2C803E-FD1D-40A7-8362-FBB3A53CFFBC}" type="presOf" srcId="{6CC3F094-BB37-4F6A-BD03-4E726E617230}" destId="{138D08E0-83D2-4E92-994D-864190F0B113}" srcOrd="0" destOrd="0" presId="urn:microsoft.com/office/officeart/2008/layout/VerticalCurvedList"/>
    <dgm:cxn modelId="{8FF38250-9692-490D-A1AA-ADC5516B2044}" srcId="{6CC3F094-BB37-4F6A-BD03-4E726E617230}" destId="{3EC5FD7E-DB1E-4964-8C97-2DBFDFFE3B29}" srcOrd="0" destOrd="0" parTransId="{17A7D7E4-010A-4FC7-B4DA-5358457F7E2C}" sibTransId="{1EC0720A-7EF7-4EA8-8098-55DE06A9C3D7}"/>
    <dgm:cxn modelId="{5082E57B-DCBF-4E45-8F03-C4CA4BFE779D}" type="presOf" srcId="{2880BD20-FE04-42AF-A41F-D97E4BCD5A9C}" destId="{6C9EC48A-BD43-4897-B027-7074E2BC2899}" srcOrd="0" destOrd="0" presId="urn:microsoft.com/office/officeart/2008/layout/VerticalCurvedList"/>
    <dgm:cxn modelId="{4C47B39B-32DF-4612-AC23-99FB5D4DD40C}" type="presOf" srcId="{3EC5FD7E-DB1E-4964-8C97-2DBFDFFE3B29}" destId="{6AFFB320-1786-4C46-BD41-D9ABD6DA420F}" srcOrd="0" destOrd="0" presId="urn:microsoft.com/office/officeart/2008/layout/VerticalCurvedList"/>
    <dgm:cxn modelId="{296A879F-1856-4DD2-A91A-6CFE1B6EFC2C}" srcId="{6CC3F094-BB37-4F6A-BD03-4E726E617230}" destId="{2880BD20-FE04-42AF-A41F-D97E4BCD5A9C}" srcOrd="3" destOrd="0" parTransId="{8AE84A16-6E81-455A-A54E-8526398D5C68}" sibTransId="{6354674B-DB50-4491-9776-8EC122F2D1D9}"/>
    <dgm:cxn modelId="{A8C068D3-5895-4DC7-89F4-9A64162800B7}" srcId="{6CC3F094-BB37-4F6A-BD03-4E726E617230}" destId="{A3E72443-C46B-4C84-A22C-8D6D10FD3995}" srcOrd="2" destOrd="0" parTransId="{DC1BDAE9-F63E-4499-8ED6-E2524DBE35B0}" sibTransId="{38B93B9D-E1F8-4FF2-BAA2-3FBCA422942D}"/>
    <dgm:cxn modelId="{80C254E3-5A60-4FE9-A470-51444B0EE322}" type="presOf" srcId="{A3E72443-C46B-4C84-A22C-8D6D10FD3995}" destId="{ED164AEB-C840-4ABE-9522-749CA08A7308}" srcOrd="0" destOrd="0" presId="urn:microsoft.com/office/officeart/2008/layout/VerticalCurvedList"/>
    <dgm:cxn modelId="{44C744E5-B76E-4B94-80E3-016E8D3A77E6}" srcId="{6CC3F094-BB37-4F6A-BD03-4E726E617230}" destId="{60445A7A-6FAA-453C-92FE-6FE9D07C97F3}" srcOrd="1" destOrd="0" parTransId="{61BD7009-B67D-4D74-B6A1-02EABB6EFFD6}" sibTransId="{6B9103F1-E743-479B-83C4-FBCD61B3384C}"/>
    <dgm:cxn modelId="{19888CEF-2083-4117-83C6-9873FACBF6EA}" srcId="{6CC3F094-BB37-4F6A-BD03-4E726E617230}" destId="{DBB25F79-AF94-405A-82EE-58095459A874}" srcOrd="4" destOrd="0" parTransId="{5AA89A8E-2E56-471E-ABAA-4D368852D5A1}" sibTransId="{A40245E2-7DC3-4ABC-A44D-B2A1BCFB51EF}"/>
    <dgm:cxn modelId="{A3E64A7B-151D-4B64-8E9B-58338A7F7B60}" type="presParOf" srcId="{138D08E0-83D2-4E92-994D-864190F0B113}" destId="{833CB093-A669-4A3D-89F5-29D3224A3C67}" srcOrd="0" destOrd="0" presId="urn:microsoft.com/office/officeart/2008/layout/VerticalCurvedList"/>
    <dgm:cxn modelId="{80048859-C50A-4811-8650-2630AA73BD00}" type="presParOf" srcId="{833CB093-A669-4A3D-89F5-29D3224A3C67}" destId="{9650DEF0-0D8E-49FD-BB9F-A1289B9CD247}" srcOrd="0" destOrd="0" presId="urn:microsoft.com/office/officeart/2008/layout/VerticalCurvedList"/>
    <dgm:cxn modelId="{BF536BFD-5E1A-4D8D-B4A2-5A957549834B}" type="presParOf" srcId="{9650DEF0-0D8E-49FD-BB9F-A1289B9CD247}" destId="{FD568938-353D-490A-BDFB-2F4BFA1E4E41}" srcOrd="0" destOrd="0" presId="urn:microsoft.com/office/officeart/2008/layout/VerticalCurvedList"/>
    <dgm:cxn modelId="{365D575A-576A-4A33-8700-5AA031EB9C40}" type="presParOf" srcId="{9650DEF0-0D8E-49FD-BB9F-A1289B9CD247}" destId="{9FB7D07A-1D4E-4433-B575-ACCF072AD15B}" srcOrd="1" destOrd="0" presId="urn:microsoft.com/office/officeart/2008/layout/VerticalCurvedList"/>
    <dgm:cxn modelId="{7B24563C-BEAB-4B27-A416-F467E80B282C}" type="presParOf" srcId="{9650DEF0-0D8E-49FD-BB9F-A1289B9CD247}" destId="{DD80D88E-369B-4C0F-9958-1AEB76031323}" srcOrd="2" destOrd="0" presId="urn:microsoft.com/office/officeart/2008/layout/VerticalCurvedList"/>
    <dgm:cxn modelId="{B87EADF7-79A8-42E3-BF3E-6028D7AEDB70}" type="presParOf" srcId="{9650DEF0-0D8E-49FD-BB9F-A1289B9CD247}" destId="{93F8A789-61DC-4400-B531-BA3EDC779D41}" srcOrd="3" destOrd="0" presId="urn:microsoft.com/office/officeart/2008/layout/VerticalCurvedList"/>
    <dgm:cxn modelId="{E626BFA6-890A-448C-BF34-C96A0C03C369}" type="presParOf" srcId="{833CB093-A669-4A3D-89F5-29D3224A3C67}" destId="{6AFFB320-1786-4C46-BD41-D9ABD6DA420F}" srcOrd="1" destOrd="0" presId="urn:microsoft.com/office/officeart/2008/layout/VerticalCurvedList"/>
    <dgm:cxn modelId="{9DA22865-FA1A-4753-A466-3028F9B9B878}" type="presParOf" srcId="{833CB093-A669-4A3D-89F5-29D3224A3C67}" destId="{D9F44107-60F3-42A2-AD38-7D3A2381BDE9}" srcOrd="2" destOrd="0" presId="urn:microsoft.com/office/officeart/2008/layout/VerticalCurvedList"/>
    <dgm:cxn modelId="{9AB7EA58-BDCC-4C5A-A50B-42C852ADBCAE}" type="presParOf" srcId="{D9F44107-60F3-42A2-AD38-7D3A2381BDE9}" destId="{0FDFFBED-3808-4C16-AA4F-4C00E2DA05E1}" srcOrd="0" destOrd="0" presId="urn:microsoft.com/office/officeart/2008/layout/VerticalCurvedList"/>
    <dgm:cxn modelId="{87FFABB4-4CBB-49BB-8C50-9577C7B1A667}" type="presParOf" srcId="{833CB093-A669-4A3D-89F5-29D3224A3C67}" destId="{E62239F0-58DC-478F-9250-139FA1A3D34F}" srcOrd="3" destOrd="0" presId="urn:microsoft.com/office/officeart/2008/layout/VerticalCurvedList"/>
    <dgm:cxn modelId="{6C24124A-A73A-4E56-A3B9-B494FC982AF4}" type="presParOf" srcId="{833CB093-A669-4A3D-89F5-29D3224A3C67}" destId="{27BAF66B-ECB7-463C-B216-3FE2344E8752}" srcOrd="4" destOrd="0" presId="urn:microsoft.com/office/officeart/2008/layout/VerticalCurvedList"/>
    <dgm:cxn modelId="{FECA00BC-C067-4CAF-9639-B78348EC58A5}" type="presParOf" srcId="{27BAF66B-ECB7-463C-B216-3FE2344E8752}" destId="{77DFDA35-5EDC-4042-B03C-3E4AA79C65A0}" srcOrd="0" destOrd="0" presId="urn:microsoft.com/office/officeart/2008/layout/VerticalCurvedList"/>
    <dgm:cxn modelId="{94C6AB16-7662-4295-9EEA-03828D1F28E3}" type="presParOf" srcId="{833CB093-A669-4A3D-89F5-29D3224A3C67}" destId="{ED164AEB-C840-4ABE-9522-749CA08A7308}" srcOrd="5" destOrd="0" presId="urn:microsoft.com/office/officeart/2008/layout/VerticalCurvedList"/>
    <dgm:cxn modelId="{A7EDA1BB-267E-44E9-AF6F-5E21914415D8}" type="presParOf" srcId="{833CB093-A669-4A3D-89F5-29D3224A3C67}" destId="{106D0028-2831-4F36-A5C4-722A56704AA4}" srcOrd="6" destOrd="0" presId="urn:microsoft.com/office/officeart/2008/layout/VerticalCurvedList"/>
    <dgm:cxn modelId="{6DF2E473-FE7F-49C2-992D-38CD33EAA0AA}" type="presParOf" srcId="{106D0028-2831-4F36-A5C4-722A56704AA4}" destId="{126D31CD-93CE-49C5-ABFD-11A061E8F52D}" srcOrd="0" destOrd="0" presId="urn:microsoft.com/office/officeart/2008/layout/VerticalCurvedList"/>
    <dgm:cxn modelId="{3B0CF62D-E2F2-4DBD-A8A8-9EBED38D716B}" type="presParOf" srcId="{833CB093-A669-4A3D-89F5-29D3224A3C67}" destId="{6C9EC48A-BD43-4897-B027-7074E2BC2899}" srcOrd="7" destOrd="0" presId="urn:microsoft.com/office/officeart/2008/layout/VerticalCurvedList"/>
    <dgm:cxn modelId="{6541EB48-B01C-42BE-AE89-9754DBD15D19}" type="presParOf" srcId="{833CB093-A669-4A3D-89F5-29D3224A3C67}" destId="{4DF3102D-1CD1-472A-90B4-39142D1A2AA9}" srcOrd="8" destOrd="0" presId="urn:microsoft.com/office/officeart/2008/layout/VerticalCurvedList"/>
    <dgm:cxn modelId="{B31A009E-C26B-4E9E-AA12-AE46FF19DECD}" type="presParOf" srcId="{4DF3102D-1CD1-472A-90B4-39142D1A2AA9}" destId="{D09950C6-9A02-481B-A034-472326BF9371}" srcOrd="0" destOrd="0" presId="urn:microsoft.com/office/officeart/2008/layout/VerticalCurvedList"/>
    <dgm:cxn modelId="{9583B537-57D4-4508-92D0-F8844E159710}" type="presParOf" srcId="{833CB093-A669-4A3D-89F5-29D3224A3C67}" destId="{45194FA9-B354-4640-81FA-B946E77A489D}" srcOrd="9" destOrd="0" presId="urn:microsoft.com/office/officeart/2008/layout/VerticalCurvedList"/>
    <dgm:cxn modelId="{897EE121-40A6-4261-A7D0-5C4D95CD7EBE}" type="presParOf" srcId="{833CB093-A669-4A3D-89F5-29D3224A3C67}" destId="{3368195F-43A8-4C6E-8E11-18FEE3B823A9}" srcOrd="10" destOrd="0" presId="urn:microsoft.com/office/officeart/2008/layout/VerticalCurvedList"/>
    <dgm:cxn modelId="{BFB8A6D1-12B5-4B55-AC1C-B154732058E4}" type="presParOf" srcId="{3368195F-43A8-4C6E-8E11-18FEE3B823A9}" destId="{FB1EF05E-9B2F-45DF-BC43-21C715CC293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6AF11-2C6B-4A3B-9DAB-46BBD6F9EAD1}">
      <dsp:nvSpPr>
        <dsp:cNvPr id="0" name=""/>
        <dsp:cNvSpPr/>
      </dsp:nvSpPr>
      <dsp:spPr>
        <a:xfrm>
          <a:off x="0" y="552"/>
          <a:ext cx="792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D69F7-2487-4DFB-9F86-D86849D9790D}">
      <dsp:nvSpPr>
        <dsp:cNvPr id="0" name=""/>
        <dsp:cNvSpPr/>
      </dsp:nvSpPr>
      <dsp:spPr>
        <a:xfrm>
          <a:off x="0" y="4760"/>
          <a:ext cx="79248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Introduction</a:t>
          </a:r>
        </a:p>
      </dsp:txBody>
      <dsp:txXfrm>
        <a:off x="0" y="4760"/>
        <a:ext cx="7924800" cy="502762"/>
      </dsp:txXfrm>
    </dsp:sp>
    <dsp:sp modelId="{7332887B-995C-4B9B-8ABA-12CE675C975E}">
      <dsp:nvSpPr>
        <dsp:cNvPr id="0" name=""/>
        <dsp:cNvSpPr/>
      </dsp:nvSpPr>
      <dsp:spPr>
        <a:xfrm>
          <a:off x="0" y="503314"/>
          <a:ext cx="792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1E766-40A1-4F63-A84D-178121A46510}">
      <dsp:nvSpPr>
        <dsp:cNvPr id="0" name=""/>
        <dsp:cNvSpPr/>
      </dsp:nvSpPr>
      <dsp:spPr>
        <a:xfrm>
          <a:off x="0" y="507522"/>
          <a:ext cx="79248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Literature review</a:t>
          </a:r>
        </a:p>
      </dsp:txBody>
      <dsp:txXfrm>
        <a:off x="0" y="507522"/>
        <a:ext cx="7924800" cy="502762"/>
      </dsp:txXfrm>
    </dsp:sp>
    <dsp:sp modelId="{3B2C9488-1501-4731-887D-1232563D6DE2}">
      <dsp:nvSpPr>
        <dsp:cNvPr id="0" name=""/>
        <dsp:cNvSpPr/>
      </dsp:nvSpPr>
      <dsp:spPr>
        <a:xfrm>
          <a:off x="0" y="1006076"/>
          <a:ext cx="792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E83ECC-4776-4DF6-9D28-3CED3B845CB2}">
      <dsp:nvSpPr>
        <dsp:cNvPr id="0" name=""/>
        <dsp:cNvSpPr/>
      </dsp:nvSpPr>
      <dsp:spPr>
        <a:xfrm>
          <a:off x="0" y="1010284"/>
          <a:ext cx="79248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Problem statement</a:t>
          </a:r>
        </a:p>
      </dsp:txBody>
      <dsp:txXfrm>
        <a:off x="0" y="1010284"/>
        <a:ext cx="7924800" cy="502762"/>
      </dsp:txXfrm>
    </dsp:sp>
    <dsp:sp modelId="{42099A22-0F18-4A74-8CCF-5F6F703E8ADE}">
      <dsp:nvSpPr>
        <dsp:cNvPr id="0" name=""/>
        <dsp:cNvSpPr/>
      </dsp:nvSpPr>
      <dsp:spPr>
        <a:xfrm>
          <a:off x="0" y="1508838"/>
          <a:ext cx="792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E687DB-21E9-4090-A4F4-2368D372BB7F}">
      <dsp:nvSpPr>
        <dsp:cNvPr id="0" name=""/>
        <dsp:cNvSpPr/>
      </dsp:nvSpPr>
      <dsp:spPr>
        <a:xfrm>
          <a:off x="0" y="1508838"/>
          <a:ext cx="79248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Project overview with block diagram</a:t>
          </a:r>
        </a:p>
      </dsp:txBody>
      <dsp:txXfrm>
        <a:off x="0" y="1508838"/>
        <a:ext cx="7924800" cy="502762"/>
      </dsp:txXfrm>
    </dsp:sp>
    <dsp:sp modelId="{EAEE0B8D-5C6A-4E0B-B4DE-E5A230E5100E}">
      <dsp:nvSpPr>
        <dsp:cNvPr id="0" name=""/>
        <dsp:cNvSpPr/>
      </dsp:nvSpPr>
      <dsp:spPr>
        <a:xfrm>
          <a:off x="0" y="2011600"/>
          <a:ext cx="792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6990BA-7514-4EA4-892D-59E4B0BF3A83}">
      <dsp:nvSpPr>
        <dsp:cNvPr id="0" name=""/>
        <dsp:cNvSpPr/>
      </dsp:nvSpPr>
      <dsp:spPr>
        <a:xfrm>
          <a:off x="0" y="2011600"/>
          <a:ext cx="79248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Methodology and Design</a:t>
          </a:r>
        </a:p>
      </dsp:txBody>
      <dsp:txXfrm>
        <a:off x="0" y="2011600"/>
        <a:ext cx="7924800" cy="502762"/>
      </dsp:txXfrm>
    </dsp:sp>
    <dsp:sp modelId="{2C2F579F-B9B6-4F43-8D2E-05056B1E7E08}">
      <dsp:nvSpPr>
        <dsp:cNvPr id="0" name=""/>
        <dsp:cNvSpPr/>
      </dsp:nvSpPr>
      <dsp:spPr>
        <a:xfrm>
          <a:off x="0" y="2514362"/>
          <a:ext cx="792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65D72-F92A-44EA-B018-992CF0BD556F}">
      <dsp:nvSpPr>
        <dsp:cNvPr id="0" name=""/>
        <dsp:cNvSpPr/>
      </dsp:nvSpPr>
      <dsp:spPr>
        <a:xfrm>
          <a:off x="0" y="2514362"/>
          <a:ext cx="79248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Expected Outcome</a:t>
          </a:r>
        </a:p>
      </dsp:txBody>
      <dsp:txXfrm>
        <a:off x="0" y="2514362"/>
        <a:ext cx="7924800" cy="502762"/>
      </dsp:txXfrm>
    </dsp:sp>
    <dsp:sp modelId="{CA6C037E-D1AC-4324-81FC-04AF3017173F}">
      <dsp:nvSpPr>
        <dsp:cNvPr id="0" name=""/>
        <dsp:cNvSpPr/>
      </dsp:nvSpPr>
      <dsp:spPr>
        <a:xfrm>
          <a:off x="0" y="3017124"/>
          <a:ext cx="792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5FF83-6810-4D3B-ADDF-21A504463B3A}">
      <dsp:nvSpPr>
        <dsp:cNvPr id="0" name=""/>
        <dsp:cNvSpPr/>
      </dsp:nvSpPr>
      <dsp:spPr>
        <a:xfrm>
          <a:off x="0" y="3017124"/>
          <a:ext cx="79248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Obtained output</a:t>
          </a:r>
        </a:p>
      </dsp:txBody>
      <dsp:txXfrm>
        <a:off x="0" y="3017124"/>
        <a:ext cx="7924800" cy="502762"/>
      </dsp:txXfrm>
    </dsp:sp>
    <dsp:sp modelId="{9A9AE5A7-3007-446B-8976-036E3B96A674}">
      <dsp:nvSpPr>
        <dsp:cNvPr id="0" name=""/>
        <dsp:cNvSpPr/>
      </dsp:nvSpPr>
      <dsp:spPr>
        <a:xfrm>
          <a:off x="0" y="3519886"/>
          <a:ext cx="792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14B03B-D6F5-4D51-8A70-F5FA756A15D5}">
      <dsp:nvSpPr>
        <dsp:cNvPr id="0" name=""/>
        <dsp:cNvSpPr/>
      </dsp:nvSpPr>
      <dsp:spPr>
        <a:xfrm>
          <a:off x="0" y="3519886"/>
          <a:ext cx="79248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Applications</a:t>
          </a:r>
        </a:p>
      </dsp:txBody>
      <dsp:txXfrm>
        <a:off x="0" y="3519886"/>
        <a:ext cx="7924800" cy="502762"/>
      </dsp:txXfrm>
    </dsp:sp>
    <dsp:sp modelId="{C6F90F38-D8A9-4283-A067-3BAFEEF2250D}">
      <dsp:nvSpPr>
        <dsp:cNvPr id="0" name=""/>
        <dsp:cNvSpPr/>
      </dsp:nvSpPr>
      <dsp:spPr>
        <a:xfrm>
          <a:off x="0" y="4022648"/>
          <a:ext cx="792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888B6-2F42-4118-9328-DD1989F6390A}">
      <dsp:nvSpPr>
        <dsp:cNvPr id="0" name=""/>
        <dsp:cNvSpPr/>
      </dsp:nvSpPr>
      <dsp:spPr>
        <a:xfrm>
          <a:off x="0" y="4023200"/>
          <a:ext cx="79248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References</a:t>
          </a:r>
        </a:p>
      </dsp:txBody>
      <dsp:txXfrm>
        <a:off x="0" y="4023200"/>
        <a:ext cx="7924800" cy="502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6476A-BE82-4EA0-AFCD-546DD8FED86F}">
      <dsp:nvSpPr>
        <dsp:cNvPr id="0" name=""/>
        <dsp:cNvSpPr/>
      </dsp:nvSpPr>
      <dsp:spPr>
        <a:xfrm>
          <a:off x="0" y="919258"/>
          <a:ext cx="81153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F9F6E0-2887-4AAD-93A3-3B71E512E87E}">
      <dsp:nvSpPr>
        <dsp:cNvPr id="0" name=""/>
        <dsp:cNvSpPr/>
      </dsp:nvSpPr>
      <dsp:spPr>
        <a:xfrm>
          <a:off x="171451" y="154094"/>
          <a:ext cx="7455363" cy="1138475"/>
        </a:xfrm>
        <a:prstGeom prst="round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717" tIns="0" rIns="214717" bIns="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solidFill>
                <a:schemeClr val="tx1"/>
              </a:solidFill>
              <a:latin typeface="Times New Roman" panose="02020603050405020304" pitchFamily="18" charset="0"/>
              <a:cs typeface="Times New Roman" panose="02020603050405020304" pitchFamily="18" charset="0"/>
            </a:rPr>
            <a:t>The entered password is compared with stored password given in the ROM of microcontroller. If the given password is right, then only line can be switch ON/OFF. The circuit breaker activation/deactivation is indicated by lamp(ON/OFF).</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227027" y="209670"/>
        <a:ext cx="7344211" cy="1027323"/>
      </dsp:txXfrm>
    </dsp:sp>
    <dsp:sp modelId="{3BC9AEAD-6155-4636-8B63-C04A6B9746EE}">
      <dsp:nvSpPr>
        <dsp:cNvPr id="0" name=""/>
        <dsp:cNvSpPr/>
      </dsp:nvSpPr>
      <dsp:spPr>
        <a:xfrm>
          <a:off x="0" y="1733903"/>
          <a:ext cx="8115300" cy="231699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9837" tIns="374904" rIns="629837" bIns="128016"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b="0" i="0" kern="1200" dirty="0"/>
            <a:t>Write the program to the Password based Circuit Breaker in blink software and debug it.</a:t>
          </a:r>
          <a:endParaRPr lang="en-IN" sz="1800" kern="1200" dirty="0"/>
        </a:p>
        <a:p>
          <a:pPr marL="171450" lvl="1" indent="-171450" algn="l" defTabSz="800100">
            <a:lnSpc>
              <a:spcPct val="90000"/>
            </a:lnSpc>
            <a:spcBef>
              <a:spcPct val="0"/>
            </a:spcBef>
            <a:spcAft>
              <a:spcPct val="15000"/>
            </a:spcAft>
            <a:buFont typeface="Wingdings" panose="05000000000000000000" pitchFamily="2" charset="2"/>
            <a:buChar char="§"/>
          </a:pPr>
          <a:r>
            <a:rPr lang="en-US" sz="1800" b="0" i="0" kern="1200" dirty="0"/>
            <a:t>Burn program to the controller with help of 8051 Programming Board.</a:t>
          </a:r>
          <a:endParaRPr lang="en-US" sz="1800" kern="1200" dirty="0">
            <a:latin typeface="Times New Roman" pitchFamily="18" charset="0"/>
            <a:cs typeface="Times New Roman" pitchFamily="18" charset="0"/>
          </a:endParaRPr>
        </a:p>
        <a:p>
          <a:pPr marL="171450" lvl="1" indent="-171450" algn="l" defTabSz="800100">
            <a:lnSpc>
              <a:spcPct val="90000"/>
            </a:lnSpc>
            <a:spcBef>
              <a:spcPct val="0"/>
            </a:spcBef>
            <a:spcAft>
              <a:spcPct val="15000"/>
            </a:spcAft>
            <a:buFont typeface="Wingdings" panose="05000000000000000000" pitchFamily="2" charset="2"/>
            <a:buChar char="§"/>
          </a:pPr>
          <a:r>
            <a:rPr lang="en-US" sz="1800" b="0" i="0" kern="1200" dirty="0"/>
            <a:t>Now give the connections as per the circuit diagram.</a:t>
          </a:r>
          <a:endParaRPr lang="en-US" sz="1800" kern="1200" dirty="0">
            <a:latin typeface="Times New Roman" pitchFamily="18" charset="0"/>
            <a:cs typeface="Times New Roman" pitchFamily="18" charset="0"/>
          </a:endParaRPr>
        </a:p>
        <a:p>
          <a:pPr marL="171450" lvl="1" indent="-171450" algn="l" defTabSz="800100">
            <a:lnSpc>
              <a:spcPct val="90000"/>
            </a:lnSpc>
            <a:spcBef>
              <a:spcPct val="0"/>
            </a:spcBef>
            <a:spcAft>
              <a:spcPct val="15000"/>
            </a:spcAft>
            <a:buFont typeface="Wingdings" panose="05000000000000000000" pitchFamily="2" charset="2"/>
            <a:buChar char="§"/>
          </a:pPr>
          <a:r>
            <a:rPr lang="en-US" sz="1800" b="0" i="0" kern="1200" dirty="0"/>
            <a:t>If entered password is correct, then the corresponding electrical line is turned ON or OFF</a:t>
          </a:r>
          <a:r>
            <a:rPr lang="en-US" sz="1800" kern="1200" dirty="0">
              <a:latin typeface="Times New Roman" pitchFamily="18" charset="0"/>
              <a:cs typeface="Times New Roman" pitchFamily="18" charset="0"/>
            </a:rPr>
            <a:t>.</a:t>
          </a:r>
        </a:p>
      </dsp:txBody>
      <dsp:txXfrm>
        <a:off x="0" y="1733903"/>
        <a:ext cx="8115300" cy="2316992"/>
      </dsp:txXfrm>
    </dsp:sp>
    <dsp:sp modelId="{A339DDB8-A388-44B0-8C71-A4B93D1F821C}">
      <dsp:nvSpPr>
        <dsp:cNvPr id="0" name=""/>
        <dsp:cNvSpPr/>
      </dsp:nvSpPr>
      <dsp:spPr>
        <a:xfrm>
          <a:off x="405765" y="1470058"/>
          <a:ext cx="6582409" cy="548900"/>
        </a:xfrm>
        <a:prstGeom prst="round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717" tIns="0" rIns="21471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Some of the operations of circuit breaker are:-</a:t>
          </a:r>
          <a:endParaRPr lang="en-IN" sz="2000" kern="1200" dirty="0">
            <a:solidFill>
              <a:schemeClr val="tx1"/>
            </a:solidFill>
          </a:endParaRPr>
        </a:p>
      </dsp:txBody>
      <dsp:txXfrm>
        <a:off x="432560" y="1496853"/>
        <a:ext cx="6528819" cy="495310"/>
      </dsp:txXfrm>
    </dsp:sp>
    <dsp:sp modelId="{A452F4D8-5D4F-4199-8A87-050021DD91D7}">
      <dsp:nvSpPr>
        <dsp:cNvPr id="0" name=""/>
        <dsp:cNvSpPr/>
      </dsp:nvSpPr>
      <dsp:spPr>
        <a:xfrm>
          <a:off x="0" y="4824412"/>
          <a:ext cx="81153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F8E3E2-CA42-4475-9F4B-A39EFDC5AE1E}">
      <dsp:nvSpPr>
        <dsp:cNvPr id="0" name=""/>
        <dsp:cNvSpPr/>
      </dsp:nvSpPr>
      <dsp:spPr>
        <a:xfrm>
          <a:off x="405765" y="4167470"/>
          <a:ext cx="6732720" cy="922621"/>
        </a:xfrm>
        <a:prstGeom prst="round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717" tIns="0" rIns="21471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The password to operate can be changed and system can be operated efficiently with the changed password. </a:t>
          </a:r>
        </a:p>
      </dsp:txBody>
      <dsp:txXfrm>
        <a:off x="450804" y="4212509"/>
        <a:ext cx="6642642" cy="832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7D07A-1D4E-4433-B575-ACCF072AD15B}">
      <dsp:nvSpPr>
        <dsp:cNvPr id="0" name=""/>
        <dsp:cNvSpPr/>
      </dsp:nvSpPr>
      <dsp:spPr>
        <a:xfrm>
          <a:off x="-5240195" y="-802595"/>
          <a:ext cx="6240050" cy="6240050"/>
        </a:xfrm>
        <a:prstGeom prst="blockArc">
          <a:avLst>
            <a:gd name="adj1" fmla="val 18900000"/>
            <a:gd name="adj2" fmla="val 2700000"/>
            <a:gd name="adj3" fmla="val 34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FB320-1786-4C46-BD41-D9ABD6DA420F}">
      <dsp:nvSpPr>
        <dsp:cNvPr id="0" name=""/>
        <dsp:cNvSpPr/>
      </dsp:nvSpPr>
      <dsp:spPr>
        <a:xfrm>
          <a:off x="499151" y="288490"/>
          <a:ext cx="7880508" cy="579542"/>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0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Write the program to password based circuit breaker in </a:t>
          </a:r>
          <a:r>
            <a:rPr lang="en-US" sz="1800" kern="1200" dirty="0" err="1">
              <a:solidFill>
                <a:schemeClr val="tx1"/>
              </a:solidFill>
              <a:latin typeface="Times New Roman" panose="02020603050405020304" pitchFamily="18" charset="0"/>
              <a:cs typeface="Times New Roman" panose="02020603050405020304" pitchFamily="18" charset="0"/>
            </a:rPr>
            <a:t>ThinkSpeak</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499151" y="288490"/>
        <a:ext cx="7880508" cy="579542"/>
      </dsp:txXfrm>
    </dsp:sp>
    <dsp:sp modelId="{0FDFFBED-3808-4C16-AA4F-4C00E2DA05E1}">
      <dsp:nvSpPr>
        <dsp:cNvPr id="0" name=""/>
        <dsp:cNvSpPr/>
      </dsp:nvSpPr>
      <dsp:spPr>
        <a:xfrm>
          <a:off x="75074" y="217143"/>
          <a:ext cx="724428" cy="72442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2239F0-58DC-478F-9250-139FA1A3D34F}">
      <dsp:nvSpPr>
        <dsp:cNvPr id="0" name=""/>
        <dsp:cNvSpPr/>
      </dsp:nvSpPr>
      <dsp:spPr>
        <a:xfrm>
          <a:off x="914384" y="1157526"/>
          <a:ext cx="7465224" cy="579542"/>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0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Debug the program to controller with the help of 8051 family. </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914384" y="1157526"/>
        <a:ext cx="7465224" cy="579542"/>
      </dsp:txXfrm>
    </dsp:sp>
    <dsp:sp modelId="{77DFDA35-5EDC-4042-B03C-3E4AA79C65A0}">
      <dsp:nvSpPr>
        <dsp:cNvPr id="0" name=""/>
        <dsp:cNvSpPr/>
      </dsp:nvSpPr>
      <dsp:spPr>
        <a:xfrm>
          <a:off x="490358" y="1086179"/>
          <a:ext cx="724428" cy="72442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164AEB-C840-4ABE-9522-749CA08A7308}">
      <dsp:nvSpPr>
        <dsp:cNvPr id="0" name=""/>
        <dsp:cNvSpPr/>
      </dsp:nvSpPr>
      <dsp:spPr>
        <a:xfrm>
          <a:off x="1041888" y="2026562"/>
          <a:ext cx="7337766" cy="579542"/>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0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5 operations  are performed</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1041888" y="2026562"/>
        <a:ext cx="7337766" cy="579542"/>
      </dsp:txXfrm>
    </dsp:sp>
    <dsp:sp modelId="{126D31CD-93CE-49C5-ABFD-11A061E8F52D}">
      <dsp:nvSpPr>
        <dsp:cNvPr id="0" name=""/>
        <dsp:cNvSpPr/>
      </dsp:nvSpPr>
      <dsp:spPr>
        <a:xfrm>
          <a:off x="617816" y="1955215"/>
          <a:ext cx="724428" cy="72442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9EC48A-BD43-4897-B027-7074E2BC2899}">
      <dsp:nvSpPr>
        <dsp:cNvPr id="0" name=""/>
        <dsp:cNvSpPr/>
      </dsp:nvSpPr>
      <dsp:spPr>
        <a:xfrm>
          <a:off x="914384" y="2895598"/>
          <a:ext cx="7465224" cy="579542"/>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0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Give the connection as per Circuit Diagram.</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914384" y="2895598"/>
        <a:ext cx="7465224" cy="579542"/>
      </dsp:txXfrm>
    </dsp:sp>
    <dsp:sp modelId="{D09950C6-9A02-481B-A034-472326BF9371}">
      <dsp:nvSpPr>
        <dsp:cNvPr id="0" name=""/>
        <dsp:cNvSpPr/>
      </dsp:nvSpPr>
      <dsp:spPr>
        <a:xfrm>
          <a:off x="490358" y="2824251"/>
          <a:ext cx="724428" cy="72442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194FA9-B354-4640-81FA-B946E77A489D}">
      <dsp:nvSpPr>
        <dsp:cNvPr id="0" name=""/>
        <dsp:cNvSpPr/>
      </dsp:nvSpPr>
      <dsp:spPr>
        <a:xfrm>
          <a:off x="501491" y="3748830"/>
          <a:ext cx="7880508" cy="579542"/>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0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If password is correct, then the corresponding electrical line is turn ON or OFF</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501491" y="3748830"/>
        <a:ext cx="7880508" cy="579542"/>
      </dsp:txXfrm>
    </dsp:sp>
    <dsp:sp modelId="{FB1EF05E-9B2F-45DF-BC43-21C715CC293F}">
      <dsp:nvSpPr>
        <dsp:cNvPr id="0" name=""/>
        <dsp:cNvSpPr/>
      </dsp:nvSpPr>
      <dsp:spPr>
        <a:xfrm>
          <a:off x="75074" y="3693287"/>
          <a:ext cx="724428" cy="72442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8FADFE-C454-45E0-B3B6-032F96D9D8DA}" type="datetimeFigureOut">
              <a:rPr lang="en-US" smtClean="0"/>
              <a:pPr/>
              <a:t>7/25/2022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CB967-18AE-4BBC-9CC9-CCE4A481D9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3CB967-18AE-4BBC-9CC9-CCE4A481D977}" type="slidenum">
              <a:rPr lang="en-US" smtClean="0"/>
              <a:pPr/>
              <a:t>6</a:t>
            </a:fld>
            <a:endParaRPr lang="en-US"/>
          </a:p>
        </p:txBody>
      </p:sp>
    </p:spTree>
    <p:extLst>
      <p:ext uri="{BB962C8B-B14F-4D97-AF65-F5344CB8AC3E}">
        <p14:creationId xmlns:p14="http://schemas.microsoft.com/office/powerpoint/2010/main" val="388819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5/7/2021</a:t>
            </a:r>
          </a:p>
        </p:txBody>
      </p:sp>
      <p:sp>
        <p:nvSpPr>
          <p:cNvPr id="5" name="Footer Placeholder 4"/>
          <p:cNvSpPr>
            <a:spLocks noGrp="1"/>
          </p:cNvSpPr>
          <p:nvPr>
            <p:ph type="ftr" sz="quarter" idx="11"/>
          </p:nvPr>
        </p:nvSpPr>
        <p:spPr/>
        <p:txBody>
          <a:bodyPr/>
          <a:lstStyle/>
          <a:p>
            <a:r>
              <a:rPr lang="en-US"/>
              <a:t>Project Synopsis</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5/7/2021</a:t>
            </a:r>
          </a:p>
        </p:txBody>
      </p:sp>
      <p:sp>
        <p:nvSpPr>
          <p:cNvPr id="5" name="Footer Placeholder 4"/>
          <p:cNvSpPr>
            <a:spLocks noGrp="1"/>
          </p:cNvSpPr>
          <p:nvPr>
            <p:ph type="ftr" sz="quarter" idx="11"/>
          </p:nvPr>
        </p:nvSpPr>
        <p:spPr/>
        <p:txBody>
          <a:bodyPr/>
          <a:lstStyle/>
          <a:p>
            <a:r>
              <a:rPr lang="en-US"/>
              <a:t>Project Synopsis</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5/7/2021</a:t>
            </a:r>
          </a:p>
        </p:txBody>
      </p:sp>
      <p:sp>
        <p:nvSpPr>
          <p:cNvPr id="5" name="Footer Placeholder 4"/>
          <p:cNvSpPr>
            <a:spLocks noGrp="1"/>
          </p:cNvSpPr>
          <p:nvPr>
            <p:ph type="ftr" sz="quarter" idx="11"/>
          </p:nvPr>
        </p:nvSpPr>
        <p:spPr/>
        <p:txBody>
          <a:bodyPr/>
          <a:lstStyle/>
          <a:p>
            <a:r>
              <a:rPr lang="en-US"/>
              <a:t>Project Synopsis</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5/7/2021</a:t>
            </a:r>
          </a:p>
        </p:txBody>
      </p:sp>
      <p:sp>
        <p:nvSpPr>
          <p:cNvPr id="5" name="Footer Placeholder 4"/>
          <p:cNvSpPr>
            <a:spLocks noGrp="1"/>
          </p:cNvSpPr>
          <p:nvPr>
            <p:ph type="ftr" sz="quarter" idx="11"/>
          </p:nvPr>
        </p:nvSpPr>
        <p:spPr/>
        <p:txBody>
          <a:bodyPr/>
          <a:lstStyle/>
          <a:p>
            <a:r>
              <a:rPr lang="en-US"/>
              <a:t>Project Synopsis</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5/7/2021</a:t>
            </a:r>
          </a:p>
        </p:txBody>
      </p:sp>
      <p:sp>
        <p:nvSpPr>
          <p:cNvPr id="5" name="Footer Placeholder 4"/>
          <p:cNvSpPr>
            <a:spLocks noGrp="1"/>
          </p:cNvSpPr>
          <p:nvPr>
            <p:ph type="ftr" sz="quarter" idx="11"/>
          </p:nvPr>
        </p:nvSpPr>
        <p:spPr/>
        <p:txBody>
          <a:bodyPr/>
          <a:lstStyle/>
          <a:p>
            <a:r>
              <a:rPr lang="en-US"/>
              <a:t>Project Synopsis</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5/7/2021</a:t>
            </a:r>
          </a:p>
        </p:txBody>
      </p:sp>
      <p:sp>
        <p:nvSpPr>
          <p:cNvPr id="6" name="Footer Placeholder 5"/>
          <p:cNvSpPr>
            <a:spLocks noGrp="1"/>
          </p:cNvSpPr>
          <p:nvPr>
            <p:ph type="ftr" sz="quarter" idx="11"/>
          </p:nvPr>
        </p:nvSpPr>
        <p:spPr/>
        <p:txBody>
          <a:bodyPr/>
          <a:lstStyle/>
          <a:p>
            <a:r>
              <a:rPr lang="en-US"/>
              <a:t>Project Synopsis</a:t>
            </a:r>
          </a:p>
        </p:txBody>
      </p:sp>
      <p:sp>
        <p:nvSpPr>
          <p:cNvPr id="7" name="Slide Number Placeholder 6"/>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5/7/2021</a:t>
            </a:r>
          </a:p>
        </p:txBody>
      </p:sp>
      <p:sp>
        <p:nvSpPr>
          <p:cNvPr id="8" name="Footer Placeholder 7"/>
          <p:cNvSpPr>
            <a:spLocks noGrp="1"/>
          </p:cNvSpPr>
          <p:nvPr>
            <p:ph type="ftr" sz="quarter" idx="11"/>
          </p:nvPr>
        </p:nvSpPr>
        <p:spPr/>
        <p:txBody>
          <a:bodyPr/>
          <a:lstStyle/>
          <a:p>
            <a:r>
              <a:rPr lang="en-US"/>
              <a:t>Project Synopsis</a:t>
            </a:r>
          </a:p>
        </p:txBody>
      </p:sp>
      <p:sp>
        <p:nvSpPr>
          <p:cNvPr id="9" name="Slide Number Placeholder 8"/>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5/7/2021</a:t>
            </a:r>
          </a:p>
        </p:txBody>
      </p:sp>
      <p:sp>
        <p:nvSpPr>
          <p:cNvPr id="4" name="Footer Placeholder 3"/>
          <p:cNvSpPr>
            <a:spLocks noGrp="1"/>
          </p:cNvSpPr>
          <p:nvPr>
            <p:ph type="ftr" sz="quarter" idx="11"/>
          </p:nvPr>
        </p:nvSpPr>
        <p:spPr/>
        <p:txBody>
          <a:bodyPr/>
          <a:lstStyle/>
          <a:p>
            <a:r>
              <a:rPr lang="en-US"/>
              <a:t>Project Synopsis</a:t>
            </a:r>
          </a:p>
        </p:txBody>
      </p:sp>
      <p:sp>
        <p:nvSpPr>
          <p:cNvPr id="5" name="Slide Number Placeholder 4"/>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5/7/2021</a:t>
            </a:r>
          </a:p>
        </p:txBody>
      </p:sp>
      <p:sp>
        <p:nvSpPr>
          <p:cNvPr id="3" name="Footer Placeholder 2"/>
          <p:cNvSpPr>
            <a:spLocks noGrp="1"/>
          </p:cNvSpPr>
          <p:nvPr>
            <p:ph type="ftr" sz="quarter" idx="11"/>
          </p:nvPr>
        </p:nvSpPr>
        <p:spPr/>
        <p:txBody>
          <a:bodyPr/>
          <a:lstStyle/>
          <a:p>
            <a:r>
              <a:rPr lang="en-US"/>
              <a:t>Project Synopsis</a:t>
            </a:r>
          </a:p>
        </p:txBody>
      </p:sp>
      <p:sp>
        <p:nvSpPr>
          <p:cNvPr id="4" name="Slide Number Placeholder 3"/>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5/7/2021</a:t>
            </a:r>
          </a:p>
        </p:txBody>
      </p:sp>
      <p:sp>
        <p:nvSpPr>
          <p:cNvPr id="6" name="Footer Placeholder 5"/>
          <p:cNvSpPr>
            <a:spLocks noGrp="1"/>
          </p:cNvSpPr>
          <p:nvPr>
            <p:ph type="ftr" sz="quarter" idx="11"/>
          </p:nvPr>
        </p:nvSpPr>
        <p:spPr/>
        <p:txBody>
          <a:bodyPr/>
          <a:lstStyle/>
          <a:p>
            <a:r>
              <a:rPr lang="en-US"/>
              <a:t>Project Synopsis</a:t>
            </a:r>
          </a:p>
        </p:txBody>
      </p:sp>
      <p:sp>
        <p:nvSpPr>
          <p:cNvPr id="7" name="Slide Number Placeholder 6"/>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5/7/2021</a:t>
            </a:r>
          </a:p>
        </p:txBody>
      </p:sp>
      <p:sp>
        <p:nvSpPr>
          <p:cNvPr id="6" name="Footer Placeholder 5"/>
          <p:cNvSpPr>
            <a:spLocks noGrp="1"/>
          </p:cNvSpPr>
          <p:nvPr>
            <p:ph type="ftr" sz="quarter" idx="11"/>
          </p:nvPr>
        </p:nvSpPr>
        <p:spPr/>
        <p:txBody>
          <a:bodyPr/>
          <a:lstStyle/>
          <a:p>
            <a:r>
              <a:rPr lang="en-US"/>
              <a:t>Project Synopsis</a:t>
            </a:r>
          </a:p>
        </p:txBody>
      </p:sp>
      <p:sp>
        <p:nvSpPr>
          <p:cNvPr id="7" name="Slide Number Placeholder 6"/>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5/7/2021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Synopsis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E0BEF-4C76-4ED6-8047-7211CADF5D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0"/>
            <a:ext cx="6705600" cy="838200"/>
          </a:xfrm>
          <a:solidFill>
            <a:schemeClr val="accent1">
              <a:lumMod val="60000"/>
              <a:lumOff val="40000"/>
            </a:schemeClr>
          </a:solidFill>
        </p:spPr>
        <p:txBody>
          <a:bodyPr>
            <a:normAutofit/>
          </a:bodyPr>
          <a:lstStyle/>
          <a:p>
            <a:r>
              <a:rPr lang="en-US" sz="3950" dirty="0">
                <a:latin typeface="Times New Roman" panose="02020603050405020304" pitchFamily="18" charset="0"/>
                <a:cs typeface="Times New Roman" pitchFamily="18" charset="0"/>
              </a:rPr>
              <a:t>Mini Project Presentation</a:t>
            </a:r>
          </a:p>
        </p:txBody>
      </p:sp>
      <p:pic>
        <p:nvPicPr>
          <p:cNvPr id="4" name="Picture 3"/>
          <p:cNvPicPr/>
          <p:nvPr/>
        </p:nvPicPr>
        <p:blipFill>
          <a:blip r:embed="rId2" cstate="print"/>
          <a:srcRect/>
          <a:stretch/>
        </p:blipFill>
        <p:spPr>
          <a:xfrm>
            <a:off x="152400" y="1"/>
            <a:ext cx="1066800" cy="838200"/>
          </a:xfrm>
          <a:prstGeom prst="rect">
            <a:avLst/>
          </a:prstGeom>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7" name="TextBox 6"/>
          <p:cNvSpPr txBox="1"/>
          <p:nvPr/>
        </p:nvSpPr>
        <p:spPr>
          <a:xfrm>
            <a:off x="1485900" y="5898171"/>
            <a:ext cx="6324600" cy="1249829"/>
          </a:xfrm>
          <a:prstGeom prst="rect">
            <a:avLst/>
          </a:prstGeom>
          <a:noFill/>
        </p:spPr>
        <p:txBody>
          <a:bodyPr wrap="square" rtlCol="0">
            <a:spAutoFit/>
          </a:bodyPr>
          <a:lstStyle/>
          <a:p>
            <a:pPr marL="12065" marR="5080" algn="ctr">
              <a:lnSpc>
                <a:spcPct val="100800"/>
              </a:lnSpc>
              <a:spcBef>
                <a:spcPts val="85"/>
              </a:spcBef>
              <a:tabLst>
                <a:tab pos="1506855" algn="l"/>
              </a:tabLst>
            </a:pPr>
            <a:r>
              <a:rPr lang="en-US" dirty="0">
                <a:latin typeface="Times New Roman"/>
                <a:cs typeface="Times New Roman"/>
              </a:rPr>
              <a:t>Department</a:t>
            </a:r>
            <a:r>
              <a:rPr lang="en-US" spc="-55" dirty="0">
                <a:latin typeface="Times New Roman"/>
                <a:cs typeface="Times New Roman"/>
              </a:rPr>
              <a:t> </a:t>
            </a:r>
            <a:r>
              <a:rPr lang="en-US" dirty="0">
                <a:latin typeface="Times New Roman"/>
                <a:cs typeface="Times New Roman"/>
              </a:rPr>
              <a:t>of	</a:t>
            </a:r>
            <a:r>
              <a:rPr lang="en-US" spc="-5" dirty="0">
                <a:latin typeface="Times New Roman"/>
                <a:cs typeface="Times New Roman"/>
              </a:rPr>
              <a:t>Electronics </a:t>
            </a:r>
            <a:r>
              <a:rPr lang="en-US" dirty="0">
                <a:latin typeface="Times New Roman"/>
                <a:cs typeface="Times New Roman"/>
              </a:rPr>
              <a:t>&amp; </a:t>
            </a:r>
            <a:r>
              <a:rPr lang="en-US" spc="-15" dirty="0">
                <a:latin typeface="Times New Roman"/>
                <a:cs typeface="Times New Roman"/>
              </a:rPr>
              <a:t>Communication </a:t>
            </a:r>
            <a:r>
              <a:rPr lang="en-US" spc="-20" dirty="0">
                <a:latin typeface="Times New Roman"/>
                <a:cs typeface="Times New Roman"/>
              </a:rPr>
              <a:t>Engineering, </a:t>
            </a:r>
          </a:p>
          <a:p>
            <a:pPr marL="12065" marR="5080" algn="ctr">
              <a:lnSpc>
                <a:spcPct val="100800"/>
              </a:lnSpc>
              <a:spcBef>
                <a:spcPts val="85"/>
              </a:spcBef>
              <a:tabLst>
                <a:tab pos="1506855" algn="l"/>
              </a:tabLst>
            </a:pPr>
            <a:r>
              <a:rPr lang="en-US" spc="-20" dirty="0">
                <a:latin typeface="Times New Roman"/>
                <a:cs typeface="Times New Roman"/>
              </a:rPr>
              <a:t> </a:t>
            </a:r>
            <a:r>
              <a:rPr lang="en-US" spc="-15" dirty="0">
                <a:latin typeface="Times New Roman"/>
                <a:cs typeface="Times New Roman"/>
              </a:rPr>
              <a:t>Atria </a:t>
            </a:r>
            <a:r>
              <a:rPr lang="en-US" spc="-5" dirty="0">
                <a:latin typeface="Times New Roman"/>
                <a:cs typeface="Times New Roman"/>
              </a:rPr>
              <a:t>Institute </a:t>
            </a:r>
            <a:r>
              <a:rPr lang="en-US" dirty="0">
                <a:latin typeface="Times New Roman"/>
                <a:cs typeface="Times New Roman"/>
              </a:rPr>
              <a:t>of </a:t>
            </a:r>
            <a:r>
              <a:rPr lang="en-US" spc="-45" dirty="0">
                <a:latin typeface="Times New Roman"/>
                <a:cs typeface="Times New Roman"/>
              </a:rPr>
              <a:t>Technology,</a:t>
            </a:r>
            <a:r>
              <a:rPr lang="en-US" spc="200" dirty="0">
                <a:latin typeface="Times New Roman"/>
                <a:cs typeface="Times New Roman"/>
              </a:rPr>
              <a:t> </a:t>
            </a:r>
            <a:r>
              <a:rPr lang="en-US" spc="-10" dirty="0">
                <a:latin typeface="Times New Roman"/>
                <a:cs typeface="Times New Roman"/>
              </a:rPr>
              <a:t>Bangalore</a:t>
            </a:r>
          </a:p>
          <a:p>
            <a:pPr marL="12065" marR="5080" algn="ctr">
              <a:lnSpc>
                <a:spcPct val="100800"/>
              </a:lnSpc>
              <a:spcBef>
                <a:spcPts val="85"/>
              </a:spcBef>
              <a:tabLst>
                <a:tab pos="1506855" algn="l"/>
              </a:tabLst>
            </a:pPr>
            <a:r>
              <a:rPr lang="en-US" spc="-10" dirty="0">
                <a:solidFill>
                  <a:srgbClr val="888888"/>
                </a:solidFill>
                <a:latin typeface="Times New Roman"/>
                <a:cs typeface="Times New Roman"/>
              </a:rPr>
              <a:t>Mini Project</a:t>
            </a:r>
            <a:r>
              <a:rPr lang="en-US" spc="-5" dirty="0">
                <a:solidFill>
                  <a:srgbClr val="888888"/>
                </a:solidFill>
                <a:latin typeface="Times New Roman"/>
                <a:cs typeface="Times New Roman"/>
              </a:rPr>
              <a:t> </a:t>
            </a:r>
            <a:r>
              <a:rPr lang="en-US" dirty="0">
                <a:solidFill>
                  <a:srgbClr val="888888"/>
                </a:solidFill>
                <a:latin typeface="Times New Roman"/>
                <a:cs typeface="Times New Roman"/>
              </a:rPr>
              <a:t>Presentation</a:t>
            </a:r>
            <a:endParaRPr lang="en-US" dirty="0">
              <a:latin typeface="Times New Roman"/>
              <a:cs typeface="Times New Roman"/>
            </a:endParaRPr>
          </a:p>
          <a:p>
            <a:pPr marL="12065" marR="5080" algn="ctr">
              <a:lnSpc>
                <a:spcPct val="100800"/>
              </a:lnSpc>
              <a:spcBef>
                <a:spcPts val="85"/>
              </a:spcBef>
              <a:tabLst>
                <a:tab pos="1506855" algn="l"/>
              </a:tabLst>
            </a:pPr>
            <a:endParaRPr lang="en-US" dirty="0">
              <a:latin typeface="Times New Roman"/>
              <a:cs typeface="Times New Roman"/>
            </a:endParaRPr>
          </a:p>
        </p:txBody>
      </p:sp>
      <p:sp>
        <p:nvSpPr>
          <p:cNvPr id="8" name="object 6"/>
          <p:cNvSpPr/>
          <p:nvPr/>
        </p:nvSpPr>
        <p:spPr>
          <a:xfrm>
            <a:off x="2438400" y="3574502"/>
            <a:ext cx="4267200" cy="1447800"/>
          </a:xfrm>
          <a:prstGeom prst="rect">
            <a:avLst/>
          </a:prstGeom>
          <a:blipFill>
            <a:blip r:embed="rId4" cstate="print"/>
            <a:stretch>
              <a:fillRect/>
            </a:stretch>
          </a:blipFill>
        </p:spPr>
        <p:txBody>
          <a:bodyPr wrap="square" lIns="0" tIns="0" rIns="0" bIns="0" rtlCol="0"/>
          <a:lstStyle/>
          <a:p>
            <a:endParaRPr dirty="0"/>
          </a:p>
        </p:txBody>
      </p:sp>
      <p:sp>
        <p:nvSpPr>
          <p:cNvPr id="9" name="TextBox 8"/>
          <p:cNvSpPr txBox="1"/>
          <p:nvPr/>
        </p:nvSpPr>
        <p:spPr>
          <a:xfrm>
            <a:off x="2438400" y="3647345"/>
            <a:ext cx="4191000" cy="1424934"/>
          </a:xfrm>
          <a:prstGeom prst="rect">
            <a:avLst/>
          </a:prstGeom>
          <a:noFill/>
        </p:spPr>
        <p:txBody>
          <a:bodyPr wrap="square" rtlCol="0">
            <a:spAutoFit/>
          </a:bodyPr>
          <a:lstStyle/>
          <a:p>
            <a:pPr algn="ctr"/>
            <a:r>
              <a:rPr lang="en-US" dirty="0">
                <a:latin typeface="Times New Roman" pitchFamily="18" charset="0"/>
                <a:cs typeface="Times New Roman" pitchFamily="18" charset="0"/>
              </a:rPr>
              <a:t>Project Guide :</a:t>
            </a:r>
          </a:p>
          <a:p>
            <a:pPr algn="ctr"/>
            <a:r>
              <a:rPr lang="en-US" sz="1800" b="1" dirty="0">
                <a:effectLst/>
                <a:latin typeface="Times New Roman" panose="02020603050405020304" pitchFamily="18" charset="0"/>
                <a:ea typeface="Times New Roman" panose="02020603050405020304" pitchFamily="18" charset="0"/>
              </a:rPr>
              <a:t>Prof. Rajagopalan Nadathur</a:t>
            </a:r>
            <a:endParaRPr lang="en-US" b="1" dirty="0">
              <a:latin typeface="Times New Roman" pitchFamily="18" charset="0"/>
              <a:cs typeface="Times New Roman" pitchFamily="18" charset="0"/>
            </a:endParaRPr>
          </a:p>
          <a:p>
            <a:pPr algn="ctr">
              <a:lnSpc>
                <a:spcPct val="100000"/>
              </a:lnSpc>
              <a:spcBef>
                <a:spcPts val="40"/>
              </a:spcBef>
            </a:pPr>
            <a:r>
              <a:rPr lang="en-US" sz="1550" spc="-15" dirty="0">
                <a:latin typeface="Times New Roman" pitchFamily="18" charset="0"/>
                <a:cs typeface="Times New Roman" pitchFamily="18" charset="0"/>
              </a:rPr>
              <a:t>Asst. </a:t>
            </a:r>
            <a:r>
              <a:rPr lang="en-US" sz="1550" spc="5" dirty="0">
                <a:latin typeface="Times New Roman" pitchFamily="18" charset="0"/>
                <a:cs typeface="Times New Roman" pitchFamily="18" charset="0"/>
              </a:rPr>
              <a:t>Professor, </a:t>
            </a:r>
            <a:r>
              <a:rPr lang="en-US" sz="1550" spc="-5" dirty="0">
                <a:latin typeface="Times New Roman" pitchFamily="18" charset="0"/>
                <a:cs typeface="Times New Roman" pitchFamily="18" charset="0"/>
              </a:rPr>
              <a:t>Dept. </a:t>
            </a:r>
            <a:r>
              <a:rPr lang="en-US" sz="1550" spc="25" dirty="0">
                <a:latin typeface="Times New Roman" pitchFamily="18" charset="0"/>
                <a:cs typeface="Times New Roman" pitchFamily="18" charset="0"/>
              </a:rPr>
              <a:t>of </a:t>
            </a:r>
            <a:r>
              <a:rPr lang="en-US" sz="1550" spc="15" dirty="0">
                <a:latin typeface="Times New Roman" pitchFamily="18" charset="0"/>
                <a:cs typeface="Times New Roman" pitchFamily="18" charset="0"/>
              </a:rPr>
              <a:t>ECE, </a:t>
            </a:r>
            <a:r>
              <a:rPr lang="en-US" sz="1550" spc="-5" dirty="0">
                <a:latin typeface="Times New Roman" pitchFamily="18" charset="0"/>
                <a:cs typeface="Times New Roman" pitchFamily="18" charset="0"/>
              </a:rPr>
              <a:t>Atria </a:t>
            </a:r>
            <a:r>
              <a:rPr lang="en-US" sz="1550" spc="5" dirty="0">
                <a:latin typeface="Times New Roman" pitchFamily="18" charset="0"/>
                <a:cs typeface="Times New Roman" pitchFamily="18" charset="0"/>
              </a:rPr>
              <a:t>I</a:t>
            </a:r>
            <a:r>
              <a:rPr lang="en-US" sz="1550" spc="-100" dirty="0">
                <a:latin typeface="Times New Roman" pitchFamily="18" charset="0"/>
                <a:cs typeface="Times New Roman" pitchFamily="18" charset="0"/>
              </a:rPr>
              <a:t>T,</a:t>
            </a:r>
            <a:endParaRPr lang="en-US" sz="1550" dirty="0">
              <a:latin typeface="Times New Roman" pitchFamily="18" charset="0"/>
              <a:cs typeface="Times New Roman" pitchFamily="18" charset="0"/>
            </a:endParaRPr>
          </a:p>
          <a:p>
            <a:pPr marL="6350" algn="ctr">
              <a:lnSpc>
                <a:spcPct val="100000"/>
              </a:lnSpc>
              <a:spcBef>
                <a:spcPts val="95"/>
              </a:spcBef>
            </a:pPr>
            <a:r>
              <a:rPr lang="en-US" sz="1550" dirty="0">
                <a:latin typeface="Times New Roman" pitchFamily="18" charset="0"/>
                <a:cs typeface="Times New Roman" pitchFamily="18" charset="0"/>
              </a:rPr>
              <a:t>Bangalore</a:t>
            </a:r>
          </a:p>
          <a:p>
            <a:endParaRPr lang="en-US" dirty="0"/>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065972"/>
            <a:ext cx="1143000" cy="832199"/>
          </a:xfrm>
          <a:prstGeom prst="rect">
            <a:avLst/>
          </a:prstGeom>
          <a:noFill/>
        </p:spPr>
      </p:pic>
      <p:sp>
        <p:nvSpPr>
          <p:cNvPr id="13" name="object 10">
            <a:extLst>
              <a:ext uri="{FF2B5EF4-FFF2-40B4-BE49-F238E27FC236}">
                <a16:creationId xmlns:a16="http://schemas.microsoft.com/office/drawing/2014/main" id="{9C282B4C-F776-417F-93D9-E8431BF3CA4A}"/>
              </a:ext>
            </a:extLst>
          </p:cNvPr>
          <p:cNvSpPr/>
          <p:nvPr/>
        </p:nvSpPr>
        <p:spPr>
          <a:xfrm>
            <a:off x="1607312" y="1722423"/>
            <a:ext cx="5853176" cy="1881251"/>
          </a:xfrm>
          <a:prstGeom prst="rect">
            <a:avLst/>
          </a:prstGeom>
          <a:blipFill>
            <a:blip r:embed="rId5" cstate="print"/>
            <a:stretch>
              <a:fillRect/>
            </a:stretch>
          </a:blipFill>
        </p:spPr>
        <p:txBody>
          <a:bodyPr wrap="square" lIns="0" tIns="0" rIns="0" bIns="0" rtlCol="0"/>
          <a:lstStyle/>
          <a:p>
            <a:endParaRPr dirty="0"/>
          </a:p>
        </p:txBody>
      </p:sp>
      <p:graphicFrame>
        <p:nvGraphicFramePr>
          <p:cNvPr id="14" name="Table 14">
            <a:extLst>
              <a:ext uri="{FF2B5EF4-FFF2-40B4-BE49-F238E27FC236}">
                <a16:creationId xmlns:a16="http://schemas.microsoft.com/office/drawing/2014/main" id="{7EE0D00D-DA2A-4805-96B9-DD434731C094}"/>
              </a:ext>
            </a:extLst>
          </p:cNvPr>
          <p:cNvGraphicFramePr>
            <a:graphicFrameLocks noGrp="1"/>
          </p:cNvGraphicFramePr>
          <p:nvPr>
            <p:extLst>
              <p:ext uri="{D42A27DB-BD31-4B8C-83A1-F6EECF244321}">
                <p14:modId xmlns:p14="http://schemas.microsoft.com/office/powerpoint/2010/main" val="491638615"/>
              </p:ext>
            </p:extLst>
          </p:nvPr>
        </p:nvGraphicFramePr>
        <p:xfrm>
          <a:off x="2038350" y="1920772"/>
          <a:ext cx="5219700" cy="1371600"/>
        </p:xfrm>
        <a:graphic>
          <a:graphicData uri="http://schemas.openxmlformats.org/drawingml/2006/table">
            <a:tbl>
              <a:tblPr firstRow="1" bandRow="1">
                <a:tableStyleId>{5C22544A-7EE6-4342-B048-85BDC9FD1C3A}</a:tableStyleId>
              </a:tblPr>
              <a:tblGrid>
                <a:gridCol w="2609850">
                  <a:extLst>
                    <a:ext uri="{9D8B030D-6E8A-4147-A177-3AD203B41FA5}">
                      <a16:colId xmlns:a16="http://schemas.microsoft.com/office/drawing/2014/main" val="1677414796"/>
                    </a:ext>
                  </a:extLst>
                </a:gridCol>
                <a:gridCol w="2609850">
                  <a:extLst>
                    <a:ext uri="{9D8B030D-6E8A-4147-A177-3AD203B41FA5}">
                      <a16:colId xmlns:a16="http://schemas.microsoft.com/office/drawing/2014/main" val="492128374"/>
                    </a:ext>
                  </a:extLst>
                </a:gridCol>
              </a:tblGrid>
              <a:tr h="370840">
                <a:tc>
                  <a:txBody>
                    <a:bodyPr/>
                    <a:lstStyle/>
                    <a:p>
                      <a:r>
                        <a:rPr lang="en-US" sz="2400" b="0" dirty="0">
                          <a:solidFill>
                            <a:schemeClr val="tx1"/>
                          </a:solidFill>
                          <a:latin typeface="Times New Roman" panose="02020603050405020304" pitchFamily="18" charset="0"/>
                          <a:cs typeface="Times New Roman" panose="02020603050405020304" pitchFamily="18" charset="0"/>
                        </a:rPr>
                        <a:t>Himanshu Pandey</a:t>
                      </a:r>
                      <a:endParaRPr lang="en-IN" sz="24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400" b="0" dirty="0">
                          <a:solidFill>
                            <a:schemeClr val="tx1"/>
                          </a:solidFill>
                          <a:latin typeface="Times New Roman" panose="02020603050405020304" pitchFamily="18" charset="0"/>
                          <a:cs typeface="Times New Roman" panose="02020603050405020304" pitchFamily="18" charset="0"/>
                        </a:rPr>
                        <a:t>1AT19EC071</a:t>
                      </a:r>
                      <a:endParaRPr lang="en-IN" sz="24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311964697"/>
                  </a:ext>
                </a:extLst>
              </a:tr>
              <a:tr h="370840">
                <a:tc>
                  <a:txBody>
                    <a:bodyPr/>
                    <a:lstStyle/>
                    <a:p>
                      <a:r>
                        <a:rPr lang="en-US" sz="2400" dirty="0">
                          <a:solidFill>
                            <a:schemeClr val="tx1"/>
                          </a:solidFill>
                          <a:latin typeface="Times New Roman" panose="02020603050405020304" pitchFamily="18" charset="0"/>
                          <a:cs typeface="Times New Roman" panose="02020603050405020304" pitchFamily="18" charset="0"/>
                        </a:rPr>
                        <a:t>Mainak Mitra</a:t>
                      </a:r>
                      <a:endParaRPr lang="en-IN" sz="24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1AT19EC093</a:t>
                      </a:r>
                      <a:endParaRPr lang="en-IN" sz="24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18355183"/>
                  </a:ext>
                </a:extLst>
              </a:tr>
              <a:tr h="370840">
                <a:tc>
                  <a:txBody>
                    <a:bodyPr/>
                    <a:lstStyle/>
                    <a:p>
                      <a:r>
                        <a:rPr lang="en-US" sz="2400" dirty="0">
                          <a:solidFill>
                            <a:schemeClr val="tx1"/>
                          </a:solidFill>
                          <a:latin typeface="Times New Roman" panose="02020603050405020304" pitchFamily="18" charset="0"/>
                          <a:cs typeface="Times New Roman" panose="02020603050405020304" pitchFamily="18" charset="0"/>
                        </a:rPr>
                        <a:t>Ajay Yadav</a:t>
                      </a:r>
                      <a:endParaRPr lang="en-IN" sz="24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1AT19EC073</a:t>
                      </a:r>
                      <a:endParaRPr lang="en-IN" sz="24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732466284"/>
                  </a:ext>
                </a:extLst>
              </a:tr>
            </a:tbl>
          </a:graphicData>
        </a:graphic>
      </p:graphicFrame>
      <p:sp>
        <p:nvSpPr>
          <p:cNvPr id="15" name="object 5">
            <a:extLst>
              <a:ext uri="{FF2B5EF4-FFF2-40B4-BE49-F238E27FC236}">
                <a16:creationId xmlns:a16="http://schemas.microsoft.com/office/drawing/2014/main" id="{7BCF0163-16E7-496F-A0ED-78FCEEA6BF7E}"/>
              </a:ext>
            </a:extLst>
          </p:cNvPr>
          <p:cNvSpPr txBox="1"/>
          <p:nvPr/>
        </p:nvSpPr>
        <p:spPr>
          <a:xfrm>
            <a:off x="266700" y="1044903"/>
            <a:ext cx="8534400" cy="617220"/>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86690" rIns="0" bIns="0" rtlCol="0">
            <a:spAutoFit/>
          </a:bodyPr>
          <a:lstStyle/>
          <a:p>
            <a:pPr marL="497840" algn="ctr">
              <a:lnSpc>
                <a:spcPct val="100000"/>
              </a:lnSpc>
              <a:spcBef>
                <a:spcPts val="1470"/>
              </a:spcBef>
            </a:pPr>
            <a:r>
              <a:rPr lang="en-US" sz="2800" b="1" dirty="0">
                <a:solidFill>
                  <a:schemeClr val="tx1"/>
                </a:solidFill>
                <a:latin typeface="Times New Roman" panose="02020603050405020304" pitchFamily="18" charset="0"/>
                <a:cs typeface="Times New Roman" panose="02020603050405020304" pitchFamily="18" charset="0"/>
              </a:rPr>
              <a:t>Password Based Circuit Breaker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990600" cy="838200"/>
          </a:xfrm>
          <a:prstGeom prst="rect">
            <a:avLst/>
          </a:prstGeom>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4" name="Title 1"/>
          <p:cNvSpPr txBox="1">
            <a:spLocks/>
          </p:cNvSpPr>
          <p:nvPr/>
        </p:nvSpPr>
        <p:spPr>
          <a:xfrm>
            <a:off x="1219200" y="0"/>
            <a:ext cx="6781800" cy="838200"/>
          </a:xfrm>
          <a:prstGeom prst="rect">
            <a:avLst/>
          </a:prstGeom>
          <a:solidFill>
            <a:schemeClr val="accent1">
              <a:lumMod val="60000"/>
              <a:lumOff val="40000"/>
            </a:schemeClr>
          </a:solidFill>
        </p:spPr>
        <p:txBody>
          <a:bodyPr>
            <a:noAutofit/>
          </a:bodyPr>
          <a:lstStyle/>
          <a:p>
            <a:pPr lvl="0" algn="ctr">
              <a:spcBef>
                <a:spcPct val="0"/>
              </a:spcBef>
            </a:pPr>
            <a:r>
              <a:rPr lang="en-US" sz="3950" spc="-15" dirty="0">
                <a:latin typeface="Times New Roman" panose="02020603050405020304" pitchFamily="18" charset="0"/>
                <a:ea typeface="+mj-ea"/>
                <a:cs typeface="Times New Roman" pitchFamily="18" charset="0"/>
              </a:rPr>
              <a:t>Obtained Output</a:t>
            </a:r>
            <a:endParaRPr kumimoji="0" lang="en-US" sz="395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itchFamily="18" charset="0"/>
            </a:endParaRPr>
          </a:p>
        </p:txBody>
      </p:sp>
      <p:sp>
        <p:nvSpPr>
          <p:cNvPr id="9" name="Content Placeholder 2">
            <a:extLst>
              <a:ext uri="{FF2B5EF4-FFF2-40B4-BE49-F238E27FC236}">
                <a16:creationId xmlns:a16="http://schemas.microsoft.com/office/drawing/2014/main" id="{1BABFAB2-6AF8-40B9-884B-7B0963A1466F}"/>
              </a:ext>
            </a:extLst>
          </p:cNvPr>
          <p:cNvSpPr txBox="1">
            <a:spLocks/>
          </p:cNvSpPr>
          <p:nvPr/>
        </p:nvSpPr>
        <p:spPr>
          <a:xfrm>
            <a:off x="718625" y="1752600"/>
            <a:ext cx="7968175" cy="3352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15BF6752-FA83-44D5-A7B3-67958788C751}"/>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16/8/2021</a:t>
            </a:r>
          </a:p>
        </p:txBody>
      </p:sp>
      <p:sp>
        <p:nvSpPr>
          <p:cNvPr id="11" name="Footer Placeholder 10">
            <a:extLst>
              <a:ext uri="{FF2B5EF4-FFF2-40B4-BE49-F238E27FC236}">
                <a16:creationId xmlns:a16="http://schemas.microsoft.com/office/drawing/2014/main" id="{4B754B47-9906-4435-B3FF-2C530E6C1E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12" name="Slide Number Placeholder 11">
            <a:extLst>
              <a:ext uri="{FF2B5EF4-FFF2-40B4-BE49-F238E27FC236}">
                <a16:creationId xmlns:a16="http://schemas.microsoft.com/office/drawing/2014/main" id="{3BB7CC26-4CB8-4A8E-953B-5819F4525ABF}"/>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
        <p:nvSpPr>
          <p:cNvPr id="13" name="object 2">
            <a:extLst>
              <a:ext uri="{FF2B5EF4-FFF2-40B4-BE49-F238E27FC236}">
                <a16:creationId xmlns:a16="http://schemas.microsoft.com/office/drawing/2014/main" id="{7F448CBC-4BA7-4A7A-97A4-47B66932EC4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9278210-05D0-4A72-B329-314EA39922ED}"/>
              </a:ext>
            </a:extLst>
          </p:cNvPr>
          <p:cNvSpPr txBox="1"/>
          <p:nvPr/>
        </p:nvSpPr>
        <p:spPr>
          <a:xfrm>
            <a:off x="835770" y="4871176"/>
            <a:ext cx="274748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Switch- Off</a:t>
            </a:r>
            <a:endParaRPr lang="en-IN" sz="2400" b="1" u="sng"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F4D77FF-A259-44EE-9676-1F892D11240B}"/>
              </a:ext>
            </a:extLst>
          </p:cNvPr>
          <p:cNvSpPr txBox="1"/>
          <p:nvPr/>
        </p:nvSpPr>
        <p:spPr>
          <a:xfrm>
            <a:off x="5201575" y="4833073"/>
            <a:ext cx="1866900"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Switch- On</a:t>
            </a:r>
            <a:endParaRPr lang="en-IN" sz="24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0989CC1-9525-5099-FF79-0115F0B70E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954505" y="1085228"/>
            <a:ext cx="3026319" cy="4056269"/>
          </a:xfrm>
          <a:prstGeom prst="rect">
            <a:avLst/>
          </a:prstGeom>
        </p:spPr>
      </p:pic>
      <p:pic>
        <p:nvPicPr>
          <p:cNvPr id="14" name="Picture 13">
            <a:extLst>
              <a:ext uri="{FF2B5EF4-FFF2-40B4-BE49-F238E27FC236}">
                <a16:creationId xmlns:a16="http://schemas.microsoft.com/office/drawing/2014/main" id="{811A4840-E597-DF5A-545B-A00476FBB3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109716" y="1291087"/>
            <a:ext cx="2963168" cy="3581400"/>
          </a:xfrm>
          <a:prstGeom prst="rect">
            <a:avLst/>
          </a:prstGeom>
        </p:spPr>
      </p:pic>
    </p:spTree>
    <p:extLst>
      <p:ext uri="{BB962C8B-B14F-4D97-AF65-F5344CB8AC3E}">
        <p14:creationId xmlns:p14="http://schemas.microsoft.com/office/powerpoint/2010/main" val="173467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990600" cy="838200"/>
          </a:xfrm>
          <a:prstGeom prst="rect">
            <a:avLst/>
          </a:prstGeom>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4" name="Title 1"/>
          <p:cNvSpPr txBox="1">
            <a:spLocks/>
          </p:cNvSpPr>
          <p:nvPr/>
        </p:nvSpPr>
        <p:spPr>
          <a:xfrm>
            <a:off x="1219200" y="0"/>
            <a:ext cx="6781800" cy="838200"/>
          </a:xfrm>
          <a:prstGeom prst="rect">
            <a:avLst/>
          </a:prstGeom>
          <a:solidFill>
            <a:schemeClr val="accent1">
              <a:lumMod val="60000"/>
              <a:lumOff val="40000"/>
            </a:schemeClr>
          </a:solidFill>
        </p:spPr>
        <p:txBody>
          <a:bodyPr>
            <a:noAutofit/>
          </a:bodyPr>
          <a:lstStyle/>
          <a:p>
            <a:pPr lvl="0" algn="ctr">
              <a:spcBef>
                <a:spcPct val="0"/>
              </a:spcBef>
            </a:pPr>
            <a:r>
              <a:rPr lang="en-US" sz="3950" spc="-15" dirty="0">
                <a:latin typeface="Times New Roman" panose="02020603050405020304" pitchFamily="18" charset="0"/>
                <a:ea typeface="+mj-ea"/>
                <a:cs typeface="Times New Roman" pitchFamily="18" charset="0"/>
              </a:rPr>
              <a:t>Obtained Output</a:t>
            </a:r>
            <a:endParaRPr kumimoji="0" lang="en-US" sz="395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itchFamily="18" charset="0"/>
            </a:endParaRPr>
          </a:p>
        </p:txBody>
      </p:sp>
      <p:sp>
        <p:nvSpPr>
          <p:cNvPr id="9" name="Content Placeholder 2">
            <a:extLst>
              <a:ext uri="{FF2B5EF4-FFF2-40B4-BE49-F238E27FC236}">
                <a16:creationId xmlns:a16="http://schemas.microsoft.com/office/drawing/2014/main" id="{1BABFAB2-6AF8-40B9-884B-7B0963A1466F}"/>
              </a:ext>
            </a:extLst>
          </p:cNvPr>
          <p:cNvSpPr txBox="1">
            <a:spLocks/>
          </p:cNvSpPr>
          <p:nvPr/>
        </p:nvSpPr>
        <p:spPr>
          <a:xfrm>
            <a:off x="718625" y="1752600"/>
            <a:ext cx="7968175" cy="3352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15BF6752-FA83-44D5-A7B3-67958788C751}"/>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24/07/2022</a:t>
            </a:r>
          </a:p>
        </p:txBody>
      </p:sp>
      <p:sp>
        <p:nvSpPr>
          <p:cNvPr id="11" name="Footer Placeholder 10">
            <a:extLst>
              <a:ext uri="{FF2B5EF4-FFF2-40B4-BE49-F238E27FC236}">
                <a16:creationId xmlns:a16="http://schemas.microsoft.com/office/drawing/2014/main" id="{4B754B47-9906-4435-B3FF-2C530E6C1E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12" name="Slide Number Placeholder 11">
            <a:extLst>
              <a:ext uri="{FF2B5EF4-FFF2-40B4-BE49-F238E27FC236}">
                <a16:creationId xmlns:a16="http://schemas.microsoft.com/office/drawing/2014/main" id="{3BB7CC26-4CB8-4A8E-953B-5819F4525ABF}"/>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
        <p:nvSpPr>
          <p:cNvPr id="13" name="object 2">
            <a:extLst>
              <a:ext uri="{FF2B5EF4-FFF2-40B4-BE49-F238E27FC236}">
                <a16:creationId xmlns:a16="http://schemas.microsoft.com/office/drawing/2014/main" id="{7F448CBC-4BA7-4A7A-97A4-47B66932EC4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B2FF8C8-6530-4900-AAAD-784CBBF1CAB5}"/>
              </a:ext>
            </a:extLst>
          </p:cNvPr>
          <p:cNvSpPr txBox="1"/>
          <p:nvPr/>
        </p:nvSpPr>
        <p:spPr>
          <a:xfrm>
            <a:off x="6863277" y="5203574"/>
            <a:ext cx="1533519"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Program</a:t>
            </a:r>
            <a:endParaRPr lang="en-IN" sz="24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2A9D50-7504-9504-97F4-86B703D8158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3078" b="18812"/>
          <a:stretch/>
        </p:blipFill>
        <p:spPr>
          <a:xfrm>
            <a:off x="261425" y="1127887"/>
            <a:ext cx="3900492" cy="2293493"/>
          </a:xfrm>
          <a:prstGeom prst="rect">
            <a:avLst/>
          </a:prstGeom>
        </p:spPr>
      </p:pic>
      <p:pic>
        <p:nvPicPr>
          <p:cNvPr id="8" name="Picture 7">
            <a:extLst>
              <a:ext uri="{FF2B5EF4-FFF2-40B4-BE49-F238E27FC236}">
                <a16:creationId xmlns:a16="http://schemas.microsoft.com/office/drawing/2014/main" id="{337C7C70-C5A7-5EDA-8E0C-66FAA2CB197A}"/>
              </a:ext>
            </a:extLst>
          </p:cNvPr>
          <p:cNvPicPr>
            <a:picLocks noChangeAspect="1"/>
          </p:cNvPicPr>
          <p:nvPr/>
        </p:nvPicPr>
        <p:blipFill rotWithShape="1">
          <a:blip r:embed="rId5">
            <a:extLst>
              <a:ext uri="{28A0092B-C50C-407E-A947-70E740481C1C}">
                <a14:useLocalDpi xmlns:a14="http://schemas.microsoft.com/office/drawing/2010/main" val="0"/>
              </a:ext>
            </a:extLst>
          </a:blip>
          <a:srcRect l="-2908" t="11193" r="73236" b="19747"/>
          <a:stretch/>
        </p:blipFill>
        <p:spPr>
          <a:xfrm>
            <a:off x="5797553" y="1332048"/>
            <a:ext cx="2942164" cy="3851841"/>
          </a:xfrm>
          <a:prstGeom prst="rect">
            <a:avLst/>
          </a:prstGeom>
        </p:spPr>
      </p:pic>
      <p:pic>
        <p:nvPicPr>
          <p:cNvPr id="15" name="Picture 14">
            <a:extLst>
              <a:ext uri="{FF2B5EF4-FFF2-40B4-BE49-F238E27FC236}">
                <a16:creationId xmlns:a16="http://schemas.microsoft.com/office/drawing/2014/main" id="{AAD06C09-1A56-EBCE-A0A5-49AE7B2A58C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1200" y="3733795"/>
            <a:ext cx="3657602" cy="2287780"/>
          </a:xfrm>
          <a:prstGeom prst="rect">
            <a:avLst/>
          </a:prstGeom>
        </p:spPr>
      </p:pic>
    </p:spTree>
    <p:extLst>
      <p:ext uri="{BB962C8B-B14F-4D97-AF65-F5344CB8AC3E}">
        <p14:creationId xmlns:p14="http://schemas.microsoft.com/office/powerpoint/2010/main" val="427041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5" dirty="0">
                <a:latin typeface="Times New Roman" panose="02020603050405020304" pitchFamily="18" charset="0"/>
                <a:cs typeface="Times New Roman" pitchFamily="18" charset="0"/>
              </a:rPr>
              <a:t>Applications</a:t>
            </a:r>
            <a:endParaRPr kumimoji="0" lang="en-US" sz="395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11" name="Date Placeholder 10">
            <a:extLst>
              <a:ext uri="{FF2B5EF4-FFF2-40B4-BE49-F238E27FC236}">
                <a16:creationId xmlns:a16="http://schemas.microsoft.com/office/drawing/2014/main" id="{CCB14EE8-F542-4884-A09B-6332CF555C58}"/>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16/8/2021</a:t>
            </a:r>
          </a:p>
        </p:txBody>
      </p:sp>
      <p:sp>
        <p:nvSpPr>
          <p:cNvPr id="12" name="Footer Placeholder 11">
            <a:extLst>
              <a:ext uri="{FF2B5EF4-FFF2-40B4-BE49-F238E27FC236}">
                <a16:creationId xmlns:a16="http://schemas.microsoft.com/office/drawing/2014/main" id="{0DE0192B-F467-4933-B520-0BD69AE48AF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13" name="Slide Number Placeholder 12">
            <a:extLst>
              <a:ext uri="{FF2B5EF4-FFF2-40B4-BE49-F238E27FC236}">
                <a16:creationId xmlns:a16="http://schemas.microsoft.com/office/drawing/2014/main" id="{32077C0C-238C-4917-9E73-DA6B98E048A3}"/>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
        <p:nvSpPr>
          <p:cNvPr id="23" name="object 2">
            <a:extLst>
              <a:ext uri="{FF2B5EF4-FFF2-40B4-BE49-F238E27FC236}">
                <a16:creationId xmlns:a16="http://schemas.microsoft.com/office/drawing/2014/main" id="{67EB1019-99A5-4B80-84C6-017D5A9A043F}"/>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FC3BC69-7BD9-4DF2-95C0-93229805F579}"/>
              </a:ext>
            </a:extLst>
          </p:cNvPr>
          <p:cNvSpPr txBox="1"/>
          <p:nvPr/>
        </p:nvSpPr>
        <p:spPr>
          <a:xfrm>
            <a:off x="457200" y="1082266"/>
            <a:ext cx="8001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Times New Roman" panose="02020603050405020304" pitchFamily="18" charset="0"/>
                <a:cs typeface="Times New Roman" pitchFamily="18" charset="0"/>
              </a:rPr>
              <a:t>Some of the major fields in which Circuit Breaker is widely used are:-</a:t>
            </a:r>
            <a:endParaRPr lang="en-IN" sz="2400"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D7D27058-6033-4ED1-B93D-BEE3FB85700F}"/>
              </a:ext>
            </a:extLst>
          </p:cNvPr>
          <p:cNvGrpSpPr/>
          <p:nvPr/>
        </p:nvGrpSpPr>
        <p:grpSpPr>
          <a:xfrm>
            <a:off x="2541977" y="2091627"/>
            <a:ext cx="4263032" cy="3924363"/>
            <a:chOff x="2541977" y="2091627"/>
            <a:chExt cx="4263032" cy="3924363"/>
          </a:xfrm>
        </p:grpSpPr>
        <p:sp>
          <p:nvSpPr>
            <p:cNvPr id="16" name="Freeform: Shape 15">
              <a:extLst>
                <a:ext uri="{FF2B5EF4-FFF2-40B4-BE49-F238E27FC236}">
                  <a16:creationId xmlns:a16="http://schemas.microsoft.com/office/drawing/2014/main" id="{532CDE11-2C64-4A9C-9C47-26A0A2908BAD}"/>
                </a:ext>
              </a:extLst>
            </p:cNvPr>
            <p:cNvSpPr/>
            <p:nvPr/>
          </p:nvSpPr>
          <p:spPr>
            <a:xfrm>
              <a:off x="2541977" y="2091627"/>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000" dirty="0">
                  <a:solidFill>
                    <a:schemeClr val="tx1"/>
                  </a:solidFill>
                  <a:latin typeface="Times New Roman" panose="02020603050405020304" pitchFamily="18" charset="0"/>
                  <a:cs typeface="Times New Roman" panose="02020603050405020304" pitchFamily="18" charset="0"/>
                </a:rPr>
                <a:t>Used in electrical substation to ensure line men safety</a:t>
              </a:r>
              <a:endParaRPr lang="en-IN" sz="2000" kern="1200" dirty="0">
                <a:solidFill>
                  <a:schemeClr val="tx1"/>
                </a:solidFill>
                <a:latin typeface="Times New Roman" panose="02020603050405020304" pitchFamily="18" charset="0"/>
                <a:cs typeface="Times New Roman" panose="02020603050405020304" pitchFamily="18" charset="0"/>
              </a:endParaRPr>
            </a:p>
          </p:txBody>
        </p:sp>
        <p:sp>
          <p:nvSpPr>
            <p:cNvPr id="17" name="Freeform: Shape 16">
              <a:extLst>
                <a:ext uri="{FF2B5EF4-FFF2-40B4-BE49-F238E27FC236}">
                  <a16:creationId xmlns:a16="http://schemas.microsoft.com/office/drawing/2014/main" id="{78228D6B-A0B1-4DF6-85AE-BD7C315DEE8F}"/>
                </a:ext>
              </a:extLst>
            </p:cNvPr>
            <p:cNvSpPr/>
            <p:nvPr/>
          </p:nvSpPr>
          <p:spPr>
            <a:xfrm>
              <a:off x="4774994" y="2091627"/>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dirty="0">
                  <a:solidFill>
                    <a:schemeClr val="tx1"/>
                  </a:solidFill>
                  <a:latin typeface="Times New Roman" panose="02020603050405020304" pitchFamily="18" charset="0"/>
                  <a:cs typeface="Times New Roman" panose="02020603050405020304" pitchFamily="18" charset="0"/>
                </a:rPr>
                <a:t>System is used in building and houses.</a:t>
              </a:r>
              <a:endParaRPr lang="en-IN" sz="2300" kern="1200" dirty="0">
                <a:solidFill>
                  <a:schemeClr val="tx1"/>
                </a:solidFill>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2FEEC55A-7CC0-4819-A59D-5EC9AADC0BC7}"/>
                </a:ext>
              </a:extLst>
            </p:cNvPr>
            <p:cNvSpPr/>
            <p:nvPr/>
          </p:nvSpPr>
          <p:spPr>
            <a:xfrm>
              <a:off x="2541977" y="3512636"/>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000" dirty="0">
                  <a:solidFill>
                    <a:schemeClr val="tx1"/>
                  </a:solidFill>
                  <a:latin typeface="Times New Roman" panose="02020603050405020304" pitchFamily="18" charset="0"/>
                  <a:cs typeface="Times New Roman" panose="02020603050405020304" pitchFamily="18" charset="0"/>
                </a:rPr>
                <a:t>Used in hotels and shopping malls to save the power.</a:t>
              </a:r>
              <a:endParaRPr lang="en-IN" sz="2000" kern="1200" dirty="0">
                <a:solidFill>
                  <a:schemeClr val="tx1"/>
                </a:solidFill>
                <a:latin typeface="Times New Roman" panose="02020603050405020304" pitchFamily="18" charset="0"/>
                <a:cs typeface="Times New Roman" panose="02020603050405020304" pitchFamily="18" charset="0"/>
              </a:endParaRPr>
            </a:p>
          </p:txBody>
        </p:sp>
        <p:sp>
          <p:nvSpPr>
            <p:cNvPr id="19" name="Freeform: Shape 18">
              <a:extLst>
                <a:ext uri="{FF2B5EF4-FFF2-40B4-BE49-F238E27FC236}">
                  <a16:creationId xmlns:a16="http://schemas.microsoft.com/office/drawing/2014/main" id="{E19126CC-9548-4390-B745-831E4E26B4B4}"/>
                </a:ext>
              </a:extLst>
            </p:cNvPr>
            <p:cNvSpPr/>
            <p:nvPr/>
          </p:nvSpPr>
          <p:spPr>
            <a:xfrm>
              <a:off x="4774994" y="3512636"/>
              <a:ext cx="2030015" cy="2503354"/>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000" dirty="0">
                  <a:solidFill>
                    <a:schemeClr val="tx1"/>
                  </a:solidFill>
                  <a:latin typeface="Times New Roman" panose="02020603050405020304" pitchFamily="18" charset="0"/>
                  <a:cs typeface="Times New Roman" panose="02020603050405020304" pitchFamily="18" charset="0"/>
                </a:rPr>
                <a:t>Can also be used as password based electrical appliance control or password based control system </a:t>
              </a:r>
              <a:endParaRPr lang="en-IN" sz="2000" kern="1200" dirty="0">
                <a:solidFill>
                  <a:schemeClr val="tx1"/>
                </a:solidFill>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EB6A-F917-BAF2-F3C9-B1D3ABF1AA2E}"/>
              </a:ext>
            </a:extLst>
          </p:cNvPr>
          <p:cNvSpPr>
            <a:spLocks noGrp="1"/>
          </p:cNvSpPr>
          <p:nvPr>
            <p:ph type="title"/>
          </p:nvPr>
        </p:nvSpPr>
        <p:spPr>
          <a:xfrm>
            <a:off x="2438400" y="242728"/>
            <a:ext cx="4648200" cy="579438"/>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B9F01C6E-7889-40CF-B7BE-65C00A02784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5837554" y="2613662"/>
            <a:ext cx="2255519" cy="3733800"/>
          </a:xfrm>
        </p:spPr>
      </p:pic>
      <p:sp>
        <p:nvSpPr>
          <p:cNvPr id="4" name="Date Placeholder 3">
            <a:extLst>
              <a:ext uri="{FF2B5EF4-FFF2-40B4-BE49-F238E27FC236}">
                <a16:creationId xmlns:a16="http://schemas.microsoft.com/office/drawing/2014/main" id="{242A70C3-F60B-CFA2-4C78-B8CAC9577050}"/>
              </a:ext>
            </a:extLst>
          </p:cNvPr>
          <p:cNvSpPr>
            <a:spLocks noGrp="1"/>
          </p:cNvSpPr>
          <p:nvPr>
            <p:ph type="dt" sz="half" idx="10"/>
          </p:nvPr>
        </p:nvSpPr>
        <p:spPr/>
        <p:txBody>
          <a:bodyPr/>
          <a:lstStyle/>
          <a:p>
            <a:r>
              <a:rPr lang="en-US"/>
              <a:t>5/7/2021</a:t>
            </a:r>
          </a:p>
        </p:txBody>
      </p:sp>
      <p:sp>
        <p:nvSpPr>
          <p:cNvPr id="5" name="Footer Placeholder 4">
            <a:extLst>
              <a:ext uri="{FF2B5EF4-FFF2-40B4-BE49-F238E27FC236}">
                <a16:creationId xmlns:a16="http://schemas.microsoft.com/office/drawing/2014/main" id="{CD1FDE83-41DB-A900-64F4-A900E0C28FF8}"/>
              </a:ext>
            </a:extLst>
          </p:cNvPr>
          <p:cNvSpPr>
            <a:spLocks noGrp="1"/>
          </p:cNvSpPr>
          <p:nvPr>
            <p:ph type="ftr" sz="quarter" idx="11"/>
          </p:nvPr>
        </p:nvSpPr>
        <p:spPr/>
        <p:txBody>
          <a:bodyPr/>
          <a:lstStyle/>
          <a:p>
            <a:r>
              <a:rPr lang="en-US"/>
              <a:t>Project Synopsis</a:t>
            </a:r>
          </a:p>
        </p:txBody>
      </p:sp>
      <p:sp>
        <p:nvSpPr>
          <p:cNvPr id="6" name="Slide Number Placeholder 5">
            <a:extLst>
              <a:ext uri="{FF2B5EF4-FFF2-40B4-BE49-F238E27FC236}">
                <a16:creationId xmlns:a16="http://schemas.microsoft.com/office/drawing/2014/main" id="{60AE5115-4C75-9171-92C3-3912658DD986}"/>
              </a:ext>
            </a:extLst>
          </p:cNvPr>
          <p:cNvSpPr>
            <a:spLocks noGrp="1"/>
          </p:cNvSpPr>
          <p:nvPr>
            <p:ph type="sldNum" sz="quarter" idx="12"/>
          </p:nvPr>
        </p:nvSpPr>
        <p:spPr/>
        <p:txBody>
          <a:bodyPr/>
          <a:lstStyle/>
          <a:p>
            <a:fld id="{BF8E0BEF-4C76-4ED6-8047-7211CADF5D76}" type="slidenum">
              <a:rPr lang="en-US" smtClean="0"/>
              <a:pPr/>
              <a:t>13</a:t>
            </a:fld>
            <a:endParaRPr lang="en-US"/>
          </a:p>
        </p:txBody>
      </p:sp>
      <p:pic>
        <p:nvPicPr>
          <p:cNvPr id="7" name="Picture 6">
            <a:extLst>
              <a:ext uri="{FF2B5EF4-FFF2-40B4-BE49-F238E27FC236}">
                <a16:creationId xmlns:a16="http://schemas.microsoft.com/office/drawing/2014/main" id="{6F1A5EE7-2CA5-4BFC-3C01-A5BA1A52FAD0}"/>
              </a:ext>
            </a:extLst>
          </p:cNvPr>
          <p:cNvPicPr/>
          <p:nvPr/>
        </p:nvPicPr>
        <p:blipFill>
          <a:blip r:embed="rId3" cstate="print"/>
          <a:srcRect/>
          <a:stretch/>
        </p:blipFill>
        <p:spPr>
          <a:xfrm>
            <a:off x="152400" y="0"/>
            <a:ext cx="1066800" cy="838200"/>
          </a:xfrm>
          <a:prstGeom prst="rect">
            <a:avLst/>
          </a:prstGeom>
          <a:ln>
            <a:noFill/>
          </a:ln>
        </p:spPr>
      </p:pic>
      <p:pic>
        <p:nvPicPr>
          <p:cNvPr id="9" name="Picture 8">
            <a:extLst>
              <a:ext uri="{FF2B5EF4-FFF2-40B4-BE49-F238E27FC236}">
                <a16:creationId xmlns:a16="http://schemas.microsoft.com/office/drawing/2014/main" id="{130DB400-F9A8-40F4-1D00-7206DF0A24E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pic>
        <p:nvPicPr>
          <p:cNvPr id="13" name="Picture 12">
            <a:extLst>
              <a:ext uri="{FF2B5EF4-FFF2-40B4-BE49-F238E27FC236}">
                <a16:creationId xmlns:a16="http://schemas.microsoft.com/office/drawing/2014/main" id="{4CECDC17-92A4-1995-9234-F78575AEE5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890576" y="205427"/>
            <a:ext cx="2103121" cy="3825874"/>
          </a:xfrm>
          <a:prstGeom prst="rect">
            <a:avLst/>
          </a:prstGeom>
        </p:spPr>
      </p:pic>
      <p:pic>
        <p:nvPicPr>
          <p:cNvPr id="15" name="Picture 14">
            <a:extLst>
              <a:ext uri="{FF2B5EF4-FFF2-40B4-BE49-F238E27FC236}">
                <a16:creationId xmlns:a16="http://schemas.microsoft.com/office/drawing/2014/main" id="{100B17D4-60DC-7958-3312-D92EC7DE1C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 y="1181576"/>
            <a:ext cx="3863281" cy="4228624"/>
          </a:xfrm>
          <a:prstGeom prst="rect">
            <a:avLst/>
          </a:prstGeom>
        </p:spPr>
      </p:pic>
    </p:spTree>
    <p:extLst>
      <p:ext uri="{BB962C8B-B14F-4D97-AF65-F5344CB8AC3E}">
        <p14:creationId xmlns:p14="http://schemas.microsoft.com/office/powerpoint/2010/main" val="110758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9E98-4D0E-F6B0-7D29-D75CC0E56CB1}"/>
              </a:ext>
            </a:extLst>
          </p:cNvPr>
          <p:cNvSpPr>
            <a:spLocks noGrp="1"/>
          </p:cNvSpPr>
          <p:nvPr>
            <p:ph type="title"/>
          </p:nvPr>
        </p:nvSpPr>
        <p:spPr>
          <a:xfrm>
            <a:off x="1905000" y="281622"/>
            <a:ext cx="4754880" cy="510858"/>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61E22E-B4E6-2AEA-91F4-486C1358255D}"/>
              </a:ext>
            </a:extLst>
          </p:cNvPr>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This system provides a solution, which can improve the safety of the project. It is designed to control a circuit breaker with the help of a password. </a:t>
            </a:r>
          </a:p>
          <a:p>
            <a:pPr algn="just"/>
            <a:r>
              <a:rPr lang="en-US" dirty="0">
                <a:latin typeface="Times New Roman" panose="02020603050405020304" pitchFamily="18" charset="0"/>
                <a:cs typeface="Times New Roman" panose="02020603050405020304" pitchFamily="18" charset="0"/>
              </a:rPr>
              <a:t>The maintenance staff e.g., Line man’s for control to turn ON/OFF. The line works with the line man only this system is arrangement such that a password is required to operate the circuit breaker (ON/OFF). Line man can turn off the supply and comfortably repair it, and return to the substation, then turn on the line by entering the correct or same password. </a:t>
            </a:r>
          </a:p>
          <a:p>
            <a:pPr algn="just"/>
            <a:r>
              <a:rPr lang="en-US" dirty="0">
                <a:latin typeface="Times New Roman" panose="02020603050405020304" pitchFamily="18" charset="0"/>
                <a:cs typeface="Times New Roman" panose="02020603050405020304" pitchFamily="18" charset="0"/>
              </a:rPr>
              <a:t> If the password entered is correct, then the line can be turned (ON/OFF). </a:t>
            </a:r>
          </a:p>
          <a:p>
            <a:pPr algn="just"/>
            <a:r>
              <a:rPr lang="en-US" dirty="0">
                <a:latin typeface="Times New Roman" panose="02020603050405020304" pitchFamily="18" charset="0"/>
                <a:cs typeface="Times New Roman" panose="02020603050405020304" pitchFamily="18" charset="0"/>
              </a:rPr>
              <a:t>Security is prime concern in our day-to-day life. Everyone wants to be more secure as to be possible. This system provides a new approach to a lineman security for their life. The circuit can be used without any fail of a lineman.</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3C5AE70-2130-FF10-A85A-6AB81E4D6368}"/>
              </a:ext>
            </a:extLst>
          </p:cNvPr>
          <p:cNvSpPr>
            <a:spLocks noGrp="1"/>
          </p:cNvSpPr>
          <p:nvPr>
            <p:ph type="dt" sz="half" idx="10"/>
          </p:nvPr>
        </p:nvSpPr>
        <p:spPr/>
        <p:txBody>
          <a:bodyPr/>
          <a:lstStyle/>
          <a:p>
            <a:r>
              <a:rPr lang="en-US"/>
              <a:t>5/7/2021</a:t>
            </a:r>
          </a:p>
        </p:txBody>
      </p:sp>
      <p:sp>
        <p:nvSpPr>
          <p:cNvPr id="5" name="Footer Placeholder 4">
            <a:extLst>
              <a:ext uri="{FF2B5EF4-FFF2-40B4-BE49-F238E27FC236}">
                <a16:creationId xmlns:a16="http://schemas.microsoft.com/office/drawing/2014/main" id="{48DADCC5-9284-72EB-FC2F-57E6102BFD7A}"/>
              </a:ext>
            </a:extLst>
          </p:cNvPr>
          <p:cNvSpPr>
            <a:spLocks noGrp="1"/>
          </p:cNvSpPr>
          <p:nvPr>
            <p:ph type="ftr" sz="quarter" idx="11"/>
          </p:nvPr>
        </p:nvSpPr>
        <p:spPr/>
        <p:txBody>
          <a:bodyPr/>
          <a:lstStyle/>
          <a:p>
            <a:r>
              <a:rPr lang="en-US"/>
              <a:t>Project Synopsis</a:t>
            </a:r>
          </a:p>
        </p:txBody>
      </p:sp>
      <p:sp>
        <p:nvSpPr>
          <p:cNvPr id="6" name="Slide Number Placeholder 5">
            <a:extLst>
              <a:ext uri="{FF2B5EF4-FFF2-40B4-BE49-F238E27FC236}">
                <a16:creationId xmlns:a16="http://schemas.microsoft.com/office/drawing/2014/main" id="{8CF93728-AE4B-AEDF-A738-8CEBED1ED1D4}"/>
              </a:ext>
            </a:extLst>
          </p:cNvPr>
          <p:cNvSpPr>
            <a:spLocks noGrp="1"/>
          </p:cNvSpPr>
          <p:nvPr>
            <p:ph type="sldNum" sz="quarter" idx="12"/>
          </p:nvPr>
        </p:nvSpPr>
        <p:spPr/>
        <p:txBody>
          <a:bodyPr/>
          <a:lstStyle/>
          <a:p>
            <a:fld id="{BF8E0BEF-4C76-4ED6-8047-7211CADF5D76}" type="slidenum">
              <a:rPr lang="en-US" smtClean="0"/>
              <a:pPr/>
              <a:t>14</a:t>
            </a:fld>
            <a:endParaRPr lang="en-US"/>
          </a:p>
        </p:txBody>
      </p:sp>
      <p:pic>
        <p:nvPicPr>
          <p:cNvPr id="7" name="Picture 6">
            <a:extLst>
              <a:ext uri="{FF2B5EF4-FFF2-40B4-BE49-F238E27FC236}">
                <a16:creationId xmlns:a16="http://schemas.microsoft.com/office/drawing/2014/main" id="{1073D139-E9C4-7C37-F7A8-572AAC7C42F5}"/>
              </a:ext>
            </a:extLst>
          </p:cNvPr>
          <p:cNvPicPr/>
          <p:nvPr/>
        </p:nvPicPr>
        <p:blipFill>
          <a:blip r:embed="rId2" cstate="print"/>
          <a:srcRect/>
          <a:stretch/>
        </p:blipFill>
        <p:spPr>
          <a:xfrm>
            <a:off x="152400" y="0"/>
            <a:ext cx="1066800" cy="838200"/>
          </a:xfrm>
          <a:prstGeom prst="rect">
            <a:avLst/>
          </a:prstGeom>
          <a:ln>
            <a:noFill/>
          </a:ln>
        </p:spPr>
      </p:pic>
      <p:pic>
        <p:nvPicPr>
          <p:cNvPr id="8" name="Picture 7">
            <a:extLst>
              <a:ext uri="{FF2B5EF4-FFF2-40B4-BE49-F238E27FC236}">
                <a16:creationId xmlns:a16="http://schemas.microsoft.com/office/drawing/2014/main" id="{4806B8C7-2E68-C24F-AF65-9CE1F2429C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Tree>
    <p:extLst>
      <p:ext uri="{BB962C8B-B14F-4D97-AF65-F5344CB8AC3E}">
        <p14:creationId xmlns:p14="http://schemas.microsoft.com/office/powerpoint/2010/main" val="254813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19C2-22B8-CB75-934D-E237A8BA2F6B}"/>
              </a:ext>
            </a:extLst>
          </p:cNvPr>
          <p:cNvSpPr>
            <a:spLocks noGrp="1"/>
          </p:cNvSpPr>
          <p:nvPr>
            <p:ph type="title"/>
          </p:nvPr>
        </p:nvSpPr>
        <p:spPr>
          <a:xfrm>
            <a:off x="1752600" y="228599"/>
            <a:ext cx="5257800" cy="503238"/>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FUTURE SCOPE</a:t>
            </a:r>
            <a:endParaRPr lang="en-IN" dirty="0"/>
          </a:p>
        </p:txBody>
      </p:sp>
      <p:sp>
        <p:nvSpPr>
          <p:cNvPr id="3" name="Content Placeholder 2">
            <a:extLst>
              <a:ext uri="{FF2B5EF4-FFF2-40B4-BE49-F238E27FC236}">
                <a16:creationId xmlns:a16="http://schemas.microsoft.com/office/drawing/2014/main" id="{EE394537-3773-7CC1-829D-34B6530910C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project can be interfaced with the GSM modem for the remote control of circuit breaker via SMS. So, the circuit breaker can, not only operate from the substation, but also from distance to wireless communication. SCADA can also be implemented to know where the fault occurred in the system directly and so a lineman can directly locate the fault location and can rectify it.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00808AA-0FF4-34E0-E8E8-E26522C88506}"/>
              </a:ext>
            </a:extLst>
          </p:cNvPr>
          <p:cNvSpPr>
            <a:spLocks noGrp="1"/>
          </p:cNvSpPr>
          <p:nvPr>
            <p:ph type="dt" sz="half" idx="10"/>
          </p:nvPr>
        </p:nvSpPr>
        <p:spPr/>
        <p:txBody>
          <a:bodyPr/>
          <a:lstStyle/>
          <a:p>
            <a:r>
              <a:rPr lang="en-US"/>
              <a:t>5/7/2021</a:t>
            </a:r>
          </a:p>
        </p:txBody>
      </p:sp>
      <p:sp>
        <p:nvSpPr>
          <p:cNvPr id="5" name="Footer Placeholder 4">
            <a:extLst>
              <a:ext uri="{FF2B5EF4-FFF2-40B4-BE49-F238E27FC236}">
                <a16:creationId xmlns:a16="http://schemas.microsoft.com/office/drawing/2014/main" id="{C31F1EFB-74C3-8BCA-8584-1FB14B51E1B0}"/>
              </a:ext>
            </a:extLst>
          </p:cNvPr>
          <p:cNvSpPr>
            <a:spLocks noGrp="1"/>
          </p:cNvSpPr>
          <p:nvPr>
            <p:ph type="ftr" sz="quarter" idx="11"/>
          </p:nvPr>
        </p:nvSpPr>
        <p:spPr/>
        <p:txBody>
          <a:bodyPr/>
          <a:lstStyle/>
          <a:p>
            <a:r>
              <a:rPr lang="en-US"/>
              <a:t>Project Synopsis</a:t>
            </a:r>
          </a:p>
        </p:txBody>
      </p:sp>
      <p:sp>
        <p:nvSpPr>
          <p:cNvPr id="6" name="Slide Number Placeholder 5">
            <a:extLst>
              <a:ext uri="{FF2B5EF4-FFF2-40B4-BE49-F238E27FC236}">
                <a16:creationId xmlns:a16="http://schemas.microsoft.com/office/drawing/2014/main" id="{E99B162D-AAFF-CE96-D056-2532B8542853}"/>
              </a:ext>
            </a:extLst>
          </p:cNvPr>
          <p:cNvSpPr>
            <a:spLocks noGrp="1"/>
          </p:cNvSpPr>
          <p:nvPr>
            <p:ph type="sldNum" sz="quarter" idx="12"/>
          </p:nvPr>
        </p:nvSpPr>
        <p:spPr/>
        <p:txBody>
          <a:bodyPr/>
          <a:lstStyle/>
          <a:p>
            <a:fld id="{BF8E0BEF-4C76-4ED6-8047-7211CADF5D76}" type="slidenum">
              <a:rPr lang="en-US" smtClean="0"/>
              <a:pPr/>
              <a:t>15</a:t>
            </a:fld>
            <a:endParaRPr lang="en-US"/>
          </a:p>
        </p:txBody>
      </p:sp>
      <p:pic>
        <p:nvPicPr>
          <p:cNvPr id="7" name="Picture 6">
            <a:extLst>
              <a:ext uri="{FF2B5EF4-FFF2-40B4-BE49-F238E27FC236}">
                <a16:creationId xmlns:a16="http://schemas.microsoft.com/office/drawing/2014/main" id="{6A7C4F0E-A6F8-B371-663B-772AD7747BAC}"/>
              </a:ext>
            </a:extLst>
          </p:cNvPr>
          <p:cNvPicPr/>
          <p:nvPr/>
        </p:nvPicPr>
        <p:blipFill>
          <a:blip r:embed="rId2" cstate="print"/>
          <a:srcRect/>
          <a:stretch/>
        </p:blipFill>
        <p:spPr>
          <a:xfrm>
            <a:off x="152400" y="0"/>
            <a:ext cx="1066800" cy="838200"/>
          </a:xfrm>
          <a:prstGeom prst="rect">
            <a:avLst/>
          </a:prstGeom>
          <a:ln>
            <a:noFill/>
          </a:ln>
        </p:spPr>
      </p:pic>
      <p:pic>
        <p:nvPicPr>
          <p:cNvPr id="8" name="Picture 7">
            <a:extLst>
              <a:ext uri="{FF2B5EF4-FFF2-40B4-BE49-F238E27FC236}">
                <a16:creationId xmlns:a16="http://schemas.microsoft.com/office/drawing/2014/main" id="{6BC89BED-615B-BB6F-09C4-19F924F5CC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Tree>
    <p:extLst>
      <p:ext uri="{BB962C8B-B14F-4D97-AF65-F5344CB8AC3E}">
        <p14:creationId xmlns:p14="http://schemas.microsoft.com/office/powerpoint/2010/main" val="395378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IN" sz="3950" spc="-5" dirty="0">
                <a:latin typeface="Times New Roman" panose="02020603050405020304" pitchFamily="18" charset="0"/>
                <a:cs typeface="Times New Roman" panose="02020603050405020304" pitchFamily="18" charset="0"/>
              </a:rPr>
              <a:t>R</a:t>
            </a:r>
            <a:r>
              <a:rPr lang="en-IN" sz="3950" spc="40" dirty="0">
                <a:latin typeface="Times New Roman" panose="02020603050405020304" pitchFamily="18" charset="0"/>
                <a:cs typeface="Times New Roman" panose="02020603050405020304" pitchFamily="18" charset="0"/>
              </a:rPr>
              <a:t>e</a:t>
            </a:r>
            <a:r>
              <a:rPr lang="en-IN" sz="3950" spc="-40" dirty="0">
                <a:latin typeface="Times New Roman" panose="02020603050405020304" pitchFamily="18" charset="0"/>
                <a:cs typeface="Times New Roman" panose="02020603050405020304" pitchFamily="18" charset="0"/>
              </a:rPr>
              <a:t>f</a:t>
            </a:r>
            <a:r>
              <a:rPr lang="en-IN" sz="3950" spc="40" dirty="0">
                <a:latin typeface="Times New Roman" panose="02020603050405020304" pitchFamily="18" charset="0"/>
                <a:cs typeface="Times New Roman" panose="02020603050405020304" pitchFamily="18" charset="0"/>
              </a:rPr>
              <a:t>e</a:t>
            </a:r>
            <a:r>
              <a:rPr lang="en-IN" sz="3950" spc="30" dirty="0">
                <a:latin typeface="Times New Roman" panose="02020603050405020304" pitchFamily="18" charset="0"/>
                <a:cs typeface="Times New Roman" panose="02020603050405020304" pitchFamily="18" charset="0"/>
              </a:rPr>
              <a:t>r</a:t>
            </a:r>
            <a:r>
              <a:rPr lang="en-IN" sz="3950" spc="40" dirty="0">
                <a:latin typeface="Times New Roman" panose="02020603050405020304" pitchFamily="18" charset="0"/>
                <a:cs typeface="Times New Roman" panose="02020603050405020304" pitchFamily="18" charset="0"/>
              </a:rPr>
              <a:t>ence</a:t>
            </a:r>
            <a:r>
              <a:rPr lang="en-IN" sz="3950" spc="10" dirty="0">
                <a:latin typeface="Times New Roman" panose="02020603050405020304" pitchFamily="18" charset="0"/>
                <a:cs typeface="Times New Roman" panose="02020603050405020304" pitchFamily="18" charset="0"/>
              </a:rPr>
              <a:t>s</a:t>
            </a:r>
            <a:endParaRPr kumimoji="0" lang="en-US" sz="395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6" name="Rectangle 5"/>
          <p:cNvSpPr/>
          <p:nvPr/>
        </p:nvSpPr>
        <p:spPr>
          <a:xfrm>
            <a:off x="886264" y="1548181"/>
            <a:ext cx="7523872" cy="3785652"/>
          </a:xfrm>
          <a:prstGeom prst="rect">
            <a:avLst/>
          </a:prstGeom>
        </p:spPr>
        <p:txBody>
          <a:bodyPr wrap="square">
            <a:spAutoFit/>
          </a:bodyPr>
          <a:lstStyle/>
          <a:p>
            <a:pPr algn="just"/>
            <a:r>
              <a:rPr lang="en-US" sz="2000" dirty="0">
                <a:latin typeface="Times New Roman" panose="02020603050405020304" pitchFamily="18" charset="0"/>
                <a:cs typeface="Times New Roman" pitchFamily="18" charset="0"/>
              </a:rPr>
              <a:t>[1] </a:t>
            </a:r>
            <a:r>
              <a:rPr lang="en-IN" sz="2000" dirty="0">
                <a:latin typeface="Times New Roman" panose="02020603050405020304" pitchFamily="18" charset="0"/>
                <a:cs typeface="Times New Roman" panose="02020603050405020304" pitchFamily="18" charset="0"/>
              </a:rPr>
              <a:t>Santosh Ashok Kamble, Jayashri Shrirang Bhagwat, Nilima Shrikrishna Bakde</a:t>
            </a:r>
            <a:r>
              <a:rPr lang="en-US" sz="2000" b="1" dirty="0">
                <a:latin typeface="Times New Roman" pitchFamily="18" charset="0"/>
                <a:cs typeface="Times New Roman" pitchFamily="18" charset="0"/>
              </a:rPr>
              <a:t>, “</a:t>
            </a:r>
            <a:r>
              <a:rPr lang="en-US" sz="2000" b="1" dirty="0">
                <a:solidFill>
                  <a:schemeClr val="tx1"/>
                </a:solidFill>
                <a:latin typeface="Times New Roman" panose="02020603050405020304" pitchFamily="18" charset="0"/>
                <a:cs typeface="Times New Roman" panose="02020603050405020304" pitchFamily="18" charset="0"/>
              </a:rPr>
              <a:t>IoT based circuit breaker</a:t>
            </a:r>
            <a:r>
              <a:rPr lang="en-US" sz="2000" b="1" dirty="0">
                <a:latin typeface="Times New Roman" pitchFamily="18" charset="0"/>
                <a:cs typeface="Times New Roman" pitchFamily="18" charset="0"/>
              </a:rPr>
              <a:t>”</a:t>
            </a:r>
            <a:r>
              <a:rPr lang="en-US" sz="2000" dirty="0">
                <a:latin typeface="Times New Roman" panose="02020603050405020304" pitchFamily="18" charset="0"/>
                <a:cs typeface="Times New Roman" pitchFamily="18" charset="0"/>
              </a:rPr>
              <a:t> </a:t>
            </a:r>
            <a:r>
              <a:rPr lang="en-US" sz="2000" dirty="0">
                <a:solidFill>
                  <a:schemeClr val="tx1"/>
                </a:solidFill>
                <a:latin typeface="Times New Roman" panose="02020603050405020304" pitchFamily="18" charset="0"/>
                <a:cs typeface="Times New Roman" panose="02020603050405020304" pitchFamily="18" charset="0"/>
              </a:rPr>
              <a:t>July 2020 IRJET.</a:t>
            </a:r>
            <a:r>
              <a:rPr lang="en-US" sz="2000" b="1" dirty="0">
                <a:latin typeface="Times New Roman" pitchFamily="18" charset="0"/>
                <a:cs typeface="Times New Roman" pitchFamily="18" charset="0"/>
              </a:rPr>
              <a:t> </a:t>
            </a:r>
            <a:r>
              <a:rPr lang="en-US" sz="2000" dirty="0">
                <a:latin typeface="Times New Roman" panose="02020603050405020304" pitchFamily="18" charset="0"/>
                <a:cs typeface="Times New Roman" pitchFamily="18" charset="0"/>
              </a:rPr>
              <a:t> </a:t>
            </a:r>
          </a:p>
          <a:p>
            <a:pPr algn="just"/>
            <a:endParaRPr lang="en-US" sz="2000" dirty="0">
              <a:latin typeface="Times New Roman" panose="02020603050405020304" pitchFamily="18" charset="0"/>
              <a:cs typeface="Times New Roman" pitchFamily="18" charset="0"/>
            </a:endParaRPr>
          </a:p>
          <a:p>
            <a:pPr algn="just"/>
            <a:r>
              <a:rPr lang="en-US" sz="2000" dirty="0">
                <a:latin typeface="Times New Roman" panose="02020603050405020304" pitchFamily="18" charset="0"/>
                <a:cs typeface="Times New Roman" pitchFamily="18" charset="0"/>
              </a:rPr>
              <a:t>[2] </a:t>
            </a:r>
            <a:r>
              <a:rPr lang="de-DE" sz="2000" b="0" dirty="0">
                <a:latin typeface="Times New Roman" panose="02020603050405020304" pitchFamily="18" charset="0"/>
                <a:cs typeface="Times New Roman" panose="02020603050405020304" pitchFamily="18" charset="0"/>
              </a:rPr>
              <a:t>Abhijit Das, Dr. K. Kalimuthu, S.S. Biswas</a:t>
            </a:r>
            <a:r>
              <a:rPr lang="de-DE" sz="2000" dirty="0"/>
              <a:t>.</a:t>
            </a:r>
            <a:r>
              <a:rPr lang="en-US" sz="2000" dirty="0">
                <a:latin typeface="Times New Roman" panose="02020603050405020304" pitchFamily="18" charset="0"/>
                <a:cs typeface="Times New Roman" pitchFamily="18" charset="0"/>
              </a:rPr>
              <a:t> </a:t>
            </a:r>
            <a:r>
              <a:rPr lang="en-US" sz="2000" b="1" dirty="0">
                <a:latin typeface="Times New Roman" pitchFamily="18" charset="0"/>
                <a:cs typeface="Times New Roman" pitchFamily="18" charset="0"/>
              </a:rPr>
              <a:t>“IOT Based Circuit Breaker Monitoring &amp; Control” </a:t>
            </a:r>
            <a:r>
              <a:rPr lang="en-US" sz="2000" dirty="0">
                <a:latin typeface="Times New Roman" panose="02020603050405020304" pitchFamily="18" charset="0"/>
                <a:cs typeface="Times New Roman" pitchFamily="18" charset="0"/>
              </a:rPr>
              <a:t>IRJET 2018.
</a:t>
            </a:r>
          </a:p>
          <a:p>
            <a:pPr algn="just"/>
            <a:r>
              <a:rPr lang="en-US" sz="2000" dirty="0">
                <a:latin typeface="Times New Roman" panose="02020603050405020304" pitchFamily="18" charset="0"/>
                <a:cs typeface="Times New Roman" pitchFamily="18" charset="0"/>
              </a:rPr>
              <a:t>[3] </a:t>
            </a:r>
            <a:r>
              <a:rPr lang="en-IN" sz="2000" dirty="0">
                <a:latin typeface="Times New Roman" panose="02020603050405020304" pitchFamily="18" charset="0"/>
                <a:cs typeface="Times New Roman" panose="02020603050405020304" pitchFamily="18" charset="0"/>
              </a:rPr>
              <a:t>B. Sai kumar, G. Vijay kumar, G. Sai Krishna, J.V.S. Nanda, M.V.S.S.R. Krishna Kanth, R. Sai Sunandh</a:t>
            </a:r>
            <a:r>
              <a:rPr lang="en-US" sz="2000" dirty="0">
                <a:latin typeface="Times New Roman" panose="02020603050405020304" pitchFamily="18" charset="0"/>
                <a:cs typeface="Times New Roman" pitchFamily="18" charset="0"/>
              </a:rPr>
              <a:t>,</a:t>
            </a:r>
            <a:r>
              <a:rPr lang="en-US" sz="2000" b="1" dirty="0">
                <a:latin typeface="Times New Roman" pitchFamily="18" charset="0"/>
                <a:cs typeface="Times New Roman" pitchFamily="18" charset="0"/>
              </a:rPr>
              <a:t>“PASSWORD BASED CRICUIT BREAKER USING IoT”</a:t>
            </a:r>
            <a:r>
              <a:rPr lang="en-US" sz="2000" dirty="0">
                <a:latin typeface="Times New Roman" panose="02020603050405020304" pitchFamily="18" charset="0"/>
                <a:cs typeface="Times New Roman" pitchFamily="18" charset="0"/>
              </a:rPr>
              <a:t>.</a:t>
            </a:r>
            <a:r>
              <a:rPr lang="en-US" sz="2000" b="1" dirty="0">
                <a:latin typeface="Times New Roman" pitchFamily="18" charset="0"/>
                <a:cs typeface="Times New Roman" pitchFamily="18" charset="0"/>
              </a:rPr>
              <a:t> </a:t>
            </a:r>
            <a:r>
              <a:rPr lang="en-IN" sz="2000" dirty="0">
                <a:latin typeface="Times New Roman" panose="02020603050405020304" pitchFamily="18" charset="0"/>
                <a:cs typeface="Times New Roman" panose="02020603050405020304" pitchFamily="18" charset="0"/>
              </a:rPr>
              <a:t>2018 Pramana Research Journal (PRJ).</a:t>
            </a:r>
          </a:p>
          <a:p>
            <a:pPr algn="just"/>
            <a:endParaRPr lang="en-US" sz="2000" dirty="0">
              <a:latin typeface="Times New Roman" panose="02020603050405020304" pitchFamily="18" charset="0"/>
              <a:cs typeface="Times New Roman" pitchFamily="18" charset="0"/>
            </a:endParaRPr>
          </a:p>
          <a:p>
            <a:pPr algn="just"/>
            <a:r>
              <a:rPr lang="en-US" sz="2000" dirty="0">
                <a:latin typeface="Times New Roman" panose="02020603050405020304" pitchFamily="18" charset="0"/>
                <a:cs typeface="Times New Roman" pitchFamily="18" charset="0"/>
              </a:rPr>
              <a:t>[4] </a:t>
            </a:r>
            <a:r>
              <a:rPr lang="en-US" sz="1800" b="0" kern="0" dirty="0">
                <a:effectLst/>
                <a:latin typeface="Times New Roman" panose="02020603050405020304" pitchFamily="18" charset="0"/>
                <a:ea typeface="Times New Roman" panose="02020603050405020304" pitchFamily="18" charset="0"/>
              </a:rPr>
              <a:t>A M S Almadji &amp; J G J Sloot review of Current limiting </a:t>
            </a:r>
            <a:r>
              <a:rPr lang="en-US" sz="1800" b="1" kern="0" dirty="0">
                <a:effectLst/>
                <a:latin typeface="Times New Roman" panose="02020603050405020304" pitchFamily="18" charset="0"/>
                <a:ea typeface="Times New Roman" panose="02020603050405020304" pitchFamily="18" charset="0"/>
              </a:rPr>
              <a:t>IEEE</a:t>
            </a:r>
            <a:r>
              <a:rPr lang="en-US" sz="1800" b="0" kern="0" dirty="0">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p:txBody>
      </p:sp>
      <p:sp>
        <p:nvSpPr>
          <p:cNvPr id="9" name="Date Placeholder 8">
            <a:extLst>
              <a:ext uri="{FF2B5EF4-FFF2-40B4-BE49-F238E27FC236}">
                <a16:creationId xmlns:a16="http://schemas.microsoft.com/office/drawing/2014/main" id="{5D80744B-C016-47D9-8506-68BD7827CC60}"/>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16/8/2021</a:t>
            </a:r>
          </a:p>
        </p:txBody>
      </p:sp>
      <p:sp>
        <p:nvSpPr>
          <p:cNvPr id="10" name="Footer Placeholder 9">
            <a:extLst>
              <a:ext uri="{FF2B5EF4-FFF2-40B4-BE49-F238E27FC236}">
                <a16:creationId xmlns:a16="http://schemas.microsoft.com/office/drawing/2014/main" id="{2F4DD43A-4AEA-4898-98AC-FA1696EF065E}"/>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11" name="Slide Number Placeholder 10">
            <a:extLst>
              <a:ext uri="{FF2B5EF4-FFF2-40B4-BE49-F238E27FC236}">
                <a16:creationId xmlns:a16="http://schemas.microsoft.com/office/drawing/2014/main" id="{B5B82716-D94E-4FA3-AF32-F5973A57177B}"/>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
        <p:nvSpPr>
          <p:cNvPr id="12" name="object 2">
            <a:extLst>
              <a:ext uri="{FF2B5EF4-FFF2-40B4-BE49-F238E27FC236}">
                <a16:creationId xmlns:a16="http://schemas.microsoft.com/office/drawing/2014/main" id="{D201C9C0-5C4D-4E2A-8639-062B0CB6FCA2}"/>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endParaRPr kumimoji="0" lang="en-US" sz="395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 name="Rectangle 4"/>
          <p:cNvSpPr/>
          <p:nvPr/>
        </p:nvSpPr>
        <p:spPr>
          <a:xfrm>
            <a:off x="0" y="2590800"/>
            <a:ext cx="9144000" cy="1569660"/>
          </a:xfrm>
          <a:prstGeom prst="rect">
            <a:avLst/>
          </a:prstGeom>
        </p:spPr>
        <p:txBody>
          <a:bodyPr wrap="square">
            <a:spAutoFit/>
          </a:bodyPr>
          <a:lstStyle/>
          <a:p>
            <a:pPr algn="ctr"/>
            <a:r>
              <a:rPr lang="en-US" sz="9600" spc="5" dirty="0">
                <a:latin typeface="Times New Roman" panose="02020603050405020304" pitchFamily="18" charset="0"/>
                <a:cs typeface="Times New Roman" pitchFamily="18" charset="0"/>
              </a:rPr>
              <a:t>Thank</a:t>
            </a:r>
            <a:r>
              <a:rPr lang="en-US" sz="9600" spc="-470" dirty="0">
                <a:latin typeface="Times New Roman" panose="02020603050405020304" pitchFamily="18" charset="0"/>
                <a:cs typeface="Times New Roman" pitchFamily="18" charset="0"/>
              </a:rPr>
              <a:t> </a:t>
            </a:r>
            <a:r>
              <a:rPr lang="en-US" sz="9600" spc="-330" dirty="0">
                <a:latin typeface="Times New Roman" panose="02020603050405020304" pitchFamily="18" charset="0"/>
                <a:cs typeface="Times New Roman" pitchFamily="18" charset="0"/>
              </a:rPr>
              <a:t>You</a:t>
            </a:r>
            <a:endParaRPr lang="en-US" sz="9600" dirty="0">
              <a:latin typeface="Times New Roman" panose="02020603050405020304" pitchFamily="18" charset="0"/>
              <a:cs typeface="Times New Roman" pitchFamily="18" charset="0"/>
            </a:endParaRPr>
          </a:p>
        </p:txBody>
      </p:sp>
      <p:sp>
        <p:nvSpPr>
          <p:cNvPr id="9" name="Date Placeholder 8">
            <a:extLst>
              <a:ext uri="{FF2B5EF4-FFF2-40B4-BE49-F238E27FC236}">
                <a16:creationId xmlns:a16="http://schemas.microsoft.com/office/drawing/2014/main" id="{66B3C98D-CB4E-4AE7-A840-D808A710067C}"/>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16/8/2021</a:t>
            </a:r>
          </a:p>
        </p:txBody>
      </p:sp>
      <p:sp>
        <p:nvSpPr>
          <p:cNvPr id="10" name="Footer Placeholder 9">
            <a:extLst>
              <a:ext uri="{FF2B5EF4-FFF2-40B4-BE49-F238E27FC236}">
                <a16:creationId xmlns:a16="http://schemas.microsoft.com/office/drawing/2014/main" id="{D1BEE4B2-2A26-4AD4-9705-B824D4258DE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11" name="Slide Number Placeholder 10">
            <a:extLst>
              <a:ext uri="{FF2B5EF4-FFF2-40B4-BE49-F238E27FC236}">
                <a16:creationId xmlns:a16="http://schemas.microsoft.com/office/drawing/2014/main" id="{0611718E-11AA-429D-976D-E83B158D680B}"/>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
        <p:nvSpPr>
          <p:cNvPr id="12" name="object 2">
            <a:extLst>
              <a:ext uri="{FF2B5EF4-FFF2-40B4-BE49-F238E27FC236}">
                <a16:creationId xmlns:a16="http://schemas.microsoft.com/office/drawing/2014/main" id="{5E4E46B7-9AF4-4001-9A55-36511F255F36}"/>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0D41623A-071F-4B81-974B-969F01E425DF}"/>
              </a:ext>
            </a:extLst>
          </p:cNvPr>
          <p:cNvGraphicFramePr>
            <a:graphicFrameLocks noGrp="1"/>
          </p:cNvGraphicFramePr>
          <p:nvPr>
            <p:ph idx="1"/>
            <p:extLst>
              <p:ext uri="{D42A27DB-BD31-4B8C-83A1-F6EECF244321}">
                <p14:modId xmlns:p14="http://schemas.microsoft.com/office/powerpoint/2010/main" val="2858558219"/>
              </p:ext>
            </p:extLst>
          </p:nvPr>
        </p:nvGraphicFramePr>
        <p:xfrm>
          <a:off x="609600" y="1447800"/>
          <a:ext cx="792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p:nvPr/>
        </p:nvPicPr>
        <p:blipFill>
          <a:blip r:embed="rId7" cstate="print"/>
          <a:srcRect/>
          <a:stretch/>
        </p:blipFill>
        <p:spPr>
          <a:xfrm>
            <a:off x="152400" y="0"/>
            <a:ext cx="1066800" cy="838200"/>
          </a:xfrm>
          <a:prstGeom prst="rect">
            <a:avLst/>
          </a:prstGeom>
          <a:ln>
            <a:noFill/>
          </a:ln>
        </p:spPr>
      </p:pic>
      <p:sp>
        <p:nvSpPr>
          <p:cNvPr id="5" name="Title 1"/>
          <p:cNvSpPr>
            <a:spLocks noGrp="1"/>
          </p:cNvSpPr>
          <p:nvPr>
            <p:ph type="title"/>
          </p:nvPr>
        </p:nvSpPr>
        <p:spPr>
          <a:xfrm>
            <a:off x="1295400" y="0"/>
            <a:ext cx="6705600" cy="838200"/>
          </a:xfrm>
          <a:solidFill>
            <a:schemeClr val="accent1">
              <a:lumMod val="60000"/>
              <a:lumOff val="40000"/>
            </a:schemeClr>
          </a:solidFill>
        </p:spPr>
        <p:txBody>
          <a:bodyPr>
            <a:normAutofit/>
          </a:bodyPr>
          <a:lstStyle/>
          <a:p>
            <a:r>
              <a:rPr lang="en-US" sz="3950" spc="35" dirty="0">
                <a:latin typeface="Times New Roman" panose="02020603050405020304" pitchFamily="18" charset="0"/>
                <a:cs typeface="Times New Roman" pitchFamily="18" charset="0"/>
              </a:rPr>
              <a:t>Presentation</a:t>
            </a:r>
            <a:r>
              <a:rPr lang="en-US" sz="3950" spc="-245" dirty="0">
                <a:latin typeface="Times New Roman" pitchFamily="18" charset="0"/>
                <a:cs typeface="Times New Roman" pitchFamily="18" charset="0"/>
              </a:rPr>
              <a:t> </a:t>
            </a:r>
            <a:r>
              <a:rPr lang="en-US" sz="3950" spc="-35" dirty="0">
                <a:latin typeface="Times New Roman" pitchFamily="18" charset="0"/>
                <a:cs typeface="Times New Roman" pitchFamily="18" charset="0"/>
              </a:rPr>
              <a:t>Overview</a:t>
            </a:r>
            <a:endParaRPr lang="en-US" sz="3950" dirty="0">
              <a:latin typeface="Times New Roman" pitchFamily="18" charset="0"/>
              <a:cs typeface="Times New Roman" pitchFamily="18" charset="0"/>
            </a:endParaRPr>
          </a:p>
        </p:txBody>
      </p:sp>
      <p:pic>
        <p:nvPicPr>
          <p:cNvPr id="6" name="Picture 5"/>
          <p:cNvPicPr/>
          <p:nvPr/>
        </p:nvPicPr>
        <p:blipFill>
          <a:blip r:embed="rId8">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10" name="Date Placeholder 9">
            <a:extLst>
              <a:ext uri="{FF2B5EF4-FFF2-40B4-BE49-F238E27FC236}">
                <a16:creationId xmlns:a16="http://schemas.microsoft.com/office/drawing/2014/main" id="{5CE8C782-B947-4950-96F9-FC2BF80CB3AE}"/>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16/8/2021</a:t>
            </a:r>
          </a:p>
        </p:txBody>
      </p:sp>
      <p:sp>
        <p:nvSpPr>
          <p:cNvPr id="11" name="Footer Placeholder 10">
            <a:extLst>
              <a:ext uri="{FF2B5EF4-FFF2-40B4-BE49-F238E27FC236}">
                <a16:creationId xmlns:a16="http://schemas.microsoft.com/office/drawing/2014/main" id="{15758BD1-12C1-40AF-A9B6-D84DCFCD825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12" name="Slide Number Placeholder 11">
            <a:extLst>
              <a:ext uri="{FF2B5EF4-FFF2-40B4-BE49-F238E27FC236}">
                <a16:creationId xmlns:a16="http://schemas.microsoft.com/office/drawing/2014/main" id="{A8183A33-F2F3-42F3-9078-103B9B7C90A7}"/>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
        <p:nvSpPr>
          <p:cNvPr id="13" name="object 2">
            <a:extLst>
              <a:ext uri="{FF2B5EF4-FFF2-40B4-BE49-F238E27FC236}">
                <a16:creationId xmlns:a16="http://schemas.microsoft.com/office/drawing/2014/main" id="{7D3E1E8A-3069-4647-9037-25B46C61DB32}"/>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57300" y="0"/>
            <a:ext cx="6705600" cy="838200"/>
          </a:xfrm>
          <a:prstGeom prst="rect">
            <a:avLst/>
          </a:prstGeom>
        </p:spPr>
        <p:style>
          <a:lnRef idx="1">
            <a:schemeClr val="accent4"/>
          </a:lnRef>
          <a:fillRef idx="2">
            <a:schemeClr val="accent4"/>
          </a:fillRef>
          <a:effectRef idx="1">
            <a:schemeClr val="accent4"/>
          </a:effectRef>
          <a:fontRef idx="minor">
            <a:schemeClr val="dk1"/>
          </a:fontRef>
        </p:style>
        <p:txBody>
          <a:bodyPr>
            <a:normAutofit/>
          </a:bodyPr>
          <a:lstStyle/>
          <a:p>
            <a:pPr lvl="0" algn="ctr">
              <a:spcBef>
                <a:spcPct val="0"/>
              </a:spcBef>
            </a:pPr>
            <a:r>
              <a:rPr lang="en-US" sz="4000" dirty="0">
                <a:latin typeface="Times New Roman" pitchFamily="18" charset="0"/>
                <a:cs typeface="Times New Roman" pitchFamily="18" charset="0"/>
              </a:rPr>
              <a:t>INTRODUCTION</a:t>
            </a:r>
            <a:endPar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6001"/>
            <a:ext cx="1143000" cy="832199"/>
          </a:xfrm>
          <a:prstGeom prst="rect">
            <a:avLst/>
          </a:prstGeom>
          <a:noFill/>
        </p:spPr>
      </p:pic>
      <p:sp>
        <p:nvSpPr>
          <p:cNvPr id="6" name="TextBox 5"/>
          <p:cNvSpPr txBox="1"/>
          <p:nvPr/>
        </p:nvSpPr>
        <p:spPr>
          <a:xfrm>
            <a:off x="152401" y="1166842"/>
            <a:ext cx="4572000"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We proposed our mini project on the Internet of Thing(I.O.T) based monitoring &amp; control of circuit breaker.</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It is an important component of Industrial Electrical Systems, and also it is used for protection &amp; switching.</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This project provide a password based circuit breaker system using IoT.</a:t>
            </a:r>
          </a:p>
        </p:txBody>
      </p:sp>
      <p:sp>
        <p:nvSpPr>
          <p:cNvPr id="11" name="Date Placeholder 10">
            <a:extLst>
              <a:ext uri="{FF2B5EF4-FFF2-40B4-BE49-F238E27FC236}">
                <a16:creationId xmlns:a16="http://schemas.microsoft.com/office/drawing/2014/main" id="{209FC083-E545-4957-8047-5EF46E0F1D16}"/>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24/07/2022</a:t>
            </a:r>
          </a:p>
        </p:txBody>
      </p:sp>
      <p:sp>
        <p:nvSpPr>
          <p:cNvPr id="12" name="Footer Placeholder 11">
            <a:extLst>
              <a:ext uri="{FF2B5EF4-FFF2-40B4-BE49-F238E27FC236}">
                <a16:creationId xmlns:a16="http://schemas.microsoft.com/office/drawing/2014/main" id="{95AD62C4-8AD8-4385-A912-1FD30BE5AED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13" name="Slide Number Placeholder 12">
            <a:extLst>
              <a:ext uri="{FF2B5EF4-FFF2-40B4-BE49-F238E27FC236}">
                <a16:creationId xmlns:a16="http://schemas.microsoft.com/office/drawing/2014/main" id="{2FB0BE21-749A-4E42-A819-30DF3C4A20C7}"/>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6A5C85B3-7795-43D1-8613-D02EE55ECC55}"/>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pic>
        <p:nvPicPr>
          <p:cNvPr id="8" name="Picture 7">
            <a:extLst>
              <a:ext uri="{FF2B5EF4-FFF2-40B4-BE49-F238E27FC236}">
                <a16:creationId xmlns:a16="http://schemas.microsoft.com/office/drawing/2014/main" id="{1B96B693-8A35-52CB-A1A6-1643E717FB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0" y="1451260"/>
            <a:ext cx="3886200" cy="41814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20F3-2A20-66D1-6691-76E2248CBDBF}"/>
              </a:ext>
            </a:extLst>
          </p:cNvPr>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B56B9916-5770-7EE2-D675-BE2410A1811A}"/>
              </a:ext>
            </a:extLst>
          </p:cNvPr>
          <p:cNvSpPr>
            <a:spLocks noGrp="1"/>
          </p:cNvSpPr>
          <p:nvPr>
            <p:ph sz="half" idx="1"/>
          </p:nvPr>
        </p:nvSpPr>
        <p:spPr/>
        <p:txBody>
          <a:bodyPr>
            <a:normAutofit fontScale="92500"/>
          </a:bodyPr>
          <a:lstStyle/>
          <a:p>
            <a:pPr algn="just">
              <a:lnSpc>
                <a:spcPct val="11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system uses a wi-fi</a:t>
            </a:r>
            <a:r>
              <a:rPr lang="en-IN" dirty="0">
                <a:latin typeface="Times New Roman" panose="02020603050405020304" pitchFamily="18" charset="0"/>
                <a:cs typeface="Times New Roman" panose="02020603050405020304" pitchFamily="18" charset="0"/>
              </a:rPr>
              <a:t> module paired with Atmega-328p,  microcontroller, and it also equipped with LCD display.</a:t>
            </a:r>
          </a:p>
          <a:p>
            <a:pPr algn="just">
              <a:lnSpc>
                <a:spcPct val="11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proposed Electronic circuit breaker is based on the load current, typically a load value resistor.</a:t>
            </a:r>
          </a:p>
        </p:txBody>
      </p:sp>
      <p:sp>
        <p:nvSpPr>
          <p:cNvPr id="3" name="Date Placeholder 2">
            <a:extLst>
              <a:ext uri="{FF2B5EF4-FFF2-40B4-BE49-F238E27FC236}">
                <a16:creationId xmlns:a16="http://schemas.microsoft.com/office/drawing/2014/main" id="{9BB5E6DF-B9DE-90E5-9EB7-1659E4023376}"/>
              </a:ext>
            </a:extLst>
          </p:cNvPr>
          <p:cNvSpPr>
            <a:spLocks noGrp="1"/>
          </p:cNvSpPr>
          <p:nvPr>
            <p:ph type="dt" sz="half" idx="10"/>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24/07/2022</a:t>
            </a:r>
          </a:p>
        </p:txBody>
      </p:sp>
      <p:sp>
        <p:nvSpPr>
          <p:cNvPr id="4" name="Footer Placeholder 3">
            <a:extLst>
              <a:ext uri="{FF2B5EF4-FFF2-40B4-BE49-F238E27FC236}">
                <a16:creationId xmlns:a16="http://schemas.microsoft.com/office/drawing/2014/main" id="{FA21E0D6-7217-D21E-5B98-066F3B1189EC}"/>
              </a:ext>
            </a:extLst>
          </p:cNvPr>
          <p:cNvSpPr>
            <a:spLocks noGrp="1"/>
          </p:cNvSpPr>
          <p:nvPr>
            <p:ph type="ftr" sz="quarter" idx="11"/>
          </p:nvPr>
        </p:nvSpPr>
        <p:spPr/>
        <p:txBody>
          <a:bodyPr/>
          <a:lstStyle/>
          <a:p>
            <a:r>
              <a:rPr lang="en-US" dirty="0"/>
              <a:t>Mini Project Presentation </a:t>
            </a:r>
          </a:p>
        </p:txBody>
      </p:sp>
      <p:sp>
        <p:nvSpPr>
          <p:cNvPr id="5" name="Slide Number Placeholder 4">
            <a:extLst>
              <a:ext uri="{FF2B5EF4-FFF2-40B4-BE49-F238E27FC236}">
                <a16:creationId xmlns:a16="http://schemas.microsoft.com/office/drawing/2014/main" id="{40C60C2A-566F-8BEB-F273-E9B4CBE44985}"/>
              </a:ext>
            </a:extLst>
          </p:cNvPr>
          <p:cNvSpPr>
            <a:spLocks noGrp="1"/>
          </p:cNvSpPr>
          <p:nvPr>
            <p:ph type="sldNum" sz="quarter" idx="12"/>
          </p:nvPr>
        </p:nvSpPr>
        <p:spPr/>
        <p:txBody>
          <a:bodyPr/>
          <a:lstStyle/>
          <a:p>
            <a:fld id="{BF8E0BEF-4C76-4ED6-8047-7211CADF5D76}" type="slidenum">
              <a:rPr lang="en-US" smtClean="0"/>
              <a:pPr/>
              <a:t>4</a:t>
            </a:fld>
            <a:endParaRPr lang="en-US"/>
          </a:p>
        </p:txBody>
      </p:sp>
      <p:pic>
        <p:nvPicPr>
          <p:cNvPr id="6" name="Picture 5">
            <a:extLst>
              <a:ext uri="{FF2B5EF4-FFF2-40B4-BE49-F238E27FC236}">
                <a16:creationId xmlns:a16="http://schemas.microsoft.com/office/drawing/2014/main" id="{598F1154-8E30-3F00-6FC9-00C606A7AE42}"/>
              </a:ext>
            </a:extLst>
          </p:cNvPr>
          <p:cNvPicPr/>
          <p:nvPr/>
        </p:nvPicPr>
        <p:blipFill>
          <a:blip r:embed="rId2" cstate="print"/>
          <a:srcRect/>
          <a:stretch/>
        </p:blipFill>
        <p:spPr>
          <a:xfrm>
            <a:off x="152400" y="-9331"/>
            <a:ext cx="1066800" cy="838200"/>
          </a:xfrm>
          <a:prstGeom prst="rect">
            <a:avLst/>
          </a:prstGeom>
          <a:ln>
            <a:noFill/>
          </a:ln>
        </p:spPr>
      </p:pic>
      <p:pic>
        <p:nvPicPr>
          <p:cNvPr id="7" name="Picture 6">
            <a:extLst>
              <a:ext uri="{FF2B5EF4-FFF2-40B4-BE49-F238E27FC236}">
                <a16:creationId xmlns:a16="http://schemas.microsoft.com/office/drawing/2014/main" id="{EC5D0814-B199-6853-D1CF-C467C372AA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01000" y="6001"/>
            <a:ext cx="1143000" cy="832199"/>
          </a:xfrm>
          <a:prstGeom prst="rect">
            <a:avLst/>
          </a:prstGeom>
          <a:noFill/>
        </p:spPr>
      </p:pic>
      <p:pic>
        <p:nvPicPr>
          <p:cNvPr id="10" name="Content Placeholder 9">
            <a:extLst>
              <a:ext uri="{FF2B5EF4-FFF2-40B4-BE49-F238E27FC236}">
                <a16:creationId xmlns:a16="http://schemas.microsoft.com/office/drawing/2014/main" id="{CFA1B227-3B9F-C880-AD18-D994AC6C541D}"/>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3508" t="8133" r="1352" b="14441"/>
          <a:stretch/>
        </p:blipFill>
        <p:spPr>
          <a:xfrm>
            <a:off x="4876800" y="1524000"/>
            <a:ext cx="403860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C88B2DD1-03D6-A8E2-6930-D9BBE4D321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0" y="3963987"/>
            <a:ext cx="3499687" cy="1929396"/>
          </a:xfrm>
          <a:prstGeom prst="rect">
            <a:avLst/>
          </a:prstGeom>
        </p:spPr>
      </p:pic>
    </p:spTree>
    <p:extLst>
      <p:ext uri="{BB962C8B-B14F-4D97-AF65-F5344CB8AC3E}">
        <p14:creationId xmlns:p14="http://schemas.microsoft.com/office/powerpoint/2010/main" val="271286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25" dirty="0">
                <a:latin typeface="Times New Roman" pitchFamily="18" charset="0"/>
                <a:cs typeface="Times New Roman" pitchFamily="18" charset="0"/>
              </a:rPr>
              <a:t>Literature</a:t>
            </a:r>
            <a:r>
              <a:rPr lang="en-US" sz="3950" spc="-114" dirty="0">
                <a:latin typeface="Times New Roman" pitchFamily="18" charset="0"/>
                <a:cs typeface="Times New Roman" pitchFamily="18" charset="0"/>
              </a:rPr>
              <a:t> </a:t>
            </a:r>
            <a:r>
              <a:rPr lang="en-US" sz="3950" spc="15" dirty="0">
                <a:latin typeface="Times New Roman" pitchFamily="18" charset="0"/>
                <a:cs typeface="Times New Roman" pitchFamily="18" charset="0"/>
              </a:rPr>
              <a:t>Review</a:t>
            </a:r>
            <a:endParaRPr lang="en-US" sz="3950" dirty="0">
              <a:latin typeface="Times New Roman" pitchFamily="18" charset="0"/>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graphicFrame>
        <p:nvGraphicFramePr>
          <p:cNvPr id="6" name="Table 4">
            <a:extLst>
              <a:ext uri="{FF2B5EF4-FFF2-40B4-BE49-F238E27FC236}">
                <a16:creationId xmlns:a16="http://schemas.microsoft.com/office/drawing/2014/main" id="{EE1D6C63-78C4-3443-84B7-52BBD2643FE5}"/>
              </a:ext>
            </a:extLst>
          </p:cNvPr>
          <p:cNvGraphicFramePr>
            <a:graphicFrameLocks/>
          </p:cNvGraphicFramePr>
          <p:nvPr>
            <p:extLst>
              <p:ext uri="{D42A27DB-BD31-4B8C-83A1-F6EECF244321}">
                <p14:modId xmlns:p14="http://schemas.microsoft.com/office/powerpoint/2010/main" val="1963199398"/>
              </p:ext>
            </p:extLst>
          </p:nvPr>
        </p:nvGraphicFramePr>
        <p:xfrm>
          <a:off x="228600" y="946037"/>
          <a:ext cx="8573391" cy="5679858"/>
        </p:xfrm>
        <a:graphic>
          <a:graphicData uri="http://schemas.openxmlformats.org/drawingml/2006/table">
            <a:tbl>
              <a:tblPr firstRow="1" bandRow="1">
                <a:tableStyleId>{5C22544A-7EE6-4342-B048-85BDC9FD1C3A}</a:tableStyleId>
              </a:tblPr>
              <a:tblGrid>
                <a:gridCol w="3800748">
                  <a:extLst>
                    <a:ext uri="{9D8B030D-6E8A-4147-A177-3AD203B41FA5}">
                      <a16:colId xmlns:a16="http://schemas.microsoft.com/office/drawing/2014/main" val="109143361"/>
                    </a:ext>
                  </a:extLst>
                </a:gridCol>
                <a:gridCol w="4772643">
                  <a:extLst>
                    <a:ext uri="{9D8B030D-6E8A-4147-A177-3AD203B41FA5}">
                      <a16:colId xmlns:a16="http://schemas.microsoft.com/office/drawing/2014/main" val="2982351083"/>
                    </a:ext>
                  </a:extLst>
                </a:gridCol>
              </a:tblGrid>
              <a:tr h="345582">
                <a:tc>
                  <a:txBody>
                    <a:bodyPr/>
                    <a:lstStyle/>
                    <a:p>
                      <a:r>
                        <a:rPr lang="en-US" dirty="0">
                          <a:solidFill>
                            <a:schemeClr val="tx1"/>
                          </a:solidFill>
                          <a:latin typeface="Times New Roman" panose="02020603050405020304" pitchFamily="18" charset="0"/>
                          <a:cs typeface="Times New Roman" panose="02020603050405020304" pitchFamily="18" charset="0"/>
                        </a:rPr>
                        <a:t>Authors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Title, Contributions and Observations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2261928"/>
                  </a:ext>
                </a:extLst>
              </a:tr>
              <a:tr h="1123142">
                <a:tc>
                  <a:txBody>
                    <a:bodyPr/>
                    <a:lstStyle/>
                    <a:p>
                      <a:pPr algn="just"/>
                      <a:r>
                        <a:rPr lang="en-IN" dirty="0">
                          <a:latin typeface="Times New Roman" panose="02020603050405020304" pitchFamily="18" charset="0"/>
                          <a:cs typeface="Times New Roman" panose="02020603050405020304" pitchFamily="18" charset="0"/>
                        </a:rPr>
                        <a:t>Santosh Ashok Kamble, Jayashri Shrirang Bhagwat, Nilima Shrikrishna Bakde</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July 2020 IRJET</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1" dirty="0">
                          <a:solidFill>
                            <a:schemeClr val="tx1"/>
                          </a:solidFill>
                          <a:latin typeface="Times New Roman" panose="02020603050405020304" pitchFamily="18" charset="0"/>
                          <a:cs typeface="Times New Roman" panose="02020603050405020304" pitchFamily="18" charset="0"/>
                        </a:rPr>
                        <a:t>“IoT based circuit breaker.”</a:t>
                      </a:r>
                    </a:p>
                    <a:p>
                      <a:pPr algn="just"/>
                      <a:r>
                        <a:rPr lang="en-US" dirty="0">
                          <a:latin typeface="Times New Roman" panose="02020603050405020304" pitchFamily="18" charset="0"/>
                          <a:cs typeface="Times New Roman" panose="02020603050405020304" pitchFamily="18" charset="0"/>
                        </a:rPr>
                        <a:t>It is designed to shut down a power supply when it is overloaded by using a super-fast electronic circuit breaker.</a:t>
                      </a: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1522797"/>
                  </a:ext>
                </a:extLst>
              </a:tr>
              <a:tr h="1565058">
                <a:tc>
                  <a:txBody>
                    <a:bodyPr/>
                    <a:lstStyle/>
                    <a:p>
                      <a:pPr algn="just"/>
                      <a:r>
                        <a:rPr lang="de-DE" b="0" dirty="0">
                          <a:latin typeface="Times New Roman" panose="02020603050405020304" pitchFamily="18" charset="0"/>
                          <a:cs typeface="Times New Roman" panose="02020603050405020304" pitchFamily="18" charset="0"/>
                        </a:rPr>
                        <a:t>Abhijit Das, Dr. K. Kalimuthu, S.S. Biswas</a:t>
                      </a:r>
                      <a:r>
                        <a:rPr lang="de-DE" dirty="0"/>
                        <a:t>.</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2018, International Journal of Applied Engineering Research IISN</a:t>
                      </a:r>
                      <a:r>
                        <a:rPr lang="en-IN" dirty="0">
                          <a:solidFill>
                            <a:schemeClr val="tx1"/>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0973-4562 Volume</a:t>
                      </a:r>
                      <a:r>
                        <a:rPr lang="en-US" dirty="0">
                          <a:solidFill>
                            <a:schemeClr val="tx1"/>
                          </a:solidFill>
                          <a:latin typeface="Times New Roman" panose="02020603050405020304" pitchFamily="18" charset="0"/>
                          <a:cs typeface="Times New Roman" panose="02020603050405020304" pitchFamily="18" charset="0"/>
                        </a:rPr>
                        <a:t> (IJAERV)</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1" dirty="0">
                          <a:solidFill>
                            <a:schemeClr val="tx1"/>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IOT Based Circuit Breaker Monitoring &amp; Control</a:t>
                      </a:r>
                      <a:r>
                        <a:rPr lang="en-US" b="1" dirty="0">
                          <a:solidFill>
                            <a:schemeClr val="tx1"/>
                          </a:solidFill>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It is eliminate the concern regarding security vulnerability of third party system as the platform is opensource.</a:t>
                      </a: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965241"/>
                  </a:ext>
                </a:extLst>
              </a:tr>
              <a:tr h="2419076">
                <a:tc>
                  <a:txBody>
                    <a:bodyPr/>
                    <a:lstStyle/>
                    <a:p>
                      <a:pPr algn="just"/>
                      <a:r>
                        <a:rPr lang="en-IN" dirty="0">
                          <a:latin typeface="Times New Roman" panose="02020603050405020304" pitchFamily="18" charset="0"/>
                          <a:cs typeface="Times New Roman" panose="02020603050405020304" pitchFamily="18" charset="0"/>
                        </a:rPr>
                        <a:t>B. Sai kumar, G. Vijay kumar, G. Sai Krishna, J.V.S. Nanda, M.V.S.S.R. Krishna Kanth, R. Sai Sunandh.</a:t>
                      </a:r>
                    </a:p>
                    <a:p>
                      <a:pPr algn="just"/>
                      <a:r>
                        <a:rPr lang="en-IN" dirty="0">
                          <a:latin typeface="Times New Roman" panose="02020603050405020304" pitchFamily="18" charset="0"/>
                          <a:cs typeface="Times New Roman" panose="02020603050405020304" pitchFamily="18" charset="0"/>
                        </a:rPr>
                        <a:t>2018 Pramana Research Journal (PRJ)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PASSWORD BASED CRICUIT BREAKER USING IoT</a:t>
                      </a: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This project gives a solution to this problem to ensure line man safety. The relay ON/OFF operation will be indicated by the LED’s, also it sends a message to the receiver about the line disconnection. As soon as the maintenance work is finished then line man should enter the same password as used to disconnect the line earlier.</a:t>
                      </a:r>
                      <a:endParaRPr lang="en-IN"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870055"/>
                  </a:ext>
                </a:extLst>
              </a:tr>
            </a:tbl>
          </a:graphicData>
        </a:graphic>
      </p:graphicFrame>
      <p:sp>
        <p:nvSpPr>
          <p:cNvPr id="10" name="Date Placeholder 9">
            <a:extLst>
              <a:ext uri="{FF2B5EF4-FFF2-40B4-BE49-F238E27FC236}">
                <a16:creationId xmlns:a16="http://schemas.microsoft.com/office/drawing/2014/main" id="{86777EBC-65EE-4E73-88D8-3166E260286A}"/>
              </a:ext>
            </a:extLst>
          </p:cNvPr>
          <p:cNvSpPr>
            <a:spLocks noGrp="1"/>
          </p:cNvSpPr>
          <p:nvPr>
            <p:ph type="dt" sz="half" idx="10"/>
          </p:nvPr>
        </p:nvSpPr>
        <p:spPr>
          <a:xfrm>
            <a:off x="283145" y="6560495"/>
            <a:ext cx="2133600" cy="365125"/>
          </a:xfrm>
        </p:spPr>
        <p:txBody>
          <a:bodyPr/>
          <a:lstStyle/>
          <a:p>
            <a:r>
              <a:rPr lang="en-US" dirty="0">
                <a:latin typeface="Times New Roman" panose="02020603050405020304" pitchFamily="18" charset="0"/>
                <a:cs typeface="Times New Roman" panose="02020603050405020304" pitchFamily="18" charset="0"/>
              </a:rPr>
              <a:t>24/07/2022</a:t>
            </a:r>
          </a:p>
        </p:txBody>
      </p:sp>
      <p:sp>
        <p:nvSpPr>
          <p:cNvPr id="11" name="Footer Placeholder 10">
            <a:extLst>
              <a:ext uri="{FF2B5EF4-FFF2-40B4-BE49-F238E27FC236}">
                <a16:creationId xmlns:a16="http://schemas.microsoft.com/office/drawing/2014/main" id="{723B0D49-43A9-4C7D-B725-DE32DA9AA454}"/>
              </a:ext>
            </a:extLst>
          </p:cNvPr>
          <p:cNvSpPr>
            <a:spLocks noGrp="1"/>
          </p:cNvSpPr>
          <p:nvPr>
            <p:ph type="ftr" sz="quarter" idx="11"/>
          </p:nvPr>
        </p:nvSpPr>
        <p:spPr>
          <a:xfrm>
            <a:off x="3123120" y="6548718"/>
            <a:ext cx="2895600" cy="365125"/>
          </a:xfrm>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12" name="Slide Number Placeholder 11">
            <a:extLst>
              <a:ext uri="{FF2B5EF4-FFF2-40B4-BE49-F238E27FC236}">
                <a16:creationId xmlns:a16="http://schemas.microsoft.com/office/drawing/2014/main" id="{D15B4148-B842-4C64-AB86-971894E41564}"/>
              </a:ext>
            </a:extLst>
          </p:cNvPr>
          <p:cNvSpPr>
            <a:spLocks noGrp="1"/>
          </p:cNvSpPr>
          <p:nvPr>
            <p:ph type="sldNum" sz="quarter" idx="12"/>
          </p:nvPr>
        </p:nvSpPr>
        <p:spPr>
          <a:xfrm>
            <a:off x="6579915" y="6560496"/>
            <a:ext cx="2133600" cy="365125"/>
          </a:xfrm>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
        <p:nvSpPr>
          <p:cNvPr id="13" name="object 2">
            <a:extLst>
              <a:ext uri="{FF2B5EF4-FFF2-40B4-BE49-F238E27FC236}">
                <a16:creationId xmlns:a16="http://schemas.microsoft.com/office/drawing/2014/main" id="{6F2313E6-51BF-4836-80B2-44E6D8430DDE}"/>
              </a:ext>
            </a:extLst>
          </p:cNvPr>
          <p:cNvSpPr/>
          <p:nvPr/>
        </p:nvSpPr>
        <p:spPr>
          <a:xfrm>
            <a:off x="15892" y="6596093"/>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25" dirty="0">
                <a:latin typeface="Times New Roman" pitchFamily="18" charset="0"/>
                <a:cs typeface="Times New Roman" pitchFamily="18" charset="0"/>
              </a:rPr>
              <a:t>Problem</a:t>
            </a:r>
            <a:r>
              <a:rPr lang="en-US" sz="3950" spc="-145" dirty="0">
                <a:latin typeface="Times New Roman" pitchFamily="18" charset="0"/>
                <a:cs typeface="Times New Roman" pitchFamily="18" charset="0"/>
              </a:rPr>
              <a:t> </a:t>
            </a:r>
            <a:r>
              <a:rPr lang="en-US" sz="3950" spc="-25" dirty="0">
                <a:latin typeface="Times New Roman" pitchFamily="18" charset="0"/>
                <a:cs typeface="Times New Roman" pitchFamily="18" charset="0"/>
              </a:rPr>
              <a:t>Statement</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7971144" y="0"/>
            <a:ext cx="1143000" cy="832199"/>
          </a:xfrm>
          <a:prstGeom prst="rect">
            <a:avLst/>
          </a:prstGeom>
          <a:noFill/>
        </p:spPr>
      </p:pic>
      <p:sp>
        <p:nvSpPr>
          <p:cNvPr id="5" name="Rectangle 4"/>
          <p:cNvSpPr/>
          <p:nvPr/>
        </p:nvSpPr>
        <p:spPr>
          <a:xfrm>
            <a:off x="457200" y="3733800"/>
            <a:ext cx="8656944" cy="892552"/>
          </a:xfrm>
          <a:prstGeom prst="rect">
            <a:avLst/>
          </a:prstGeom>
        </p:spPr>
        <p:txBody>
          <a:bodyPr wrap="square">
            <a:spAutoFit/>
          </a:bodyPr>
          <a:lstStyle/>
          <a:p>
            <a:pPr marL="342900" lvl="0" indent="-342900">
              <a:buFont typeface="Wingdings" panose="05000000000000000000" pitchFamily="2" charset="2"/>
              <a:buChar char="Ø"/>
            </a:pPr>
            <a:endParaRPr lang="en-US" sz="24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1" name="Date Placeholder 10">
            <a:extLst>
              <a:ext uri="{FF2B5EF4-FFF2-40B4-BE49-F238E27FC236}">
                <a16:creationId xmlns:a16="http://schemas.microsoft.com/office/drawing/2014/main" id="{4C9BDE98-62C9-4F69-9266-33BCF17ADCEC}"/>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24/07/2022</a:t>
            </a:r>
          </a:p>
        </p:txBody>
      </p:sp>
      <p:sp>
        <p:nvSpPr>
          <p:cNvPr id="12" name="Footer Placeholder 11">
            <a:extLst>
              <a:ext uri="{FF2B5EF4-FFF2-40B4-BE49-F238E27FC236}">
                <a16:creationId xmlns:a16="http://schemas.microsoft.com/office/drawing/2014/main" id="{3075F052-2C6D-4358-93EC-CC431DA10BE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13" name="Slide Number Placeholder 12">
            <a:extLst>
              <a:ext uri="{FF2B5EF4-FFF2-40B4-BE49-F238E27FC236}">
                <a16:creationId xmlns:a16="http://schemas.microsoft.com/office/drawing/2014/main" id="{3901567C-C04D-4FCF-8106-47D7FBF7449F}"/>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208B2A2F-C6FA-4498-A5E3-1BA629C891D6}"/>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graphicFrame>
        <p:nvGraphicFramePr>
          <p:cNvPr id="6" name="Diagram 5">
            <a:extLst>
              <a:ext uri="{FF2B5EF4-FFF2-40B4-BE49-F238E27FC236}">
                <a16:creationId xmlns:a16="http://schemas.microsoft.com/office/drawing/2014/main" id="{B1A828B3-91DD-456E-8D30-935A6E858151}"/>
              </a:ext>
            </a:extLst>
          </p:cNvPr>
          <p:cNvGraphicFramePr/>
          <p:nvPr>
            <p:extLst>
              <p:ext uri="{D42A27DB-BD31-4B8C-83A1-F6EECF244321}">
                <p14:modId xmlns:p14="http://schemas.microsoft.com/office/powerpoint/2010/main" val="2381217679"/>
              </p:ext>
            </p:extLst>
          </p:nvPr>
        </p:nvGraphicFramePr>
        <p:xfrm>
          <a:off x="514350" y="766762"/>
          <a:ext cx="8115300" cy="5324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7545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dirty="0">
                <a:latin typeface="Times New Roman" panose="02020603050405020304" pitchFamily="18" charset="0"/>
                <a:cs typeface="Times New Roman" pitchFamily="18" charset="0"/>
              </a:rPr>
              <a:t>Proposed </a:t>
            </a:r>
            <a:r>
              <a:rPr lang="en-US" sz="3950" spc="-15" dirty="0">
                <a:latin typeface="Times New Roman" panose="02020603050405020304" pitchFamily="18" charset="0"/>
                <a:cs typeface="Times New Roman" pitchFamily="18" charset="0"/>
              </a:rPr>
              <a:t>block</a:t>
            </a:r>
            <a:r>
              <a:rPr lang="en-US" sz="3950" spc="-125" dirty="0">
                <a:latin typeface="Times New Roman" panose="02020603050405020304" pitchFamily="18" charset="0"/>
                <a:cs typeface="Times New Roman" pitchFamily="18" charset="0"/>
              </a:rPr>
              <a:t> </a:t>
            </a:r>
            <a:r>
              <a:rPr lang="en-US" sz="3950" spc="5" dirty="0">
                <a:latin typeface="Times New Roman" panose="02020603050405020304" pitchFamily="18" charset="0"/>
                <a:cs typeface="Times New Roman" pitchFamily="18" charset="0"/>
              </a:rPr>
              <a:t>diagram</a:t>
            </a:r>
            <a:endParaRPr kumimoji="0" lang="en-US" sz="395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3" name="Date Placeholder 52">
            <a:extLst>
              <a:ext uri="{FF2B5EF4-FFF2-40B4-BE49-F238E27FC236}">
                <a16:creationId xmlns:a16="http://schemas.microsoft.com/office/drawing/2014/main" id="{E4480BAA-40EA-4D0D-88A6-864B64F079A7}"/>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24/07/2022</a:t>
            </a:r>
          </a:p>
        </p:txBody>
      </p:sp>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C8ED0BF4-19C9-008E-0A9C-99B2C725B0A3}"/>
              </a:ext>
            </a:extLst>
          </p:cNvPr>
          <p:cNvPicPr>
            <a:picLocks noChangeAspect="1"/>
          </p:cNvPicPr>
          <p:nvPr/>
        </p:nvPicPr>
        <p:blipFill>
          <a:blip r:embed="rId4"/>
          <a:stretch>
            <a:fillRect/>
          </a:stretch>
        </p:blipFill>
        <p:spPr bwMode="auto">
          <a:xfrm>
            <a:off x="1495425" y="1143000"/>
            <a:ext cx="6153150" cy="47205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kumimoji="0" lang="en-US" sz="3950" b="0" i="0" u="none" strike="noStrike" kern="1200" cap="none" spc="10" normalizeH="0" baseline="0" noProof="0" dirty="0">
                <a:ln>
                  <a:noFill/>
                </a:ln>
                <a:solidFill>
                  <a:schemeClr val="tx1"/>
                </a:solidFill>
                <a:effectLst/>
                <a:uLnTx/>
                <a:uFillTx/>
                <a:latin typeface="Times New Roman" panose="02020603050405020304" pitchFamily="18" charset="0"/>
                <a:ea typeface="+mj-ea"/>
                <a:cs typeface="Times New Roman" pitchFamily="18" charset="0"/>
              </a:rPr>
              <a:t>Methodology and Design</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3" name="Date Placeholder 52">
            <a:extLst>
              <a:ext uri="{FF2B5EF4-FFF2-40B4-BE49-F238E27FC236}">
                <a16:creationId xmlns:a16="http://schemas.microsoft.com/office/drawing/2014/main" id="{E4480BAA-40EA-4D0D-88A6-864B64F079A7}"/>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16/8/2021</a:t>
            </a:r>
          </a:p>
        </p:txBody>
      </p:sp>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Mini 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00D7D33A-1BFE-45BA-9436-D3CEF81C3633}"/>
              </a:ext>
            </a:extLst>
          </p:cNvPr>
          <p:cNvGraphicFramePr/>
          <p:nvPr>
            <p:extLst>
              <p:ext uri="{D42A27DB-BD31-4B8C-83A1-F6EECF244321}">
                <p14:modId xmlns:p14="http://schemas.microsoft.com/office/powerpoint/2010/main" val="1553230854"/>
              </p:ext>
            </p:extLst>
          </p:nvPr>
        </p:nvGraphicFramePr>
        <p:xfrm>
          <a:off x="304800" y="1219200"/>
          <a:ext cx="8382000" cy="4634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1BDED1F0-1BF1-42A0-9DC2-D7D594CA5E88}"/>
              </a:ext>
            </a:extLst>
          </p:cNvPr>
          <p:cNvSpPr txBox="1"/>
          <p:nvPr/>
        </p:nvSpPr>
        <p:spPr>
          <a:xfrm>
            <a:off x="609600" y="1600200"/>
            <a:ext cx="228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B0BA26C-90D4-4F6B-8022-2C125E5B58B2}"/>
              </a:ext>
            </a:extLst>
          </p:cNvPr>
          <p:cNvSpPr txBox="1"/>
          <p:nvPr/>
        </p:nvSpPr>
        <p:spPr>
          <a:xfrm>
            <a:off x="1074506" y="2438400"/>
            <a:ext cx="14469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D6A5B0-6E70-4F2E-A9C7-10C25AA82A49}"/>
              </a:ext>
            </a:extLst>
          </p:cNvPr>
          <p:cNvSpPr txBox="1"/>
          <p:nvPr/>
        </p:nvSpPr>
        <p:spPr>
          <a:xfrm>
            <a:off x="1181100" y="3351963"/>
            <a:ext cx="228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701C4AE-C848-412B-9FD2-73A362C02D74}"/>
              </a:ext>
            </a:extLst>
          </p:cNvPr>
          <p:cNvSpPr txBox="1"/>
          <p:nvPr/>
        </p:nvSpPr>
        <p:spPr>
          <a:xfrm>
            <a:off x="1028787" y="4202939"/>
            <a:ext cx="1904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F257D29-CE82-4CB5-B0D6-179A708E4FC1}"/>
              </a:ext>
            </a:extLst>
          </p:cNvPr>
          <p:cNvSpPr txBox="1"/>
          <p:nvPr/>
        </p:nvSpPr>
        <p:spPr>
          <a:xfrm>
            <a:off x="609600" y="5073134"/>
            <a:ext cx="228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37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1000"/>
                                        <p:tgtEl>
                                          <p:spTgt spid="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1000"/>
                                        <p:tgtEl>
                                          <p:spTgt spid="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1000"/>
                                        <p:tgtEl>
                                          <p:spTgt spid="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AC14C-E0CD-FBF0-25F0-E406D9CC2998}"/>
              </a:ext>
            </a:extLst>
          </p:cNvPr>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In this way we are going to make circuit breaker smart and making its operation very reliable and makes its data available for all the users by using the internet of things.</a:t>
            </a:r>
          </a:p>
          <a:p>
            <a:pPr algn="just">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By performing this project we can say that this project is used to operate the Electrical devices from very far distance. We can control the devices from any location of world just by sending SMS</a:t>
            </a:r>
            <a:r>
              <a:rPr lang="en-US" sz="1800" dirty="0"/>
              <a:t>.</a:t>
            </a:r>
          </a:p>
          <a:p>
            <a:pPr algn="just">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rPr>
              <a:t>The maintenance time and downtime of the system reduces and also security of the system get increase.</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27887DD-E0D1-860F-FF75-A30377A3B35F}"/>
              </a:ext>
            </a:extLst>
          </p:cNvPr>
          <p:cNvSpPr>
            <a:spLocks noGrp="1"/>
          </p:cNvSpPr>
          <p:nvPr>
            <p:ph type="dt" sz="half" idx="10"/>
          </p:nvPr>
        </p:nvSpPr>
        <p:spPr/>
        <p:txBody>
          <a:bodyPr/>
          <a:lstStyle/>
          <a:p>
            <a:r>
              <a:rPr lang="en-US"/>
              <a:t>5/7/2021</a:t>
            </a:r>
          </a:p>
        </p:txBody>
      </p:sp>
      <p:sp>
        <p:nvSpPr>
          <p:cNvPr id="5" name="Footer Placeholder 4">
            <a:extLst>
              <a:ext uri="{FF2B5EF4-FFF2-40B4-BE49-F238E27FC236}">
                <a16:creationId xmlns:a16="http://schemas.microsoft.com/office/drawing/2014/main" id="{879F5863-BF0F-9A78-7DF7-D2025F30D81D}"/>
              </a:ext>
            </a:extLst>
          </p:cNvPr>
          <p:cNvSpPr>
            <a:spLocks noGrp="1"/>
          </p:cNvSpPr>
          <p:nvPr>
            <p:ph type="ftr" sz="quarter" idx="11"/>
          </p:nvPr>
        </p:nvSpPr>
        <p:spPr/>
        <p:txBody>
          <a:bodyPr/>
          <a:lstStyle/>
          <a:p>
            <a:r>
              <a:rPr lang="en-US"/>
              <a:t>Project Synopsis</a:t>
            </a:r>
          </a:p>
        </p:txBody>
      </p:sp>
      <p:sp>
        <p:nvSpPr>
          <p:cNvPr id="6" name="Slide Number Placeholder 5">
            <a:extLst>
              <a:ext uri="{FF2B5EF4-FFF2-40B4-BE49-F238E27FC236}">
                <a16:creationId xmlns:a16="http://schemas.microsoft.com/office/drawing/2014/main" id="{3F79EDE7-5D8F-BC80-811F-DA1605ACFCF9}"/>
              </a:ext>
            </a:extLst>
          </p:cNvPr>
          <p:cNvSpPr>
            <a:spLocks noGrp="1"/>
          </p:cNvSpPr>
          <p:nvPr>
            <p:ph type="sldNum" sz="quarter" idx="12"/>
          </p:nvPr>
        </p:nvSpPr>
        <p:spPr/>
        <p:txBody>
          <a:bodyPr/>
          <a:lstStyle/>
          <a:p>
            <a:fld id="{BF8E0BEF-4C76-4ED6-8047-7211CADF5D76}" type="slidenum">
              <a:rPr lang="en-US" smtClean="0"/>
              <a:pPr/>
              <a:t>9</a:t>
            </a:fld>
            <a:endParaRPr lang="en-US"/>
          </a:p>
        </p:txBody>
      </p:sp>
      <p:sp>
        <p:nvSpPr>
          <p:cNvPr id="7" name="Title 7">
            <a:extLst>
              <a:ext uri="{FF2B5EF4-FFF2-40B4-BE49-F238E27FC236}">
                <a16:creationId xmlns:a16="http://schemas.microsoft.com/office/drawing/2014/main" id="{AD2C6101-ED64-C851-37F1-3A6338E17763}"/>
              </a:ext>
            </a:extLst>
          </p:cNvPr>
          <p:cNvSpPr>
            <a:spLocks noGrp="1"/>
          </p:cNvSpPr>
          <p:nvPr>
            <p:ph type="title"/>
          </p:nvPr>
        </p:nvSpPr>
        <p:spPr>
          <a:xfrm>
            <a:off x="1295400" y="163350"/>
            <a:ext cx="6400800" cy="719140"/>
          </a:xfrm>
        </p:spPr>
        <p:style>
          <a:lnRef idx="1">
            <a:schemeClr val="accent4"/>
          </a:lnRef>
          <a:fillRef idx="2">
            <a:schemeClr val="accent4"/>
          </a:fillRef>
          <a:effectRef idx="1">
            <a:schemeClr val="accent4"/>
          </a:effectRef>
          <a:fontRef idx="minor">
            <a:schemeClr val="dk1"/>
          </a:fontRef>
        </p:style>
        <p:txBody>
          <a:bodyPr>
            <a:normAutofit/>
          </a:bodyPr>
          <a:lstStyle/>
          <a:p>
            <a:r>
              <a:rPr lang="en-US" sz="2400" dirty="0">
                <a:latin typeface="Times New Roman" panose="02020603050405020304" pitchFamily="18" charset="0"/>
                <a:cs typeface="Times New Roman" panose="02020603050405020304" pitchFamily="18" charset="0"/>
              </a:rPr>
              <a:t>EXPECTED OUTCOMES OF THE PROJECT</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0FC6EFA-27D4-3D89-34AC-EABA62CF3C05}"/>
              </a:ext>
            </a:extLst>
          </p:cNvPr>
          <p:cNvPicPr/>
          <p:nvPr/>
        </p:nvPicPr>
        <p:blipFill>
          <a:blip r:embed="rId2" cstate="print"/>
          <a:srcRect/>
          <a:stretch/>
        </p:blipFill>
        <p:spPr>
          <a:xfrm>
            <a:off x="152400" y="0"/>
            <a:ext cx="990600" cy="838200"/>
          </a:xfrm>
          <a:prstGeom prst="rect">
            <a:avLst/>
          </a:prstGeom>
          <a:ln>
            <a:noFill/>
          </a:ln>
        </p:spPr>
      </p:pic>
      <p:pic>
        <p:nvPicPr>
          <p:cNvPr id="9" name="Picture 8">
            <a:extLst>
              <a:ext uri="{FF2B5EF4-FFF2-40B4-BE49-F238E27FC236}">
                <a16:creationId xmlns:a16="http://schemas.microsoft.com/office/drawing/2014/main" id="{1CAC3648-31D5-B504-DCAE-0E6BD189BE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Tree>
    <p:extLst>
      <p:ext uri="{BB962C8B-B14F-4D97-AF65-F5344CB8AC3E}">
        <p14:creationId xmlns:p14="http://schemas.microsoft.com/office/powerpoint/2010/main" val="402933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1899</TotalTime>
  <Words>1209</Words>
  <Application>Microsoft Office PowerPoint</Application>
  <PresentationFormat>On-screen Show (4:3)</PresentationFormat>
  <Paragraphs>147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Mini Project Presentation</vt:lpstr>
      <vt:lpstr>Presentation Overview</vt:lpstr>
      <vt:lpstr>PowerPoint Presentation</vt:lpstr>
      <vt:lpstr>INTRODUCTION</vt:lpstr>
      <vt:lpstr>PowerPoint Presentation</vt:lpstr>
      <vt:lpstr>PowerPoint Presentation</vt:lpstr>
      <vt:lpstr>PowerPoint Presentation</vt:lpstr>
      <vt:lpstr>PowerPoint Presentation</vt:lpstr>
      <vt:lpstr>EXPECTED OUTCOMES OF THE PROJECT</vt:lpstr>
      <vt:lpstr>PowerPoint Presentation</vt:lpstr>
      <vt:lpstr>PowerPoint Presentation</vt:lpstr>
      <vt:lpstr>PowerPoint Presentation</vt:lpstr>
      <vt:lpstr>RESULT</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 Presentation</dc:title>
  <dc:creator>Govind</dc:creator>
  <cp:lastModifiedBy>Himanshu Pandey</cp:lastModifiedBy>
  <cp:revision>130</cp:revision>
  <dcterms:created xsi:type="dcterms:W3CDTF">2021-03-23T08:34:49Z</dcterms:created>
  <dcterms:modified xsi:type="dcterms:W3CDTF">2022-07-25T20:26:28Z</dcterms:modified>
</cp:coreProperties>
</file>