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8" r:id="rId2"/>
    <p:sldId id="278" r:id="rId3"/>
    <p:sldId id="275" r:id="rId4"/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C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3416A5-FB85-4AA7-BF28-51EAF558F22D}" v="2594" dt="2024-10-10T21:56:56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nakulasuriya D Tissera" userId="S::wtissera@purdue.edu::f0d752f1-51ee-4da5-97e5-29652a0da809" providerId="AD" clId="Web-{FE3C98CE-F5DB-4C02-89C1-59F32ACE51FE}"/>
    <pc:docChg chg="modSld">
      <pc:chgData name="Warnakulasuriya D Tissera" userId="S::wtissera@purdue.edu::f0d752f1-51ee-4da5-97e5-29652a0da809" providerId="AD" clId="Web-{FE3C98CE-F5DB-4C02-89C1-59F32ACE51FE}" dt="2024-10-06T19:11:45.485" v="160" actId="20577"/>
      <pc:docMkLst>
        <pc:docMk/>
      </pc:docMkLst>
      <pc:sldChg chg="modSp">
        <pc:chgData name="Warnakulasuriya D Tissera" userId="S::wtissera@purdue.edu::f0d752f1-51ee-4da5-97e5-29652a0da809" providerId="AD" clId="Web-{FE3C98CE-F5DB-4C02-89C1-59F32ACE51FE}" dt="2024-10-06T19:11:45.485" v="160" actId="20577"/>
        <pc:sldMkLst>
          <pc:docMk/>
          <pc:sldMk cId="3354648773" sldId="278"/>
        </pc:sldMkLst>
        <pc:spChg chg="mod">
          <ac:chgData name="Warnakulasuriya D Tissera" userId="S::wtissera@purdue.edu::f0d752f1-51ee-4da5-97e5-29652a0da809" providerId="AD" clId="Web-{FE3C98CE-F5DB-4C02-89C1-59F32ACE51FE}" dt="2024-10-06T19:11:45.485" v="160" actId="20577"/>
          <ac:spMkLst>
            <pc:docMk/>
            <pc:sldMk cId="3354648773" sldId="278"/>
            <ac:spMk id="14" creationId="{9DF2623B-F184-E9E3-CAFC-3320DDA95A5B}"/>
          </ac:spMkLst>
        </pc:spChg>
      </pc:sldChg>
    </pc:docChg>
  </pc:docChgLst>
  <pc:docChgLst>
    <pc:chgData name="Samantha Dias" userId="S::dias7@purdue.edu::1c124877-6298-4135-85ae-bc2b680746a0" providerId="AD" clId="Web-{03EC67A2-7357-7390-78CC-BB5A7F8C8BC9}"/>
    <pc:docChg chg="mod addSld delSld modSld">
      <pc:chgData name="Samantha Dias" userId="S::dias7@purdue.edu::1c124877-6298-4135-85ae-bc2b680746a0" providerId="AD" clId="Web-{03EC67A2-7357-7390-78CC-BB5A7F8C8BC9}" dt="2024-10-05T20:34:38.596" v="486" actId="20577"/>
      <pc:docMkLst>
        <pc:docMk/>
      </pc:docMkLst>
      <pc:sldChg chg="del">
        <pc:chgData name="Samantha Dias" userId="S::dias7@purdue.edu::1c124877-6298-4135-85ae-bc2b680746a0" providerId="AD" clId="Web-{03EC67A2-7357-7390-78CC-BB5A7F8C8BC9}" dt="2024-10-05T19:29:40.589" v="9"/>
        <pc:sldMkLst>
          <pc:docMk/>
          <pc:sldMk cId="109857222" sldId="256"/>
        </pc:sldMkLst>
      </pc:sldChg>
      <pc:sldChg chg="modSp add del">
        <pc:chgData name="Samantha Dias" userId="S::dias7@purdue.edu::1c124877-6298-4135-85ae-bc2b680746a0" providerId="AD" clId="Web-{03EC67A2-7357-7390-78CC-BB5A7F8C8BC9}" dt="2024-10-05T19:37:09.063" v="41"/>
        <pc:sldMkLst>
          <pc:docMk/>
          <pc:sldMk cId="4154997097" sldId="267"/>
        </pc:sldMkLst>
        <pc:spChg chg="mod">
          <ac:chgData name="Samantha Dias" userId="S::dias7@purdue.edu::1c124877-6298-4135-85ae-bc2b680746a0" providerId="AD" clId="Web-{03EC67A2-7357-7390-78CC-BB5A7F8C8BC9}" dt="2024-10-05T19:33:36.920" v="16" actId="20577"/>
          <ac:spMkLst>
            <pc:docMk/>
            <pc:sldMk cId="4154997097" sldId="267"/>
            <ac:spMk id="2" creationId="{44DF09A7-CF48-9701-322A-A0BBD1C2F6CD}"/>
          </ac:spMkLst>
        </pc:spChg>
      </pc:sldChg>
      <pc:sldChg chg="add del">
        <pc:chgData name="Samantha Dias" userId="S::dias7@purdue.edu::1c124877-6298-4135-85ae-bc2b680746a0" providerId="AD" clId="Web-{03EC67A2-7357-7390-78CC-BB5A7F8C8BC9}" dt="2024-10-05T19:29:25.386" v="7"/>
        <pc:sldMkLst>
          <pc:docMk/>
          <pc:sldMk cId="1686038445" sldId="268"/>
        </pc:sldMkLst>
      </pc:sldChg>
      <pc:sldChg chg="addSp delSp modSp new">
        <pc:chgData name="Samantha Dias" userId="S::dias7@purdue.edu::1c124877-6298-4135-85ae-bc2b680746a0" providerId="AD" clId="Web-{03EC67A2-7357-7390-78CC-BB5A7F8C8BC9}" dt="2024-10-05T20:30:25.508" v="453" actId="20577"/>
        <pc:sldMkLst>
          <pc:docMk/>
          <pc:sldMk cId="2508414652" sldId="268"/>
        </pc:sldMkLst>
        <pc:spChg chg="add del mod">
          <ac:chgData name="Samantha Dias" userId="S::dias7@purdue.edu::1c124877-6298-4135-85ae-bc2b680746a0" providerId="AD" clId="Web-{03EC67A2-7357-7390-78CC-BB5A7F8C8BC9}" dt="2024-10-05T20:30:25.508" v="453" actId="20577"/>
          <ac:spMkLst>
            <pc:docMk/>
            <pc:sldMk cId="2508414652" sldId="268"/>
            <ac:spMk id="2" creationId="{E9E720A6-36C8-C02D-3C22-8B055132B927}"/>
          </ac:spMkLst>
        </pc:spChg>
        <pc:spChg chg="mod">
          <ac:chgData name="Samantha Dias" userId="S::dias7@purdue.edu::1c124877-6298-4135-85ae-bc2b680746a0" providerId="AD" clId="Web-{03EC67A2-7357-7390-78CC-BB5A7F8C8BC9}" dt="2024-10-05T19:35:50.638" v="30" actId="20577"/>
          <ac:spMkLst>
            <pc:docMk/>
            <pc:sldMk cId="2508414652" sldId="268"/>
            <ac:spMk id="3" creationId="{24D90480-F4E4-852F-27D8-E447F821D255}"/>
          </ac:spMkLst>
        </pc:spChg>
        <pc:spChg chg="del">
          <ac:chgData name="Samantha Dias" userId="S::dias7@purdue.edu::1c124877-6298-4135-85ae-bc2b680746a0" providerId="AD" clId="Web-{03EC67A2-7357-7390-78CC-BB5A7F8C8BC9}" dt="2024-10-05T19:35:17.951" v="19"/>
          <ac:spMkLst>
            <pc:docMk/>
            <pc:sldMk cId="2508414652" sldId="268"/>
            <ac:spMk id="4" creationId="{E4E59ACF-43D2-C4D2-A258-A7E5E363B49B}"/>
          </ac:spMkLst>
        </pc:spChg>
        <pc:spChg chg="add del mod">
          <ac:chgData name="Samantha Dias" userId="S::dias7@purdue.edu::1c124877-6298-4135-85ae-bc2b680746a0" providerId="AD" clId="Web-{03EC67A2-7357-7390-78CC-BB5A7F8C8BC9}" dt="2024-10-05T20:28:15.599" v="425"/>
          <ac:spMkLst>
            <pc:docMk/>
            <pc:sldMk cId="2508414652" sldId="268"/>
            <ac:spMk id="7" creationId="{B72B870E-C45A-72C5-AE50-92B4411A3235}"/>
          </ac:spMkLst>
        </pc:spChg>
        <pc:picChg chg="add mod">
          <ac:chgData name="Samantha Dias" userId="S::dias7@purdue.edu::1c124877-6298-4135-85ae-bc2b680746a0" providerId="AD" clId="Web-{03EC67A2-7357-7390-78CC-BB5A7F8C8BC9}" dt="2024-10-05T20:11:02.426" v="205" actId="1076"/>
          <ac:picMkLst>
            <pc:docMk/>
            <pc:sldMk cId="2508414652" sldId="268"/>
            <ac:picMk id="5" creationId="{DD63261E-5D91-9551-946A-DB0F2916A54C}"/>
          </ac:picMkLst>
        </pc:picChg>
      </pc:sldChg>
      <pc:sldChg chg="new del">
        <pc:chgData name="Samantha Dias" userId="S::dias7@purdue.edu::1c124877-6298-4135-85ae-bc2b680746a0" providerId="AD" clId="Web-{03EC67A2-7357-7390-78CC-BB5A7F8C8BC9}" dt="2024-10-05T19:37:06.060" v="40"/>
        <pc:sldMkLst>
          <pc:docMk/>
          <pc:sldMk cId="2103251460" sldId="269"/>
        </pc:sldMkLst>
      </pc:sldChg>
      <pc:sldChg chg="modSp new">
        <pc:chgData name="Samantha Dias" userId="S::dias7@purdue.edu::1c124877-6298-4135-85ae-bc2b680746a0" providerId="AD" clId="Web-{03EC67A2-7357-7390-78CC-BB5A7F8C8BC9}" dt="2024-10-05T19:57:16.220" v="104" actId="20577"/>
        <pc:sldMkLst>
          <pc:docMk/>
          <pc:sldMk cId="1538171574" sldId="270"/>
        </pc:sldMkLst>
        <pc:spChg chg="mod">
          <ac:chgData name="Samantha Dias" userId="S::dias7@purdue.edu::1c124877-6298-4135-85ae-bc2b680746a0" providerId="AD" clId="Web-{03EC67A2-7357-7390-78CC-BB5A7F8C8BC9}" dt="2024-10-05T19:57:16.220" v="104" actId="20577"/>
          <ac:spMkLst>
            <pc:docMk/>
            <pc:sldMk cId="1538171574" sldId="270"/>
            <ac:spMk id="2" creationId="{A14DE7EA-A45A-30C3-E513-D8A0AF0E6F1D}"/>
          </ac:spMkLst>
        </pc:spChg>
      </pc:sldChg>
      <pc:sldChg chg="addSp delSp modSp add">
        <pc:chgData name="Samantha Dias" userId="S::dias7@purdue.edu::1c124877-6298-4135-85ae-bc2b680746a0" providerId="AD" clId="Web-{03EC67A2-7357-7390-78CC-BB5A7F8C8BC9}" dt="2024-10-05T20:33:06.711" v="465" actId="20577"/>
        <pc:sldMkLst>
          <pc:docMk/>
          <pc:sldMk cId="1048587044" sldId="271"/>
        </pc:sldMkLst>
        <pc:spChg chg="del">
          <ac:chgData name="Samantha Dias" userId="S::dias7@purdue.edu::1c124877-6298-4135-85ae-bc2b680746a0" providerId="AD" clId="Web-{03EC67A2-7357-7390-78CC-BB5A7F8C8BC9}" dt="2024-10-05T19:37:28.360" v="42"/>
          <ac:spMkLst>
            <pc:docMk/>
            <pc:sldMk cId="1048587044" sldId="271"/>
            <ac:spMk id="2" creationId="{B2D476A6-0AC2-332D-4395-745991EC6574}"/>
          </ac:spMkLst>
        </pc:spChg>
        <pc:spChg chg="mod">
          <ac:chgData name="Samantha Dias" userId="S::dias7@purdue.edu::1c124877-6298-4135-85ae-bc2b680746a0" providerId="AD" clId="Web-{03EC67A2-7357-7390-78CC-BB5A7F8C8BC9}" dt="2024-10-05T20:33:06.711" v="465" actId="20577"/>
          <ac:spMkLst>
            <pc:docMk/>
            <pc:sldMk cId="1048587044" sldId="271"/>
            <ac:spMk id="3" creationId="{54FAF398-A31D-CFC3-3A0A-A7022046A2CA}"/>
          </ac:spMkLst>
        </pc:spChg>
        <pc:spChg chg="mod">
          <ac:chgData name="Samantha Dias" userId="S::dias7@purdue.edu::1c124877-6298-4135-85ae-bc2b680746a0" providerId="AD" clId="Web-{03EC67A2-7357-7390-78CC-BB5A7F8C8BC9}" dt="2024-10-05T20:08:14.801" v="192" actId="20577"/>
          <ac:spMkLst>
            <pc:docMk/>
            <pc:sldMk cId="1048587044" sldId="271"/>
            <ac:spMk id="4" creationId="{483B4B17-0D2A-88E9-2CE7-BF3DCA8AB6F8}"/>
          </ac:spMkLst>
        </pc:spChg>
        <pc:picChg chg="add del mod">
          <ac:chgData name="Samantha Dias" userId="S::dias7@purdue.edu::1c124877-6298-4135-85ae-bc2b680746a0" providerId="AD" clId="Web-{03EC67A2-7357-7390-78CC-BB5A7F8C8BC9}" dt="2024-10-05T20:11:08.082" v="206"/>
          <ac:picMkLst>
            <pc:docMk/>
            <pc:sldMk cId="1048587044" sldId="271"/>
            <ac:picMk id="6" creationId="{E38BE140-23D9-0211-1527-6A1277783AE3}"/>
          </ac:picMkLst>
        </pc:picChg>
        <pc:picChg chg="add mod">
          <ac:chgData name="Samantha Dias" userId="S::dias7@purdue.edu::1c124877-6298-4135-85ae-bc2b680746a0" providerId="AD" clId="Web-{03EC67A2-7357-7390-78CC-BB5A7F8C8BC9}" dt="2024-10-05T20:11:16.879" v="208" actId="1076"/>
          <ac:picMkLst>
            <pc:docMk/>
            <pc:sldMk cId="1048587044" sldId="271"/>
            <ac:picMk id="7" creationId="{309374E9-EB33-89A8-C0D9-F813EE03AD28}"/>
          </ac:picMkLst>
        </pc:picChg>
        <pc:picChg chg="add mod">
          <ac:chgData name="Samantha Dias" userId="S::dias7@purdue.edu::1c124877-6298-4135-85ae-bc2b680746a0" providerId="AD" clId="Web-{03EC67A2-7357-7390-78CC-BB5A7F8C8BC9}" dt="2024-10-05T20:11:37.442" v="210" actId="1076"/>
          <ac:picMkLst>
            <pc:docMk/>
            <pc:sldMk cId="1048587044" sldId="271"/>
            <ac:picMk id="8" creationId="{C35709C2-4823-E877-59FF-E86A8741CBB7}"/>
          </ac:picMkLst>
        </pc:picChg>
        <pc:picChg chg="add mod">
          <ac:chgData name="Samantha Dias" userId="S::dias7@purdue.edu::1c124877-6298-4135-85ae-bc2b680746a0" providerId="AD" clId="Web-{03EC67A2-7357-7390-78CC-BB5A7F8C8BC9}" dt="2024-10-05T20:11:48.692" v="212" actId="1076"/>
          <ac:picMkLst>
            <pc:docMk/>
            <pc:sldMk cId="1048587044" sldId="271"/>
            <ac:picMk id="9" creationId="{F43E8EFE-DDA7-E3D4-B55E-70076E944563}"/>
          </ac:picMkLst>
        </pc:picChg>
      </pc:sldChg>
      <pc:sldChg chg="new del">
        <pc:chgData name="Samantha Dias" userId="S::dias7@purdue.edu::1c124877-6298-4135-85ae-bc2b680746a0" providerId="AD" clId="Web-{03EC67A2-7357-7390-78CC-BB5A7F8C8BC9}" dt="2024-10-05T19:36:24.545" v="35"/>
        <pc:sldMkLst>
          <pc:docMk/>
          <pc:sldMk cId="2247458463" sldId="271"/>
        </pc:sldMkLst>
      </pc:sldChg>
      <pc:sldChg chg="new del">
        <pc:chgData name="Samantha Dias" userId="S::dias7@purdue.edu::1c124877-6298-4135-85ae-bc2b680746a0" providerId="AD" clId="Web-{03EC67A2-7357-7390-78CC-BB5A7F8C8BC9}" dt="2024-10-05T19:36:25.435" v="36"/>
        <pc:sldMkLst>
          <pc:docMk/>
          <pc:sldMk cId="262955327" sldId="272"/>
        </pc:sldMkLst>
      </pc:sldChg>
      <pc:sldChg chg="addSp delSp modSp add mod setBg addAnim delAnim">
        <pc:chgData name="Samantha Dias" userId="S::dias7@purdue.edu::1c124877-6298-4135-85ae-bc2b680746a0" providerId="AD" clId="Web-{03EC67A2-7357-7390-78CC-BB5A7F8C8BC9}" dt="2024-10-05T20:32:40.243" v="460" actId="20577"/>
        <pc:sldMkLst>
          <pc:docMk/>
          <pc:sldMk cId="2772550352" sldId="272"/>
        </pc:sldMkLst>
        <pc:spChg chg="del">
          <ac:chgData name="Samantha Dias" userId="S::dias7@purdue.edu::1c124877-6298-4135-85ae-bc2b680746a0" providerId="AD" clId="Web-{03EC67A2-7357-7390-78CC-BB5A7F8C8BC9}" dt="2024-10-05T20:05:45.285" v="168"/>
          <ac:spMkLst>
            <pc:docMk/>
            <pc:sldMk cId="2772550352" sldId="272"/>
            <ac:spMk id="2" creationId="{B2D476A6-0AC2-332D-4395-745991EC6574}"/>
          </ac:spMkLst>
        </pc:spChg>
        <pc:spChg chg="mod ord">
          <ac:chgData name="Samantha Dias" userId="S::dias7@purdue.edu::1c124877-6298-4135-85ae-bc2b680746a0" providerId="AD" clId="Web-{03EC67A2-7357-7390-78CC-BB5A7F8C8BC9}" dt="2024-10-05T20:32:40.243" v="460" actId="20577"/>
          <ac:spMkLst>
            <pc:docMk/>
            <pc:sldMk cId="2772550352" sldId="272"/>
            <ac:spMk id="3" creationId="{54FAF398-A31D-CFC3-3A0A-A7022046A2CA}"/>
          </ac:spMkLst>
        </pc:spChg>
        <pc:spChg chg="mod">
          <ac:chgData name="Samantha Dias" userId="S::dias7@purdue.edu::1c124877-6298-4135-85ae-bc2b680746a0" providerId="AD" clId="Web-{03EC67A2-7357-7390-78CC-BB5A7F8C8BC9}" dt="2024-10-05T20:25:46.896" v="420" actId="20577"/>
          <ac:spMkLst>
            <pc:docMk/>
            <pc:sldMk cId="2772550352" sldId="272"/>
            <ac:spMk id="4" creationId="{483B4B17-0D2A-88E9-2CE7-BF3DCA8AB6F8}"/>
          </ac:spMkLst>
        </pc:spChg>
        <pc:spChg chg="mod ord">
          <ac:chgData name="Samantha Dias" userId="S::dias7@purdue.edu::1c124877-6298-4135-85ae-bc2b680746a0" providerId="AD" clId="Web-{03EC67A2-7357-7390-78CC-BB5A7F8C8BC9}" dt="2024-10-05T20:10:35.238" v="203"/>
          <ac:spMkLst>
            <pc:docMk/>
            <pc:sldMk cId="2772550352" sldId="272"/>
            <ac:spMk id="5" creationId="{7A98B18C-F919-E44F-3600-B2F00388A835}"/>
          </ac:spMkLst>
        </pc:spChg>
        <pc:spChg chg="add del">
          <ac:chgData name="Samantha Dias" userId="S::dias7@purdue.edu::1c124877-6298-4135-85ae-bc2b680746a0" providerId="AD" clId="Web-{03EC67A2-7357-7390-78CC-BB5A7F8C8BC9}" dt="2024-10-05T20:10:35.238" v="202"/>
          <ac:spMkLst>
            <pc:docMk/>
            <pc:sldMk cId="2772550352" sldId="272"/>
            <ac:spMk id="12" creationId="{12609869-9E80-471B-A487-A53288E0E791}"/>
          </ac:spMkLst>
        </pc:spChg>
        <pc:spChg chg="add del">
          <ac:chgData name="Samantha Dias" userId="S::dias7@purdue.edu::1c124877-6298-4135-85ae-bc2b680746a0" providerId="AD" clId="Web-{03EC67A2-7357-7390-78CC-BB5A7F8C8BC9}" dt="2024-10-05T20:10:35.238" v="202"/>
          <ac:spMkLst>
            <pc:docMk/>
            <pc:sldMk cId="2772550352" sldId="272"/>
            <ac:spMk id="14" creationId="{7004738A-9D34-43E8-97D2-CA0EED4F8BE0}"/>
          </ac:spMkLst>
        </pc:spChg>
        <pc:spChg chg="add del">
          <ac:chgData name="Samantha Dias" userId="S::dias7@purdue.edu::1c124877-6298-4135-85ae-bc2b680746a0" providerId="AD" clId="Web-{03EC67A2-7357-7390-78CC-BB5A7F8C8BC9}" dt="2024-10-05T20:10:35.238" v="202"/>
          <ac:spMkLst>
            <pc:docMk/>
            <pc:sldMk cId="2772550352" sldId="272"/>
            <ac:spMk id="16" creationId="{B8B8D07F-F13E-443E-BA68-2D26672D76B9}"/>
          </ac:spMkLst>
        </pc:spChg>
        <pc:spChg chg="add del">
          <ac:chgData name="Samantha Dias" userId="S::dias7@purdue.edu::1c124877-6298-4135-85ae-bc2b680746a0" providerId="AD" clId="Web-{03EC67A2-7357-7390-78CC-BB5A7F8C8BC9}" dt="2024-10-05T20:10:35.238" v="202"/>
          <ac:spMkLst>
            <pc:docMk/>
            <pc:sldMk cId="2772550352" sldId="272"/>
            <ac:spMk id="18" creationId="{2813A4FA-24A5-41ED-A534-3807D1B2F344}"/>
          </ac:spMkLst>
        </pc:spChg>
        <pc:spChg chg="add del">
          <ac:chgData name="Samantha Dias" userId="S::dias7@purdue.edu::1c124877-6298-4135-85ae-bc2b680746a0" providerId="AD" clId="Web-{03EC67A2-7357-7390-78CC-BB5A7F8C8BC9}" dt="2024-10-05T20:10:35.238" v="202"/>
          <ac:spMkLst>
            <pc:docMk/>
            <pc:sldMk cId="2772550352" sldId="272"/>
            <ac:spMk id="20" creationId="{C3944F27-CA70-4E84-A51A-E6BF89558979}"/>
          </ac:spMkLst>
        </pc:spChg>
        <pc:spChg chg="add">
          <ac:chgData name="Samantha Dias" userId="S::dias7@purdue.edu::1c124877-6298-4135-85ae-bc2b680746a0" providerId="AD" clId="Web-{03EC67A2-7357-7390-78CC-BB5A7F8C8BC9}" dt="2024-10-05T20:10:35.238" v="203"/>
          <ac:spMkLst>
            <pc:docMk/>
            <pc:sldMk cId="2772550352" sldId="272"/>
            <ac:spMk id="22" creationId="{2EB492CD-616E-47F8-933B-5E2D952A0593}"/>
          </ac:spMkLst>
        </pc:spChg>
        <pc:spChg chg="add">
          <ac:chgData name="Samantha Dias" userId="S::dias7@purdue.edu::1c124877-6298-4135-85ae-bc2b680746a0" providerId="AD" clId="Web-{03EC67A2-7357-7390-78CC-BB5A7F8C8BC9}" dt="2024-10-05T20:10:35.238" v="203"/>
          <ac:spMkLst>
            <pc:docMk/>
            <pc:sldMk cId="2772550352" sldId="272"/>
            <ac:spMk id="23" creationId="{59383CF9-23B5-4335-9B21-1791C4CF1C75}"/>
          </ac:spMkLst>
        </pc:spChg>
        <pc:spChg chg="add">
          <ac:chgData name="Samantha Dias" userId="S::dias7@purdue.edu::1c124877-6298-4135-85ae-bc2b680746a0" providerId="AD" clId="Web-{03EC67A2-7357-7390-78CC-BB5A7F8C8BC9}" dt="2024-10-05T20:10:35.238" v="203"/>
          <ac:spMkLst>
            <pc:docMk/>
            <pc:sldMk cId="2772550352" sldId="272"/>
            <ac:spMk id="24" creationId="{0007FE00-9498-4706-B255-6437B0252C02}"/>
          </ac:spMkLst>
        </pc:spChg>
        <pc:picChg chg="add del mod">
          <ac:chgData name="Samantha Dias" userId="S::dias7@purdue.edu::1c124877-6298-4135-85ae-bc2b680746a0" providerId="AD" clId="Web-{03EC67A2-7357-7390-78CC-BB5A7F8C8BC9}" dt="2024-10-05T20:04:17.020" v="159"/>
          <ac:picMkLst>
            <pc:docMk/>
            <pc:sldMk cId="2772550352" sldId="272"/>
            <ac:picMk id="6" creationId="{1943FDF2-BB6E-C126-5AFD-96AD4DAE88CC}"/>
          </ac:picMkLst>
        </pc:picChg>
        <pc:picChg chg="add mod">
          <ac:chgData name="Samantha Dias" userId="S::dias7@purdue.edu::1c124877-6298-4135-85ae-bc2b680746a0" providerId="AD" clId="Web-{03EC67A2-7357-7390-78CC-BB5A7F8C8BC9}" dt="2024-10-05T20:10:35.238" v="203"/>
          <ac:picMkLst>
            <pc:docMk/>
            <pc:sldMk cId="2772550352" sldId="272"/>
            <ac:picMk id="7" creationId="{051EE4FE-4E95-C536-8908-C7B9CA96E11C}"/>
          </ac:picMkLst>
        </pc:picChg>
      </pc:sldChg>
      <pc:sldChg chg="addSp delSp modSp add mod setBg delAnim">
        <pc:chgData name="Samantha Dias" userId="S::dias7@purdue.edu::1c124877-6298-4135-85ae-bc2b680746a0" providerId="AD" clId="Web-{03EC67A2-7357-7390-78CC-BB5A7F8C8BC9}" dt="2024-10-05T20:34:38.596" v="486" actId="20577"/>
        <pc:sldMkLst>
          <pc:docMk/>
          <pc:sldMk cId="2823355367" sldId="273"/>
        </pc:sldMkLst>
        <pc:spChg chg="del">
          <ac:chgData name="Samantha Dias" userId="S::dias7@purdue.edu::1c124877-6298-4135-85ae-bc2b680746a0" providerId="AD" clId="Web-{03EC67A2-7357-7390-78CC-BB5A7F8C8BC9}" dt="2024-10-05T19:57:06.189" v="94"/>
          <ac:spMkLst>
            <pc:docMk/>
            <pc:sldMk cId="2823355367" sldId="273"/>
            <ac:spMk id="2" creationId="{B2D476A6-0AC2-332D-4395-745991EC6574}"/>
          </ac:spMkLst>
        </pc:spChg>
        <pc:spChg chg="del mod ord">
          <ac:chgData name="Samantha Dias" userId="S::dias7@purdue.edu::1c124877-6298-4135-85ae-bc2b680746a0" providerId="AD" clId="Web-{03EC67A2-7357-7390-78CC-BB5A7F8C8BC9}" dt="2024-10-05T20:15:12.036" v="224"/>
          <ac:spMkLst>
            <pc:docMk/>
            <pc:sldMk cId="2823355367" sldId="273"/>
            <ac:spMk id="3" creationId="{54FAF398-A31D-CFC3-3A0A-A7022046A2CA}"/>
          </ac:spMkLst>
        </pc:spChg>
        <pc:spChg chg="del mod">
          <ac:chgData name="Samantha Dias" userId="S::dias7@purdue.edu::1c124877-6298-4135-85ae-bc2b680746a0" providerId="AD" clId="Web-{03EC67A2-7357-7390-78CC-BB5A7F8C8BC9}" dt="2024-10-05T20:34:00.393" v="466"/>
          <ac:spMkLst>
            <pc:docMk/>
            <pc:sldMk cId="2823355367" sldId="273"/>
            <ac:spMk id="4" creationId="{483B4B17-0D2A-88E9-2CE7-BF3DCA8AB6F8}"/>
          </ac:spMkLst>
        </pc:spChg>
        <pc:spChg chg="mod">
          <ac:chgData name="Samantha Dias" userId="S::dias7@purdue.edu::1c124877-6298-4135-85ae-bc2b680746a0" providerId="AD" clId="Web-{03EC67A2-7357-7390-78CC-BB5A7F8C8BC9}" dt="2024-10-05T20:14:47.505" v="222"/>
          <ac:spMkLst>
            <pc:docMk/>
            <pc:sldMk cId="2823355367" sldId="273"/>
            <ac:spMk id="5" creationId="{7A98B18C-F919-E44F-3600-B2F00388A835}"/>
          </ac:spMkLst>
        </pc:spChg>
        <pc:spChg chg="add mod">
          <ac:chgData name="Samantha Dias" userId="S::dias7@purdue.edu::1c124877-6298-4135-85ae-bc2b680746a0" providerId="AD" clId="Web-{03EC67A2-7357-7390-78CC-BB5A7F8C8BC9}" dt="2024-10-05T20:34:38.596" v="486" actId="20577"/>
          <ac:spMkLst>
            <pc:docMk/>
            <pc:sldMk cId="2823355367" sldId="273"/>
            <ac:spMk id="7" creationId="{694A18F3-491A-756D-72F0-7B47DCE53CA2}"/>
          </ac:spMkLst>
        </pc:spChg>
        <pc:spChg chg="add del mod">
          <ac:chgData name="Samantha Dias" userId="S::dias7@purdue.edu::1c124877-6298-4135-85ae-bc2b680746a0" providerId="AD" clId="Web-{03EC67A2-7357-7390-78CC-BB5A7F8C8BC9}" dt="2024-10-05T20:34:12.689" v="469"/>
          <ac:spMkLst>
            <pc:docMk/>
            <pc:sldMk cId="2823355367" sldId="273"/>
            <ac:spMk id="9" creationId="{2FFA62EC-5EAD-26AC-AE9B-71560E3BDDDF}"/>
          </ac:spMkLst>
        </pc:spChg>
        <pc:spChg chg="add">
          <ac:chgData name="Samantha Dias" userId="S::dias7@purdue.edu::1c124877-6298-4135-85ae-bc2b680746a0" providerId="AD" clId="Web-{03EC67A2-7357-7390-78CC-BB5A7F8C8BC9}" dt="2024-10-05T20:14:47.505" v="222"/>
          <ac:spMkLst>
            <pc:docMk/>
            <pc:sldMk cId="2823355367" sldId="273"/>
            <ac:spMk id="11" creationId="{0671A8AE-40A1-4631-A6B8-581AFF065482}"/>
          </ac:spMkLst>
        </pc:spChg>
        <pc:spChg chg="add">
          <ac:chgData name="Samantha Dias" userId="S::dias7@purdue.edu::1c124877-6298-4135-85ae-bc2b680746a0" providerId="AD" clId="Web-{03EC67A2-7357-7390-78CC-BB5A7F8C8BC9}" dt="2024-10-05T20:14:47.505" v="222"/>
          <ac:spMkLst>
            <pc:docMk/>
            <pc:sldMk cId="2823355367" sldId="273"/>
            <ac:spMk id="13" creationId="{AB58EF07-17C2-48CF-ABB0-EEF1F17CB8F0}"/>
          </ac:spMkLst>
        </pc:spChg>
        <pc:spChg chg="add">
          <ac:chgData name="Samantha Dias" userId="S::dias7@purdue.edu::1c124877-6298-4135-85ae-bc2b680746a0" providerId="AD" clId="Web-{03EC67A2-7357-7390-78CC-BB5A7F8C8BC9}" dt="2024-10-05T20:14:47.505" v="222"/>
          <ac:spMkLst>
            <pc:docMk/>
            <pc:sldMk cId="2823355367" sldId="273"/>
            <ac:spMk id="15" creationId="{AF2F604E-43BE-4DC3-B983-E071523364F8}"/>
          </ac:spMkLst>
        </pc:spChg>
        <pc:spChg chg="add">
          <ac:chgData name="Samantha Dias" userId="S::dias7@purdue.edu::1c124877-6298-4135-85ae-bc2b680746a0" providerId="AD" clId="Web-{03EC67A2-7357-7390-78CC-BB5A7F8C8BC9}" dt="2024-10-05T20:14:47.505" v="222"/>
          <ac:spMkLst>
            <pc:docMk/>
            <pc:sldMk cId="2823355367" sldId="273"/>
            <ac:spMk id="17" creationId="{08C9B587-E65E-4B52-B37C-ABEBB6E87928}"/>
          </ac:spMkLst>
        </pc:spChg>
        <pc:picChg chg="add del mod ord">
          <ac:chgData name="Samantha Dias" userId="S::dias7@purdue.edu::1c124877-6298-4135-85ae-bc2b680746a0" providerId="AD" clId="Web-{03EC67A2-7357-7390-78CC-BB5A7F8C8BC9}" dt="2024-10-05T20:34:07.611" v="468"/>
          <ac:picMkLst>
            <pc:docMk/>
            <pc:sldMk cId="2823355367" sldId="273"/>
            <ac:picMk id="6" creationId="{911D231B-1A37-B5ED-AF76-69054214322B}"/>
          </ac:picMkLst>
        </pc:picChg>
      </pc:sldChg>
      <pc:sldMasterChg chg="addSldLayout">
        <pc:chgData name="Samantha Dias" userId="S::dias7@purdue.edu::1c124877-6298-4135-85ae-bc2b680746a0" providerId="AD" clId="Web-{03EC67A2-7357-7390-78CC-BB5A7F8C8BC9}" dt="2024-10-05T19:37:01.216" v="37"/>
        <pc:sldMasterMkLst>
          <pc:docMk/>
          <pc:sldMasterMk cId="2460954070" sldId="2147483660"/>
        </pc:sldMasterMkLst>
        <pc:sldLayoutChg chg="add">
          <pc:chgData name="Samantha Dias" userId="S::dias7@purdue.edu::1c124877-6298-4135-85ae-bc2b680746a0" providerId="AD" clId="Web-{03EC67A2-7357-7390-78CC-BB5A7F8C8BC9}" dt="2024-10-05T19:28:03.839" v="1"/>
          <pc:sldLayoutMkLst>
            <pc:docMk/>
            <pc:sldMasterMk cId="2460954070" sldId="2147483660"/>
            <pc:sldLayoutMk cId="3420749187" sldId="2147483672"/>
          </pc:sldLayoutMkLst>
        </pc:sldLayoutChg>
        <pc:sldLayoutChg chg="add">
          <pc:chgData name="Samantha Dias" userId="S::dias7@purdue.edu::1c124877-6298-4135-85ae-bc2b680746a0" providerId="AD" clId="Web-{03EC67A2-7357-7390-78CC-BB5A7F8C8BC9}" dt="2024-10-05T19:28:13.230" v="2"/>
          <pc:sldLayoutMkLst>
            <pc:docMk/>
            <pc:sldMasterMk cId="2460954070" sldId="2147483660"/>
            <pc:sldLayoutMk cId="3971681525" sldId="2147483673"/>
          </pc:sldLayoutMkLst>
        </pc:sldLayoutChg>
        <pc:sldLayoutChg chg="add">
          <pc:chgData name="Samantha Dias" userId="S::dias7@purdue.edu::1c124877-6298-4135-85ae-bc2b680746a0" providerId="AD" clId="Web-{03EC67A2-7357-7390-78CC-BB5A7F8C8BC9}" dt="2024-10-05T19:37:01.216" v="37"/>
          <pc:sldLayoutMkLst>
            <pc:docMk/>
            <pc:sldMasterMk cId="2460954070" sldId="2147483660"/>
            <pc:sldLayoutMk cId="3945319119" sldId="2147483674"/>
          </pc:sldLayoutMkLst>
        </pc:sldLayoutChg>
      </pc:sldMasterChg>
    </pc:docChg>
  </pc:docChgLst>
  <pc:docChgLst>
    <pc:chgData name="Himanshu Sharma" userId="9a130bef-3c0f-4b23-91dc-1f2b6be15a62" providerId="ADAL" clId="{D63416A5-FB85-4AA7-BF28-51EAF558F22D}"/>
    <pc:docChg chg="undo custSel addSld delSld modSld sldOrd addSection delSection modSection">
      <pc:chgData name="Himanshu Sharma" userId="9a130bef-3c0f-4b23-91dc-1f2b6be15a62" providerId="ADAL" clId="{D63416A5-FB85-4AA7-BF28-51EAF558F22D}" dt="2024-10-10T22:02:53.595" v="3132" actId="207"/>
      <pc:docMkLst>
        <pc:docMk/>
      </pc:docMkLst>
      <pc:sldChg chg="addSp delSp modSp mod ord">
        <pc:chgData name="Himanshu Sharma" userId="9a130bef-3c0f-4b23-91dc-1f2b6be15a62" providerId="ADAL" clId="{D63416A5-FB85-4AA7-BF28-51EAF558F22D}" dt="2024-10-10T22:02:53.595" v="3132" actId="207"/>
        <pc:sldMkLst>
          <pc:docMk/>
          <pc:sldMk cId="2508414652" sldId="268"/>
        </pc:sldMkLst>
        <pc:spChg chg="mod">
          <ac:chgData name="Himanshu Sharma" userId="9a130bef-3c0f-4b23-91dc-1f2b6be15a62" providerId="ADAL" clId="{D63416A5-FB85-4AA7-BF28-51EAF558F22D}" dt="2024-10-10T22:02:53.595" v="3132" actId="207"/>
          <ac:spMkLst>
            <pc:docMk/>
            <pc:sldMk cId="2508414652" sldId="268"/>
            <ac:spMk id="2" creationId="{E9E720A6-36C8-C02D-3C22-8B055132B927}"/>
          </ac:spMkLst>
        </pc:spChg>
        <pc:spChg chg="mod">
          <ac:chgData name="Himanshu Sharma" userId="9a130bef-3c0f-4b23-91dc-1f2b6be15a62" providerId="ADAL" clId="{D63416A5-FB85-4AA7-BF28-51EAF558F22D}" dt="2024-10-10T22:02:53.595" v="3132" actId="207"/>
          <ac:spMkLst>
            <pc:docMk/>
            <pc:sldMk cId="2508414652" sldId="268"/>
            <ac:spMk id="3" creationId="{24D90480-F4E4-852F-27D8-E447F821D255}"/>
          </ac:spMkLst>
        </pc:spChg>
        <pc:spChg chg="add del mod ord">
          <ac:chgData name="Himanshu Sharma" userId="9a130bef-3c0f-4b23-91dc-1f2b6be15a62" providerId="ADAL" clId="{D63416A5-FB85-4AA7-BF28-51EAF558F22D}" dt="2024-10-10T22:02:48.549" v="3131" actId="478"/>
          <ac:spMkLst>
            <pc:docMk/>
            <pc:sldMk cId="2508414652" sldId="268"/>
            <ac:spMk id="4" creationId="{D2CEF17D-0A9C-55EA-31CA-6BC8A2CCCC29}"/>
          </ac:spMkLst>
        </pc:spChg>
        <pc:spChg chg="add del mod">
          <ac:chgData name="Himanshu Sharma" userId="9a130bef-3c0f-4b23-91dc-1f2b6be15a62" providerId="ADAL" clId="{D63416A5-FB85-4AA7-BF28-51EAF558F22D}" dt="2024-10-10T22:00:20.842" v="3127" actId="478"/>
          <ac:spMkLst>
            <pc:docMk/>
            <pc:sldMk cId="2508414652" sldId="268"/>
            <ac:spMk id="5" creationId="{D1B334BF-ED0B-442E-7D18-064BC3A5C10E}"/>
          </ac:spMkLst>
        </pc:spChg>
      </pc:sldChg>
      <pc:sldChg chg="modSp add del mod">
        <pc:chgData name="Himanshu Sharma" userId="9a130bef-3c0f-4b23-91dc-1f2b6be15a62" providerId="ADAL" clId="{D63416A5-FB85-4AA7-BF28-51EAF558F22D}" dt="2024-10-10T21:57:49.277" v="3116" actId="47"/>
        <pc:sldMkLst>
          <pc:docMk/>
          <pc:sldMk cId="1538171574" sldId="270"/>
        </pc:sldMkLst>
        <pc:spChg chg="mod">
          <ac:chgData name="Himanshu Sharma" userId="9a130bef-3c0f-4b23-91dc-1f2b6be15a62" providerId="ADAL" clId="{D63416A5-FB85-4AA7-BF28-51EAF558F22D}" dt="2024-10-06T18:27:59.905" v="35" actId="114"/>
          <ac:spMkLst>
            <pc:docMk/>
            <pc:sldMk cId="1538171574" sldId="270"/>
            <ac:spMk id="2" creationId="{A14DE7EA-A45A-30C3-E513-D8A0AF0E6F1D}"/>
          </ac:spMkLst>
        </pc:spChg>
      </pc:sldChg>
      <pc:sldChg chg="modSp del mod modShow">
        <pc:chgData name="Himanshu Sharma" userId="9a130bef-3c0f-4b23-91dc-1f2b6be15a62" providerId="ADAL" clId="{D63416A5-FB85-4AA7-BF28-51EAF558F22D}" dt="2024-10-06T18:41:43.582" v="259" actId="2696"/>
        <pc:sldMkLst>
          <pc:docMk/>
          <pc:sldMk cId="1048587044" sldId="271"/>
        </pc:sldMkLst>
        <pc:picChg chg="mod">
          <ac:chgData name="Himanshu Sharma" userId="9a130bef-3c0f-4b23-91dc-1f2b6be15a62" providerId="ADAL" clId="{D63416A5-FB85-4AA7-BF28-51EAF558F22D}" dt="2024-10-06T18:35:45.961" v="214" actId="1076"/>
          <ac:picMkLst>
            <pc:docMk/>
            <pc:sldMk cId="1048587044" sldId="271"/>
            <ac:picMk id="7" creationId="{309374E9-EB33-89A8-C0D9-F813EE03AD28}"/>
          </ac:picMkLst>
        </pc:picChg>
      </pc:sldChg>
      <pc:sldChg chg="add del">
        <pc:chgData name="Himanshu Sharma" userId="9a130bef-3c0f-4b23-91dc-1f2b6be15a62" providerId="ADAL" clId="{D63416A5-FB85-4AA7-BF28-51EAF558F22D}" dt="2024-10-06T21:08:35.896" v="2789" actId="47"/>
        <pc:sldMkLst>
          <pc:docMk/>
          <pc:sldMk cId="1807839383" sldId="271"/>
        </pc:sldMkLst>
      </pc:sldChg>
      <pc:sldChg chg="modSp del mod modShow">
        <pc:chgData name="Himanshu Sharma" userId="9a130bef-3c0f-4b23-91dc-1f2b6be15a62" providerId="ADAL" clId="{D63416A5-FB85-4AA7-BF28-51EAF558F22D}" dt="2024-10-06T18:41:43.582" v="259" actId="2696"/>
        <pc:sldMkLst>
          <pc:docMk/>
          <pc:sldMk cId="2772550352" sldId="272"/>
        </pc:sldMkLst>
        <pc:spChg chg="mod">
          <ac:chgData name="Himanshu Sharma" userId="9a130bef-3c0f-4b23-91dc-1f2b6be15a62" providerId="ADAL" clId="{D63416A5-FB85-4AA7-BF28-51EAF558F22D}" dt="2024-10-06T18:28:45.946" v="39" actId="27636"/>
          <ac:spMkLst>
            <pc:docMk/>
            <pc:sldMk cId="2772550352" sldId="272"/>
            <ac:spMk id="3" creationId="{54FAF398-A31D-CFC3-3A0A-A7022046A2CA}"/>
          </ac:spMkLst>
        </pc:spChg>
        <pc:spChg chg="mod">
          <ac:chgData name="Himanshu Sharma" userId="9a130bef-3c0f-4b23-91dc-1f2b6be15a62" providerId="ADAL" clId="{D63416A5-FB85-4AA7-BF28-51EAF558F22D}" dt="2024-10-06T18:33:36.866" v="195" actId="14100"/>
          <ac:spMkLst>
            <pc:docMk/>
            <pc:sldMk cId="2772550352" sldId="272"/>
            <ac:spMk id="4" creationId="{483B4B17-0D2A-88E9-2CE7-BF3DCA8AB6F8}"/>
          </ac:spMkLst>
        </pc:spChg>
        <pc:spChg chg="mod">
          <ac:chgData name="Himanshu Sharma" userId="9a130bef-3c0f-4b23-91dc-1f2b6be15a62" providerId="ADAL" clId="{D63416A5-FB85-4AA7-BF28-51EAF558F22D}" dt="2024-10-06T18:28:45.926" v="38" actId="2711"/>
          <ac:spMkLst>
            <pc:docMk/>
            <pc:sldMk cId="2772550352" sldId="272"/>
            <ac:spMk id="5" creationId="{7A98B18C-F919-E44F-3600-B2F00388A835}"/>
          </ac:spMkLst>
        </pc:spChg>
      </pc:sldChg>
      <pc:sldChg chg="delSp add del setBg delDesignElem">
        <pc:chgData name="Himanshu Sharma" userId="9a130bef-3c0f-4b23-91dc-1f2b6be15a62" providerId="ADAL" clId="{D63416A5-FB85-4AA7-BF28-51EAF558F22D}" dt="2024-10-06T21:08:35.896" v="2789" actId="47"/>
        <pc:sldMkLst>
          <pc:docMk/>
          <pc:sldMk cId="4061992589" sldId="272"/>
        </pc:sldMkLst>
        <pc:spChg chg="del">
          <ac:chgData name="Himanshu Sharma" userId="9a130bef-3c0f-4b23-91dc-1f2b6be15a62" providerId="ADAL" clId="{D63416A5-FB85-4AA7-BF28-51EAF558F22D}" dt="2024-10-06T18:41:45.494" v="261"/>
          <ac:spMkLst>
            <pc:docMk/>
            <pc:sldMk cId="4061992589" sldId="272"/>
            <ac:spMk id="22" creationId="{2EB492CD-616E-47F8-933B-5E2D952A0593}"/>
          </ac:spMkLst>
        </pc:spChg>
        <pc:spChg chg="del">
          <ac:chgData name="Himanshu Sharma" userId="9a130bef-3c0f-4b23-91dc-1f2b6be15a62" providerId="ADAL" clId="{D63416A5-FB85-4AA7-BF28-51EAF558F22D}" dt="2024-10-06T18:41:45.494" v="261"/>
          <ac:spMkLst>
            <pc:docMk/>
            <pc:sldMk cId="4061992589" sldId="272"/>
            <ac:spMk id="23" creationId="{59383CF9-23B5-4335-9B21-1791C4CF1C75}"/>
          </ac:spMkLst>
        </pc:spChg>
        <pc:spChg chg="del">
          <ac:chgData name="Himanshu Sharma" userId="9a130bef-3c0f-4b23-91dc-1f2b6be15a62" providerId="ADAL" clId="{D63416A5-FB85-4AA7-BF28-51EAF558F22D}" dt="2024-10-06T18:41:45.494" v="261"/>
          <ac:spMkLst>
            <pc:docMk/>
            <pc:sldMk cId="4061992589" sldId="272"/>
            <ac:spMk id="24" creationId="{0007FE00-9498-4706-B255-6437B0252C02}"/>
          </ac:spMkLst>
        </pc:spChg>
      </pc:sldChg>
      <pc:sldChg chg="delSp add del setBg delDesignElem">
        <pc:chgData name="Himanshu Sharma" userId="9a130bef-3c0f-4b23-91dc-1f2b6be15a62" providerId="ADAL" clId="{D63416A5-FB85-4AA7-BF28-51EAF558F22D}" dt="2024-10-06T21:08:35.896" v="2789" actId="47"/>
        <pc:sldMkLst>
          <pc:docMk/>
          <pc:sldMk cId="434406607" sldId="274"/>
        </pc:sldMkLst>
        <pc:spChg chg="del">
          <ac:chgData name="Himanshu Sharma" userId="9a130bef-3c0f-4b23-91dc-1f2b6be15a62" providerId="ADAL" clId="{D63416A5-FB85-4AA7-BF28-51EAF558F22D}" dt="2024-10-06T18:41:54.687" v="266"/>
          <ac:spMkLst>
            <pc:docMk/>
            <pc:sldMk cId="434406607" sldId="274"/>
            <ac:spMk id="31" creationId="{B95B9BA8-1D69-4796-85F5-B6D0BD52354B}"/>
          </ac:spMkLst>
        </pc:spChg>
      </pc:sldChg>
      <pc:sldChg chg="modSp del mod modShow">
        <pc:chgData name="Himanshu Sharma" userId="9a130bef-3c0f-4b23-91dc-1f2b6be15a62" providerId="ADAL" clId="{D63416A5-FB85-4AA7-BF28-51EAF558F22D}" dt="2024-10-06T18:41:53.400" v="264" actId="2696"/>
        <pc:sldMkLst>
          <pc:docMk/>
          <pc:sldMk cId="3207631958" sldId="274"/>
        </pc:sldMkLst>
        <pc:grpChg chg="mod">
          <ac:chgData name="Himanshu Sharma" userId="9a130bef-3c0f-4b23-91dc-1f2b6be15a62" providerId="ADAL" clId="{D63416A5-FB85-4AA7-BF28-51EAF558F22D}" dt="2024-10-06T18:29:42.258" v="48" actId="1076"/>
          <ac:grpSpMkLst>
            <pc:docMk/>
            <pc:sldMk cId="3207631958" sldId="274"/>
            <ac:grpSpMk id="26" creationId="{8C87381C-0E91-66CA-CA67-7774573A0AC0}"/>
          </ac:grpSpMkLst>
        </pc:grpChg>
      </pc:sldChg>
      <pc:sldChg chg="add del">
        <pc:chgData name="Himanshu Sharma" userId="9a130bef-3c0f-4b23-91dc-1f2b6be15a62" providerId="ADAL" clId="{D63416A5-FB85-4AA7-BF28-51EAF558F22D}" dt="2024-10-06T18:29:18.694" v="43" actId="2890"/>
        <pc:sldMkLst>
          <pc:docMk/>
          <pc:sldMk cId="2488018248" sldId="275"/>
        </pc:sldMkLst>
      </pc:sldChg>
      <pc:sldChg chg="addSp delSp modSp add mod ord delAnim">
        <pc:chgData name="Himanshu Sharma" userId="9a130bef-3c0f-4b23-91dc-1f2b6be15a62" providerId="ADAL" clId="{D63416A5-FB85-4AA7-BF28-51EAF558F22D}" dt="2024-10-10T21:50:19.380" v="2954" actId="1037"/>
        <pc:sldMkLst>
          <pc:docMk/>
          <pc:sldMk cId="2706883417" sldId="275"/>
        </pc:sldMkLst>
        <pc:spChg chg="add mod">
          <ac:chgData name="Himanshu Sharma" userId="9a130bef-3c0f-4b23-91dc-1f2b6be15a62" providerId="ADAL" clId="{D63416A5-FB85-4AA7-BF28-51EAF558F22D}" dt="2024-10-10T21:50:19.380" v="2954" actId="1037"/>
          <ac:spMkLst>
            <pc:docMk/>
            <pc:sldMk cId="2706883417" sldId="275"/>
            <ac:spMk id="2" creationId="{A542E86C-D986-4D4E-C65C-DA41551F9079}"/>
          </ac:spMkLst>
        </pc:spChg>
        <pc:spChg chg="del">
          <ac:chgData name="Himanshu Sharma" userId="9a130bef-3c0f-4b23-91dc-1f2b6be15a62" providerId="ADAL" clId="{D63416A5-FB85-4AA7-BF28-51EAF558F22D}" dt="2024-10-06T18:29:32.770" v="45" actId="478"/>
          <ac:spMkLst>
            <pc:docMk/>
            <pc:sldMk cId="2706883417" sldId="275"/>
            <ac:spMk id="3" creationId="{54FAF398-A31D-CFC3-3A0A-A7022046A2CA}"/>
          </ac:spMkLst>
        </pc:spChg>
        <pc:spChg chg="mod">
          <ac:chgData name="Himanshu Sharma" userId="9a130bef-3c0f-4b23-91dc-1f2b6be15a62" providerId="ADAL" clId="{D63416A5-FB85-4AA7-BF28-51EAF558F22D}" dt="2024-10-06T18:32:00.027" v="181" actId="113"/>
          <ac:spMkLst>
            <pc:docMk/>
            <pc:sldMk cId="2706883417" sldId="275"/>
            <ac:spMk id="4" creationId="{483B4B17-0D2A-88E9-2CE7-BF3DCA8AB6F8}"/>
          </ac:spMkLst>
        </pc:spChg>
        <pc:spChg chg="mod">
          <ac:chgData name="Himanshu Sharma" userId="9a130bef-3c0f-4b23-91dc-1f2b6be15a62" providerId="ADAL" clId="{D63416A5-FB85-4AA7-BF28-51EAF558F22D}" dt="2024-10-06T18:30:19.755" v="84" actId="2711"/>
          <ac:spMkLst>
            <pc:docMk/>
            <pc:sldMk cId="2706883417" sldId="275"/>
            <ac:spMk id="5" creationId="{7A98B18C-F919-E44F-3600-B2F00388A835}"/>
          </ac:spMkLst>
        </pc:spChg>
        <pc:spChg chg="add del mod">
          <ac:chgData name="Himanshu Sharma" userId="9a130bef-3c0f-4b23-91dc-1f2b6be15a62" providerId="ADAL" clId="{D63416A5-FB85-4AA7-BF28-51EAF558F22D}" dt="2024-10-06T18:29:35.062" v="46" actId="478"/>
          <ac:spMkLst>
            <pc:docMk/>
            <pc:sldMk cId="2706883417" sldId="275"/>
            <ac:spMk id="6" creationId="{05AD1FC3-6B3D-C4FA-ADB2-60DA2CE62F79}"/>
          </ac:spMkLst>
        </pc:spChg>
        <pc:spChg chg="add mod">
          <ac:chgData name="Himanshu Sharma" userId="9a130bef-3c0f-4b23-91dc-1f2b6be15a62" providerId="ADAL" clId="{D63416A5-FB85-4AA7-BF28-51EAF558F22D}" dt="2024-10-06T19:25:56.123" v="2737" actId="2711"/>
          <ac:spMkLst>
            <pc:docMk/>
            <pc:sldMk cId="2706883417" sldId="275"/>
            <ac:spMk id="27" creationId="{78BB0FC6-914C-999D-5DDB-6EDA6D3D8E6A}"/>
          </ac:spMkLst>
        </pc:spChg>
        <pc:spChg chg="add mod">
          <ac:chgData name="Himanshu Sharma" userId="9a130bef-3c0f-4b23-91dc-1f2b6be15a62" providerId="ADAL" clId="{D63416A5-FB85-4AA7-BF28-51EAF558F22D}" dt="2024-10-10T21:49:23.869" v="2826" actId="1037"/>
          <ac:spMkLst>
            <pc:docMk/>
            <pc:sldMk cId="2706883417" sldId="275"/>
            <ac:spMk id="28" creationId="{64E4DA9C-ECD3-DE53-3311-CC48E3EE9DE2}"/>
          </ac:spMkLst>
        </pc:spChg>
        <pc:spChg chg="add mod">
          <ac:chgData name="Himanshu Sharma" userId="9a130bef-3c0f-4b23-91dc-1f2b6be15a62" providerId="ADAL" clId="{D63416A5-FB85-4AA7-BF28-51EAF558F22D}" dt="2024-10-10T21:49:52.928" v="2830" actId="11"/>
          <ac:spMkLst>
            <pc:docMk/>
            <pc:sldMk cId="2706883417" sldId="275"/>
            <ac:spMk id="29" creationId="{6FEA4344-DAFF-ADAE-435E-79E708FB6ABE}"/>
          </ac:spMkLst>
        </pc:spChg>
        <pc:spChg chg="add mod">
          <ac:chgData name="Himanshu Sharma" userId="9a130bef-3c0f-4b23-91dc-1f2b6be15a62" providerId="ADAL" clId="{D63416A5-FB85-4AA7-BF28-51EAF558F22D}" dt="2024-10-06T19:25:56.123" v="2737" actId="2711"/>
          <ac:spMkLst>
            <pc:docMk/>
            <pc:sldMk cId="2706883417" sldId="275"/>
            <ac:spMk id="30" creationId="{DF3919DB-A61E-6FF1-25C6-60B629D09883}"/>
          </ac:spMkLst>
        </pc:spChg>
        <pc:spChg chg="add mod">
          <ac:chgData name="Himanshu Sharma" userId="9a130bef-3c0f-4b23-91dc-1f2b6be15a62" providerId="ADAL" clId="{D63416A5-FB85-4AA7-BF28-51EAF558F22D}" dt="2024-10-06T19:25:56.123" v="2737" actId="2711"/>
          <ac:spMkLst>
            <pc:docMk/>
            <pc:sldMk cId="2706883417" sldId="275"/>
            <ac:spMk id="31" creationId="{D3922E40-B416-898C-E8A4-FA42F87532AF}"/>
          </ac:spMkLst>
        </pc:spChg>
        <pc:spChg chg="add mod">
          <ac:chgData name="Himanshu Sharma" userId="9a130bef-3c0f-4b23-91dc-1f2b6be15a62" providerId="ADAL" clId="{D63416A5-FB85-4AA7-BF28-51EAF558F22D}" dt="2024-10-06T19:24:49.518" v="2701" actId="208"/>
          <ac:spMkLst>
            <pc:docMk/>
            <pc:sldMk cId="2706883417" sldId="275"/>
            <ac:spMk id="34" creationId="{72C2EE0E-CAD0-2999-A04B-A1F6BD32AA4B}"/>
          </ac:spMkLst>
        </pc:spChg>
        <pc:spChg chg="add del mod">
          <ac:chgData name="Himanshu Sharma" userId="9a130bef-3c0f-4b23-91dc-1f2b6be15a62" providerId="ADAL" clId="{D63416A5-FB85-4AA7-BF28-51EAF558F22D}" dt="2024-10-06T19:26:58.187" v="2745" actId="478"/>
          <ac:spMkLst>
            <pc:docMk/>
            <pc:sldMk cId="2706883417" sldId="275"/>
            <ac:spMk id="35" creationId="{4E2D0C99-5C76-3891-CDFC-4DF3900B5641}"/>
          </ac:spMkLst>
        </pc:spChg>
        <pc:grpChg chg="add mod">
          <ac:chgData name="Himanshu Sharma" userId="9a130bef-3c0f-4b23-91dc-1f2b6be15a62" providerId="ADAL" clId="{D63416A5-FB85-4AA7-BF28-51EAF558F22D}" dt="2024-10-06T19:12:09.789" v="2081" actId="1076"/>
          <ac:grpSpMkLst>
            <pc:docMk/>
            <pc:sldMk cId="2706883417" sldId="275"/>
            <ac:grpSpMk id="8" creationId="{855F9A8E-250C-A154-A12F-98FB5146C290}"/>
          </ac:grpSpMkLst>
        </pc:grpChg>
        <pc:picChg chg="del">
          <ac:chgData name="Himanshu Sharma" userId="9a130bef-3c0f-4b23-91dc-1f2b6be15a62" providerId="ADAL" clId="{D63416A5-FB85-4AA7-BF28-51EAF558F22D}" dt="2024-10-06T18:29:36.426" v="47" actId="478"/>
          <ac:picMkLst>
            <pc:docMk/>
            <pc:sldMk cId="2706883417" sldId="275"/>
            <ac:picMk id="7" creationId="{309374E9-EB33-89A8-C0D9-F813EE03AD28}"/>
          </ac:picMkLst>
        </pc:picChg>
        <pc:picChg chg="mod">
          <ac:chgData name="Himanshu Sharma" userId="9a130bef-3c0f-4b23-91dc-1f2b6be15a62" providerId="ADAL" clId="{D63416A5-FB85-4AA7-BF28-51EAF558F22D}" dt="2024-10-06T18:29:44.700" v="49"/>
          <ac:picMkLst>
            <pc:docMk/>
            <pc:sldMk cId="2706883417" sldId="275"/>
            <ac:picMk id="10" creationId="{3F4CE024-D63E-E892-D84E-071B0FD81520}"/>
          </ac:picMkLst>
        </pc:picChg>
        <pc:picChg chg="add del mod">
          <ac:chgData name="Himanshu Sharma" userId="9a130bef-3c0f-4b23-91dc-1f2b6be15a62" providerId="ADAL" clId="{D63416A5-FB85-4AA7-BF28-51EAF558F22D}" dt="2024-10-06T19:24:39.154" v="2694" actId="478"/>
          <ac:picMkLst>
            <pc:docMk/>
            <pc:sldMk cId="2706883417" sldId="275"/>
            <ac:picMk id="33" creationId="{7E1239B7-FD62-CFA5-A30A-BB7C924ED01E}"/>
          </ac:picMkLst>
        </pc:picChg>
        <pc:inkChg chg="del mod">
          <ac:chgData name="Himanshu Sharma" userId="9a130bef-3c0f-4b23-91dc-1f2b6be15a62" providerId="ADAL" clId="{D63416A5-FB85-4AA7-BF28-51EAF558F22D}" dt="2024-10-06T19:23:33.573" v="2683" actId="478"/>
          <ac:inkMkLst>
            <pc:docMk/>
            <pc:sldMk cId="2706883417" sldId="275"/>
            <ac:inkMk id="11" creationId="{0CA99225-A827-ABFC-D19B-C4D9F6185789}"/>
          </ac:inkMkLst>
        </pc:inkChg>
        <pc:inkChg chg="mod">
          <ac:chgData name="Himanshu Sharma" userId="9a130bef-3c0f-4b23-91dc-1f2b6be15a62" providerId="ADAL" clId="{D63416A5-FB85-4AA7-BF28-51EAF558F22D}" dt="2024-10-06T18:29:44.700" v="49"/>
          <ac:inkMkLst>
            <pc:docMk/>
            <pc:sldMk cId="2706883417" sldId="275"/>
            <ac:inkMk id="12" creationId="{673776A3-CBEF-6F94-F40B-633400DF5566}"/>
          </ac:inkMkLst>
        </pc:inkChg>
        <pc:inkChg chg="mod">
          <ac:chgData name="Himanshu Sharma" userId="9a130bef-3c0f-4b23-91dc-1f2b6be15a62" providerId="ADAL" clId="{D63416A5-FB85-4AA7-BF28-51EAF558F22D}" dt="2024-10-06T18:29:44.700" v="49"/>
          <ac:inkMkLst>
            <pc:docMk/>
            <pc:sldMk cId="2706883417" sldId="275"/>
            <ac:inkMk id="13" creationId="{818F0FF1-5D02-9B91-2801-0E1E0D00DB30}"/>
          </ac:inkMkLst>
        </pc:inkChg>
        <pc:inkChg chg="mod">
          <ac:chgData name="Himanshu Sharma" userId="9a130bef-3c0f-4b23-91dc-1f2b6be15a62" providerId="ADAL" clId="{D63416A5-FB85-4AA7-BF28-51EAF558F22D}" dt="2024-10-06T18:29:44.700" v="49"/>
          <ac:inkMkLst>
            <pc:docMk/>
            <pc:sldMk cId="2706883417" sldId="275"/>
            <ac:inkMk id="14" creationId="{E2BF009B-0241-63E0-363F-52ADDC9CC6AC}"/>
          </ac:inkMkLst>
        </pc:inkChg>
        <pc:inkChg chg="mod">
          <ac:chgData name="Himanshu Sharma" userId="9a130bef-3c0f-4b23-91dc-1f2b6be15a62" providerId="ADAL" clId="{D63416A5-FB85-4AA7-BF28-51EAF558F22D}" dt="2024-10-06T18:29:44.700" v="49"/>
          <ac:inkMkLst>
            <pc:docMk/>
            <pc:sldMk cId="2706883417" sldId="275"/>
            <ac:inkMk id="15" creationId="{08E30206-E1FD-B8AE-AFAC-F15C31E4D4CA}"/>
          </ac:inkMkLst>
        </pc:inkChg>
        <pc:inkChg chg="mod">
          <ac:chgData name="Himanshu Sharma" userId="9a130bef-3c0f-4b23-91dc-1f2b6be15a62" providerId="ADAL" clId="{D63416A5-FB85-4AA7-BF28-51EAF558F22D}" dt="2024-10-06T18:29:44.700" v="49"/>
          <ac:inkMkLst>
            <pc:docMk/>
            <pc:sldMk cId="2706883417" sldId="275"/>
            <ac:inkMk id="16" creationId="{FF35AE2C-990A-9353-512E-B95188771BE3}"/>
          </ac:inkMkLst>
        </pc:inkChg>
        <pc:inkChg chg="mod">
          <ac:chgData name="Himanshu Sharma" userId="9a130bef-3c0f-4b23-91dc-1f2b6be15a62" providerId="ADAL" clId="{D63416A5-FB85-4AA7-BF28-51EAF558F22D}" dt="2024-10-06T18:29:44.700" v="49"/>
          <ac:inkMkLst>
            <pc:docMk/>
            <pc:sldMk cId="2706883417" sldId="275"/>
            <ac:inkMk id="17" creationId="{9028BB0B-8C80-7ECF-3E32-8FFC1930F707}"/>
          </ac:inkMkLst>
        </pc:inkChg>
        <pc:inkChg chg="mod">
          <ac:chgData name="Himanshu Sharma" userId="9a130bef-3c0f-4b23-91dc-1f2b6be15a62" providerId="ADAL" clId="{D63416A5-FB85-4AA7-BF28-51EAF558F22D}" dt="2024-10-06T18:29:44.700" v="49"/>
          <ac:inkMkLst>
            <pc:docMk/>
            <pc:sldMk cId="2706883417" sldId="275"/>
            <ac:inkMk id="18" creationId="{A12B0DCB-1E70-B0C1-D802-B9BD4A5E17B9}"/>
          </ac:inkMkLst>
        </pc:inkChg>
        <pc:inkChg chg="mod">
          <ac:chgData name="Himanshu Sharma" userId="9a130bef-3c0f-4b23-91dc-1f2b6be15a62" providerId="ADAL" clId="{D63416A5-FB85-4AA7-BF28-51EAF558F22D}" dt="2024-10-06T18:29:44.700" v="49"/>
          <ac:inkMkLst>
            <pc:docMk/>
            <pc:sldMk cId="2706883417" sldId="275"/>
            <ac:inkMk id="19" creationId="{610AB0CE-0630-1C3E-3A35-B60B541E75D2}"/>
          </ac:inkMkLst>
        </pc:inkChg>
        <pc:inkChg chg="mod">
          <ac:chgData name="Himanshu Sharma" userId="9a130bef-3c0f-4b23-91dc-1f2b6be15a62" providerId="ADAL" clId="{D63416A5-FB85-4AA7-BF28-51EAF558F22D}" dt="2024-10-06T18:29:44.700" v="49"/>
          <ac:inkMkLst>
            <pc:docMk/>
            <pc:sldMk cId="2706883417" sldId="275"/>
            <ac:inkMk id="20" creationId="{9BB0E230-C618-0B2D-CF7C-D88109223764}"/>
          </ac:inkMkLst>
        </pc:inkChg>
        <pc:inkChg chg="mod">
          <ac:chgData name="Himanshu Sharma" userId="9a130bef-3c0f-4b23-91dc-1f2b6be15a62" providerId="ADAL" clId="{D63416A5-FB85-4AA7-BF28-51EAF558F22D}" dt="2024-10-06T18:29:44.700" v="49"/>
          <ac:inkMkLst>
            <pc:docMk/>
            <pc:sldMk cId="2706883417" sldId="275"/>
            <ac:inkMk id="21" creationId="{1D52E5F7-DB01-788D-30F3-A084644A65FF}"/>
          </ac:inkMkLst>
        </pc:inkChg>
        <pc:inkChg chg="mod">
          <ac:chgData name="Himanshu Sharma" userId="9a130bef-3c0f-4b23-91dc-1f2b6be15a62" providerId="ADAL" clId="{D63416A5-FB85-4AA7-BF28-51EAF558F22D}" dt="2024-10-06T18:29:44.700" v="49"/>
          <ac:inkMkLst>
            <pc:docMk/>
            <pc:sldMk cId="2706883417" sldId="275"/>
            <ac:inkMk id="22" creationId="{88F20CD2-58FF-D2FF-7F2B-436CBF11D5E5}"/>
          </ac:inkMkLst>
        </pc:inkChg>
        <pc:inkChg chg="mod">
          <ac:chgData name="Himanshu Sharma" userId="9a130bef-3c0f-4b23-91dc-1f2b6be15a62" providerId="ADAL" clId="{D63416A5-FB85-4AA7-BF28-51EAF558F22D}" dt="2024-10-06T18:29:44.700" v="49"/>
          <ac:inkMkLst>
            <pc:docMk/>
            <pc:sldMk cId="2706883417" sldId="275"/>
            <ac:inkMk id="23" creationId="{7F781249-E151-7CC6-E749-236511A9509D}"/>
          </ac:inkMkLst>
        </pc:inkChg>
        <pc:inkChg chg="mod">
          <ac:chgData name="Himanshu Sharma" userId="9a130bef-3c0f-4b23-91dc-1f2b6be15a62" providerId="ADAL" clId="{D63416A5-FB85-4AA7-BF28-51EAF558F22D}" dt="2024-10-06T18:29:44.700" v="49"/>
          <ac:inkMkLst>
            <pc:docMk/>
            <pc:sldMk cId="2706883417" sldId="275"/>
            <ac:inkMk id="24" creationId="{5F0F5C7E-D978-CD6E-4219-B17240F753CB}"/>
          </ac:inkMkLst>
        </pc:inkChg>
        <pc:inkChg chg="mod">
          <ac:chgData name="Himanshu Sharma" userId="9a130bef-3c0f-4b23-91dc-1f2b6be15a62" providerId="ADAL" clId="{D63416A5-FB85-4AA7-BF28-51EAF558F22D}" dt="2024-10-06T18:29:44.700" v="49"/>
          <ac:inkMkLst>
            <pc:docMk/>
            <pc:sldMk cId="2706883417" sldId="275"/>
            <ac:inkMk id="25" creationId="{BC57A499-EA33-9E6A-CCA5-1CE773F21852}"/>
          </ac:inkMkLst>
        </pc:inkChg>
        <pc:inkChg chg="mod">
          <ac:chgData name="Himanshu Sharma" userId="9a130bef-3c0f-4b23-91dc-1f2b6be15a62" providerId="ADAL" clId="{D63416A5-FB85-4AA7-BF28-51EAF558F22D}" dt="2024-10-06T18:29:44.700" v="49"/>
          <ac:inkMkLst>
            <pc:docMk/>
            <pc:sldMk cId="2706883417" sldId="275"/>
            <ac:inkMk id="26" creationId="{8A63610A-C4EF-9641-78D8-8537119CA523}"/>
          </ac:inkMkLst>
        </pc:inkChg>
      </pc:sldChg>
      <pc:sldChg chg="add del">
        <pc:chgData name="Himanshu Sharma" userId="9a130bef-3c0f-4b23-91dc-1f2b6be15a62" providerId="ADAL" clId="{D63416A5-FB85-4AA7-BF28-51EAF558F22D}" dt="2024-10-06T18:28:57.629" v="41" actId="2890"/>
        <pc:sldMkLst>
          <pc:docMk/>
          <pc:sldMk cId="3355772471" sldId="275"/>
        </pc:sldMkLst>
      </pc:sldChg>
      <pc:sldChg chg="addSp delSp modSp add del mod ord addAnim delAnim modAnim modShow">
        <pc:chgData name="Himanshu Sharma" userId="9a130bef-3c0f-4b23-91dc-1f2b6be15a62" providerId="ADAL" clId="{D63416A5-FB85-4AA7-BF28-51EAF558F22D}" dt="2024-10-06T21:08:35.896" v="2789" actId="47"/>
        <pc:sldMkLst>
          <pc:docMk/>
          <pc:sldMk cId="3304612065" sldId="276"/>
        </pc:sldMkLst>
        <pc:spChg chg="add del">
          <ac:chgData name="Himanshu Sharma" userId="9a130bef-3c0f-4b23-91dc-1f2b6be15a62" providerId="ADAL" clId="{D63416A5-FB85-4AA7-BF28-51EAF558F22D}" dt="2024-10-06T18:33:30.474" v="188" actId="478"/>
          <ac:spMkLst>
            <pc:docMk/>
            <pc:sldMk cId="3304612065" sldId="276"/>
            <ac:spMk id="3" creationId="{54FAF398-A31D-CFC3-3A0A-A7022046A2CA}"/>
          </ac:spMkLst>
        </pc:spChg>
        <pc:spChg chg="add del">
          <ac:chgData name="Himanshu Sharma" userId="9a130bef-3c0f-4b23-91dc-1f2b6be15a62" providerId="ADAL" clId="{D63416A5-FB85-4AA7-BF28-51EAF558F22D}" dt="2024-10-06T18:33:30.474" v="188" actId="478"/>
          <ac:spMkLst>
            <pc:docMk/>
            <pc:sldMk cId="3304612065" sldId="276"/>
            <ac:spMk id="4" creationId="{483B4B17-0D2A-88E9-2CE7-BF3DCA8AB6F8}"/>
          </ac:spMkLst>
        </pc:spChg>
        <pc:spChg chg="mod">
          <ac:chgData name="Himanshu Sharma" userId="9a130bef-3c0f-4b23-91dc-1f2b6be15a62" providerId="ADAL" clId="{D63416A5-FB85-4AA7-BF28-51EAF558F22D}" dt="2024-10-06T18:35:16.025" v="210" actId="2711"/>
          <ac:spMkLst>
            <pc:docMk/>
            <pc:sldMk cId="3304612065" sldId="276"/>
            <ac:spMk id="5" creationId="{7A98B18C-F919-E44F-3600-B2F00388A835}"/>
          </ac:spMkLst>
        </pc:spChg>
        <pc:spChg chg="add del mod">
          <ac:chgData name="Himanshu Sharma" userId="9a130bef-3c0f-4b23-91dc-1f2b6be15a62" providerId="ADAL" clId="{D63416A5-FB85-4AA7-BF28-51EAF558F22D}" dt="2024-10-06T18:33:27.884" v="187" actId="478"/>
          <ac:spMkLst>
            <pc:docMk/>
            <pc:sldMk cId="3304612065" sldId="276"/>
            <ac:spMk id="6" creationId="{A5329308-4523-D6C8-31D8-36BFD4F6D50B}"/>
          </ac:spMkLst>
        </pc:spChg>
        <pc:spChg chg="add del mod">
          <ac:chgData name="Himanshu Sharma" userId="9a130bef-3c0f-4b23-91dc-1f2b6be15a62" providerId="ADAL" clId="{D63416A5-FB85-4AA7-BF28-51EAF558F22D}" dt="2024-10-06T18:33:27.884" v="187" actId="478"/>
          <ac:spMkLst>
            <pc:docMk/>
            <pc:sldMk cId="3304612065" sldId="276"/>
            <ac:spMk id="10" creationId="{CBF614B1-6176-5A9D-E49C-CFD77AD251CA}"/>
          </ac:spMkLst>
        </pc:spChg>
        <pc:spChg chg="add del mod">
          <ac:chgData name="Himanshu Sharma" userId="9a130bef-3c0f-4b23-91dc-1f2b6be15a62" providerId="ADAL" clId="{D63416A5-FB85-4AA7-BF28-51EAF558F22D}" dt="2024-10-06T18:33:42.987" v="198" actId="478"/>
          <ac:spMkLst>
            <pc:docMk/>
            <pc:sldMk cId="3304612065" sldId="276"/>
            <ac:spMk id="12" creationId="{BEE370E5-7D23-3595-4B0B-4A7774D6B51B}"/>
          </ac:spMkLst>
        </pc:spChg>
        <pc:spChg chg="add del mod">
          <ac:chgData name="Himanshu Sharma" userId="9a130bef-3c0f-4b23-91dc-1f2b6be15a62" providerId="ADAL" clId="{D63416A5-FB85-4AA7-BF28-51EAF558F22D}" dt="2024-10-06T18:33:41.108" v="197" actId="478"/>
          <ac:spMkLst>
            <pc:docMk/>
            <pc:sldMk cId="3304612065" sldId="276"/>
            <ac:spMk id="14" creationId="{E5F7602B-6049-3519-E2F8-8C1D5E4D742F}"/>
          </ac:spMkLst>
        </pc:spChg>
        <pc:spChg chg="add mod">
          <ac:chgData name="Himanshu Sharma" userId="9a130bef-3c0f-4b23-91dc-1f2b6be15a62" providerId="ADAL" clId="{D63416A5-FB85-4AA7-BF28-51EAF558F22D}" dt="2024-10-06T18:49:21.695" v="705" actId="20577"/>
          <ac:spMkLst>
            <pc:docMk/>
            <pc:sldMk cId="3304612065" sldId="276"/>
            <ac:spMk id="15" creationId="{D1E9278A-7480-4604-9674-BE4C7B54807E}"/>
          </ac:spMkLst>
        </pc:spChg>
        <pc:spChg chg="add del mod">
          <ac:chgData name="Himanshu Sharma" userId="9a130bef-3c0f-4b23-91dc-1f2b6be15a62" providerId="ADAL" clId="{D63416A5-FB85-4AA7-BF28-51EAF558F22D}" dt="2024-10-06T18:35:28.278" v="211" actId="478"/>
          <ac:spMkLst>
            <pc:docMk/>
            <pc:sldMk cId="3304612065" sldId="276"/>
            <ac:spMk id="16" creationId="{757A75D8-8A46-B21D-8B66-DC07292FB304}"/>
          </ac:spMkLst>
        </pc:spChg>
        <pc:spChg chg="add mod">
          <ac:chgData name="Himanshu Sharma" userId="9a130bef-3c0f-4b23-91dc-1f2b6be15a62" providerId="ADAL" clId="{D63416A5-FB85-4AA7-BF28-51EAF558F22D}" dt="2024-10-06T18:43:07.957" v="406" actId="20577"/>
          <ac:spMkLst>
            <pc:docMk/>
            <pc:sldMk cId="3304612065" sldId="276"/>
            <ac:spMk id="17" creationId="{1E5ED76F-649A-B321-ACB0-066B5A80999E}"/>
          </ac:spMkLst>
        </pc:spChg>
        <pc:spChg chg="add mod">
          <ac:chgData name="Himanshu Sharma" userId="9a130bef-3c0f-4b23-91dc-1f2b6be15a62" providerId="ADAL" clId="{D63416A5-FB85-4AA7-BF28-51EAF558F22D}" dt="2024-10-06T18:49:05.613" v="686" actId="1035"/>
          <ac:spMkLst>
            <pc:docMk/>
            <pc:sldMk cId="3304612065" sldId="276"/>
            <ac:spMk id="18" creationId="{6EE52B2B-9161-F37B-3A62-39B11F234777}"/>
          </ac:spMkLst>
        </pc:spChg>
        <pc:picChg chg="add del">
          <ac:chgData name="Himanshu Sharma" userId="9a130bef-3c0f-4b23-91dc-1f2b6be15a62" providerId="ADAL" clId="{D63416A5-FB85-4AA7-BF28-51EAF558F22D}" dt="2024-10-06T18:33:30.474" v="188" actId="478"/>
          <ac:picMkLst>
            <pc:docMk/>
            <pc:sldMk cId="3304612065" sldId="276"/>
            <ac:picMk id="7" creationId="{309374E9-EB33-89A8-C0D9-F813EE03AD28}"/>
          </ac:picMkLst>
        </pc:picChg>
        <pc:picChg chg="add del">
          <ac:chgData name="Himanshu Sharma" userId="9a130bef-3c0f-4b23-91dc-1f2b6be15a62" providerId="ADAL" clId="{D63416A5-FB85-4AA7-BF28-51EAF558F22D}" dt="2024-10-06T18:33:27.884" v="187" actId="478"/>
          <ac:picMkLst>
            <pc:docMk/>
            <pc:sldMk cId="3304612065" sldId="276"/>
            <ac:picMk id="9" creationId="{F43E8EFE-DDA7-E3D4-B55E-70076E944563}"/>
          </ac:picMkLst>
        </pc:picChg>
      </pc:sldChg>
      <pc:sldChg chg="delSp modSp add del mod ord modShow">
        <pc:chgData name="Himanshu Sharma" userId="9a130bef-3c0f-4b23-91dc-1f2b6be15a62" providerId="ADAL" clId="{D63416A5-FB85-4AA7-BF28-51EAF558F22D}" dt="2024-10-06T21:08:35.896" v="2789" actId="47"/>
        <pc:sldMkLst>
          <pc:docMk/>
          <pc:sldMk cId="3391678328" sldId="277"/>
        </pc:sldMkLst>
        <pc:spChg chg="mod">
          <ac:chgData name="Himanshu Sharma" userId="9a130bef-3c0f-4b23-91dc-1f2b6be15a62" providerId="ADAL" clId="{D63416A5-FB85-4AA7-BF28-51EAF558F22D}" dt="2024-10-06T18:36:18.071" v="225" actId="114"/>
          <ac:spMkLst>
            <pc:docMk/>
            <pc:sldMk cId="3391678328" sldId="277"/>
            <ac:spMk id="4" creationId="{483B4B17-0D2A-88E9-2CE7-BF3DCA8AB6F8}"/>
          </ac:spMkLst>
        </pc:spChg>
        <pc:picChg chg="del">
          <ac:chgData name="Himanshu Sharma" userId="9a130bef-3c0f-4b23-91dc-1f2b6be15a62" providerId="ADAL" clId="{D63416A5-FB85-4AA7-BF28-51EAF558F22D}" dt="2024-10-06T18:35:51.719" v="217" actId="478"/>
          <ac:picMkLst>
            <pc:docMk/>
            <pc:sldMk cId="3391678328" sldId="277"/>
            <ac:picMk id="7" creationId="{309374E9-EB33-89A8-C0D9-F813EE03AD28}"/>
          </ac:picMkLst>
        </pc:picChg>
      </pc:sldChg>
      <pc:sldChg chg="addSp delSp modSp add mod ord delAnim">
        <pc:chgData name="Himanshu Sharma" userId="9a130bef-3c0f-4b23-91dc-1f2b6be15a62" providerId="ADAL" clId="{D63416A5-FB85-4AA7-BF28-51EAF558F22D}" dt="2024-10-10T21:56:56.142" v="3114" actId="14826"/>
        <pc:sldMkLst>
          <pc:docMk/>
          <pc:sldMk cId="3354648773" sldId="278"/>
        </pc:sldMkLst>
        <pc:spChg chg="add mod">
          <ac:chgData name="Himanshu Sharma" userId="9a130bef-3c0f-4b23-91dc-1f2b6be15a62" providerId="ADAL" clId="{D63416A5-FB85-4AA7-BF28-51EAF558F22D}" dt="2024-10-10T21:55:14.813" v="3111" actId="1036"/>
          <ac:spMkLst>
            <pc:docMk/>
            <pc:sldMk cId="3354648773" sldId="278"/>
            <ac:spMk id="2" creationId="{D9CC306E-8463-E9AD-153F-5BFBDC64E2D9}"/>
          </ac:spMkLst>
        </pc:spChg>
        <pc:spChg chg="add mod">
          <ac:chgData name="Himanshu Sharma" userId="9a130bef-3c0f-4b23-91dc-1f2b6be15a62" providerId="ADAL" clId="{D63416A5-FB85-4AA7-BF28-51EAF558F22D}" dt="2024-10-10T21:54:09.992" v="3076" actId="1036"/>
          <ac:spMkLst>
            <pc:docMk/>
            <pc:sldMk cId="3354648773" sldId="278"/>
            <ac:spMk id="3" creationId="{9600731B-B149-081A-180C-B25D7B983FA6}"/>
          </ac:spMkLst>
        </pc:spChg>
        <pc:spChg chg="add mod">
          <ac:chgData name="Himanshu Sharma" userId="9a130bef-3c0f-4b23-91dc-1f2b6be15a62" providerId="ADAL" clId="{D63416A5-FB85-4AA7-BF28-51EAF558F22D}" dt="2024-10-10T21:53:51.708" v="3055" actId="20577"/>
          <ac:spMkLst>
            <pc:docMk/>
            <pc:sldMk cId="3354648773" sldId="278"/>
            <ac:spMk id="4" creationId="{87F7243D-B1A3-BF75-3260-CCE0C855EDC6}"/>
          </ac:spMkLst>
        </pc:spChg>
        <pc:spChg chg="add mod">
          <ac:chgData name="Himanshu Sharma" userId="9a130bef-3c0f-4b23-91dc-1f2b6be15a62" providerId="ADAL" clId="{D63416A5-FB85-4AA7-BF28-51EAF558F22D}" dt="2024-10-10T21:53:53.170" v="3056" actId="20577"/>
          <ac:spMkLst>
            <pc:docMk/>
            <pc:sldMk cId="3354648773" sldId="278"/>
            <ac:spMk id="6" creationId="{DFD38882-C4DD-8613-B32B-FF5E25A1D89A}"/>
          </ac:spMkLst>
        </pc:spChg>
        <pc:spChg chg="add mod">
          <ac:chgData name="Himanshu Sharma" userId="9a130bef-3c0f-4b23-91dc-1f2b6be15a62" providerId="ADAL" clId="{D63416A5-FB85-4AA7-BF28-51EAF558F22D}" dt="2024-10-10T21:53:54.811" v="3057" actId="20577"/>
          <ac:spMkLst>
            <pc:docMk/>
            <pc:sldMk cId="3354648773" sldId="278"/>
            <ac:spMk id="7" creationId="{F1A5EAF9-CCCC-A59E-A9F8-BC96D929013D}"/>
          </ac:spMkLst>
        </pc:spChg>
        <pc:spChg chg="add mod">
          <ac:chgData name="Himanshu Sharma" userId="9a130bef-3c0f-4b23-91dc-1f2b6be15a62" providerId="ADAL" clId="{D63416A5-FB85-4AA7-BF28-51EAF558F22D}" dt="2024-10-06T19:20:39.273" v="2525" actId="1036"/>
          <ac:spMkLst>
            <pc:docMk/>
            <pc:sldMk cId="3354648773" sldId="278"/>
            <ac:spMk id="13" creationId="{34268B9E-DD08-E907-3D7F-A1D97894BFF9}"/>
          </ac:spMkLst>
        </pc:spChg>
        <pc:spChg chg="add mod">
          <ac:chgData name="Himanshu Sharma" userId="9a130bef-3c0f-4b23-91dc-1f2b6be15a62" providerId="ADAL" clId="{D63416A5-FB85-4AA7-BF28-51EAF558F22D}" dt="2024-10-06T19:22:09.419" v="2595" actId="1036"/>
          <ac:spMkLst>
            <pc:docMk/>
            <pc:sldMk cId="3354648773" sldId="278"/>
            <ac:spMk id="14" creationId="{9DF2623B-F184-E9E3-CAFC-3320DDA95A5B}"/>
          </ac:spMkLst>
        </pc:spChg>
        <pc:spChg chg="del">
          <ac:chgData name="Himanshu Sharma" userId="9a130bef-3c0f-4b23-91dc-1f2b6be15a62" providerId="ADAL" clId="{D63416A5-FB85-4AA7-BF28-51EAF558F22D}" dt="2024-10-06T18:51:15.579" v="709" actId="478"/>
          <ac:spMkLst>
            <pc:docMk/>
            <pc:sldMk cId="3354648773" sldId="278"/>
            <ac:spMk id="15" creationId="{D1E9278A-7480-4604-9674-BE4C7B54807E}"/>
          </ac:spMkLst>
        </pc:spChg>
        <pc:spChg chg="add mod">
          <ac:chgData name="Himanshu Sharma" userId="9a130bef-3c0f-4b23-91dc-1f2b6be15a62" providerId="ADAL" clId="{D63416A5-FB85-4AA7-BF28-51EAF558F22D}" dt="2024-10-10T21:55:18.844" v="3113" actId="20577"/>
          <ac:spMkLst>
            <pc:docMk/>
            <pc:sldMk cId="3354648773" sldId="278"/>
            <ac:spMk id="16" creationId="{FE8FFB8A-CA4D-1A8C-DE99-A5AA382B8708}"/>
          </ac:spMkLst>
        </pc:spChg>
        <pc:spChg chg="mod">
          <ac:chgData name="Himanshu Sharma" userId="9a130bef-3c0f-4b23-91dc-1f2b6be15a62" providerId="ADAL" clId="{D63416A5-FB85-4AA7-BF28-51EAF558F22D}" dt="2024-10-06T19:13:45.454" v="2253" actId="20577"/>
          <ac:spMkLst>
            <pc:docMk/>
            <pc:sldMk cId="3354648773" sldId="278"/>
            <ac:spMk id="17" creationId="{1E5ED76F-649A-B321-ACB0-066B5A80999E}"/>
          </ac:spMkLst>
        </pc:spChg>
        <pc:spChg chg="del">
          <ac:chgData name="Himanshu Sharma" userId="9a130bef-3c0f-4b23-91dc-1f2b6be15a62" providerId="ADAL" clId="{D63416A5-FB85-4AA7-BF28-51EAF558F22D}" dt="2024-10-06T18:51:15.579" v="709" actId="478"/>
          <ac:spMkLst>
            <pc:docMk/>
            <pc:sldMk cId="3354648773" sldId="278"/>
            <ac:spMk id="18" creationId="{6EE52B2B-9161-F37B-3A62-39B11F234777}"/>
          </ac:spMkLst>
        </pc:spChg>
        <pc:picChg chg="mod">
          <ac:chgData name="Himanshu Sharma" userId="9a130bef-3c0f-4b23-91dc-1f2b6be15a62" providerId="ADAL" clId="{D63416A5-FB85-4AA7-BF28-51EAF558F22D}" dt="2024-10-06T19:14:39.081" v="2271" actId="1035"/>
          <ac:picMkLst>
            <pc:docMk/>
            <pc:sldMk cId="3354648773" sldId="278"/>
            <ac:picMk id="9" creationId="{F43E8EFE-DDA7-E3D4-B55E-70076E944563}"/>
          </ac:picMkLst>
        </pc:picChg>
        <pc:picChg chg="add mod">
          <ac:chgData name="Himanshu Sharma" userId="9a130bef-3c0f-4b23-91dc-1f2b6be15a62" providerId="ADAL" clId="{D63416A5-FB85-4AA7-BF28-51EAF558F22D}" dt="2024-10-10T21:54:16.196" v="3082" actId="1036"/>
          <ac:picMkLst>
            <pc:docMk/>
            <pc:sldMk cId="3354648773" sldId="278"/>
            <ac:picMk id="11" creationId="{D374EDC9-49EB-DF16-DB0D-12B4E1D5ED97}"/>
          </ac:picMkLst>
        </pc:picChg>
        <pc:picChg chg="add mod">
          <ac:chgData name="Himanshu Sharma" userId="9a130bef-3c0f-4b23-91dc-1f2b6be15a62" providerId="ADAL" clId="{D63416A5-FB85-4AA7-BF28-51EAF558F22D}" dt="2024-10-10T21:56:56.142" v="3114" actId="14826"/>
          <ac:picMkLst>
            <pc:docMk/>
            <pc:sldMk cId="3354648773" sldId="278"/>
            <ac:picMk id="12" creationId="{F21A57D8-3366-B5A3-555B-7BFF7AEF0833}"/>
          </ac:picMkLst>
        </pc:picChg>
        <pc:picChg chg="add mod">
          <ac:chgData name="Himanshu Sharma" userId="9a130bef-3c0f-4b23-91dc-1f2b6be15a62" providerId="ADAL" clId="{D63416A5-FB85-4AA7-BF28-51EAF558F22D}" dt="2024-10-10T21:53:57.362" v="3064" actId="1036"/>
          <ac:picMkLst>
            <pc:docMk/>
            <pc:sldMk cId="3354648773" sldId="278"/>
            <ac:picMk id="18" creationId="{910CFF1B-D4D4-AC38-DC38-DF9313AA65A7}"/>
          </ac:picMkLst>
        </pc:picChg>
        <pc:picChg chg="add mod">
          <ac:chgData name="Himanshu Sharma" userId="9a130bef-3c0f-4b23-91dc-1f2b6be15a62" providerId="ADAL" clId="{D63416A5-FB85-4AA7-BF28-51EAF558F22D}" dt="2024-10-10T21:55:01.484" v="3101" actId="207"/>
          <ac:picMkLst>
            <pc:docMk/>
            <pc:sldMk cId="3354648773" sldId="278"/>
            <ac:picMk id="20" creationId="{16DB9622-386E-954C-FE3A-E5412F83B6BF}"/>
          </ac:picMkLst>
        </pc:picChg>
        <pc:cxnChg chg="add mod">
          <ac:chgData name="Himanshu Sharma" userId="9a130bef-3c0f-4b23-91dc-1f2b6be15a62" providerId="ADAL" clId="{D63416A5-FB85-4AA7-BF28-51EAF558F22D}" dt="2024-10-06T19:14:44.466" v="2292" actId="1036"/>
          <ac:cxnSpMkLst>
            <pc:docMk/>
            <pc:sldMk cId="3354648773" sldId="278"/>
            <ac:cxnSpMk id="10" creationId="{879B1204-FCE5-1F73-75DD-0B55029F3375}"/>
          </ac:cxnSpMkLst>
        </pc:cxnChg>
        <pc:cxnChg chg="add del mod">
          <ac:chgData name="Himanshu Sharma" userId="9a130bef-3c0f-4b23-91dc-1f2b6be15a62" providerId="ADAL" clId="{D63416A5-FB85-4AA7-BF28-51EAF558F22D}" dt="2024-10-06T19:02:15.979" v="1524" actId="478"/>
          <ac:cxnSpMkLst>
            <pc:docMk/>
            <pc:sldMk cId="3354648773" sldId="278"/>
            <ac:cxnSpMk id="11" creationId="{B6FDCFF1-16DD-F0F0-AE17-16D62E5B2747}"/>
          </ac:cxnSpMkLst>
        </pc:cxnChg>
        <pc:cxnChg chg="add del mod">
          <ac:chgData name="Himanshu Sharma" userId="9a130bef-3c0f-4b23-91dc-1f2b6be15a62" providerId="ADAL" clId="{D63416A5-FB85-4AA7-BF28-51EAF558F22D}" dt="2024-10-06T19:02:15.979" v="1524" actId="478"/>
          <ac:cxnSpMkLst>
            <pc:docMk/>
            <pc:sldMk cId="3354648773" sldId="278"/>
            <ac:cxnSpMk id="12" creationId="{7E29510D-AF49-A4E8-FD39-1BC81433F3A6}"/>
          </ac:cxnSpMkLst>
        </pc:cxnChg>
        <pc:cxnChg chg="add mod">
          <ac:chgData name="Himanshu Sharma" userId="9a130bef-3c0f-4b23-91dc-1f2b6be15a62" providerId="ADAL" clId="{D63416A5-FB85-4AA7-BF28-51EAF558F22D}" dt="2024-10-10T21:51:34.927" v="2997" actId="465"/>
          <ac:cxnSpMkLst>
            <pc:docMk/>
            <pc:sldMk cId="3354648773" sldId="278"/>
            <ac:cxnSpMk id="21" creationId="{0C3311C3-609A-737E-D2D9-C6C27E736E42}"/>
          </ac:cxnSpMkLst>
        </pc:cxnChg>
        <pc:cxnChg chg="add mod">
          <ac:chgData name="Himanshu Sharma" userId="9a130bef-3c0f-4b23-91dc-1f2b6be15a62" providerId="ADAL" clId="{D63416A5-FB85-4AA7-BF28-51EAF558F22D}" dt="2024-10-10T21:50:50.054" v="2958" actId="1035"/>
          <ac:cxnSpMkLst>
            <pc:docMk/>
            <pc:sldMk cId="3354648773" sldId="278"/>
            <ac:cxnSpMk id="22" creationId="{28050535-CAF0-0C3A-85DE-DBC44A1CBC25}"/>
          </ac:cxnSpMkLst>
        </pc:cxnChg>
      </pc:sldChg>
    </pc:docChg>
  </pc:docChgLst>
  <pc:docChgLst>
    <pc:chgData name="Samantha Dias" userId="S::dias7@purdue.edu::1c124877-6298-4135-85ae-bc2b680746a0" providerId="AD" clId="Web-{3A80FA38-BFED-F35A-758A-94BDD7E918A0}"/>
    <pc:docChg chg="modSld">
      <pc:chgData name="Samantha Dias" userId="S::dias7@purdue.edu::1c124877-6298-4135-85ae-bc2b680746a0" providerId="AD" clId="Web-{3A80FA38-BFED-F35A-758A-94BDD7E918A0}" dt="2024-10-06T19:13:36.161" v="52" actId="20577"/>
      <pc:docMkLst>
        <pc:docMk/>
      </pc:docMkLst>
      <pc:sldChg chg="modSp">
        <pc:chgData name="Samantha Dias" userId="S::dias7@purdue.edu::1c124877-6298-4135-85ae-bc2b680746a0" providerId="AD" clId="Web-{3A80FA38-BFED-F35A-758A-94BDD7E918A0}" dt="2024-10-06T19:13:36.161" v="52" actId="20577"/>
        <pc:sldMkLst>
          <pc:docMk/>
          <pc:sldMk cId="3354648773" sldId="278"/>
        </pc:sldMkLst>
        <pc:spChg chg="mod">
          <ac:chgData name="Samantha Dias" userId="S::dias7@purdue.edu::1c124877-6298-4135-85ae-bc2b680746a0" providerId="AD" clId="Web-{3A80FA38-BFED-F35A-758A-94BDD7E918A0}" dt="2024-10-06T19:13:36.161" v="52" actId="20577"/>
          <ac:spMkLst>
            <pc:docMk/>
            <pc:sldMk cId="3354648773" sldId="278"/>
            <ac:spMk id="13" creationId="{34268B9E-DD08-E907-3D7F-A1D97894BFF9}"/>
          </ac:spMkLst>
        </pc:spChg>
      </pc:sldChg>
    </pc:docChg>
  </pc:docChgLst>
  <pc:docChgLst>
    <pc:chgData name="Warnakulasuriya D Tissera" userId="f0d752f1-51ee-4da5-97e5-29652a0da809" providerId="ADAL" clId="{39D3D71E-8CF8-47E9-A3E1-BC09AB9E6300}"/>
    <pc:docChg chg="undo custSel addSld delSld modSld sldOrd">
      <pc:chgData name="Warnakulasuriya D Tissera" userId="f0d752f1-51ee-4da5-97e5-29652a0da809" providerId="ADAL" clId="{39D3D71E-8CF8-47E9-A3E1-BC09AB9E6300}" dt="2024-10-06T19:21:58.018" v="730" actId="255"/>
      <pc:docMkLst>
        <pc:docMk/>
      </pc:docMkLst>
      <pc:sldChg chg="modSp mod">
        <pc:chgData name="Warnakulasuriya D Tissera" userId="f0d752f1-51ee-4da5-97e5-29652a0da809" providerId="ADAL" clId="{39D3D71E-8CF8-47E9-A3E1-BC09AB9E6300}" dt="2024-10-06T12:44:51.749" v="725" actId="1076"/>
        <pc:sldMkLst>
          <pc:docMk/>
          <pc:sldMk cId="2508414652" sldId="268"/>
        </pc:sldMkLst>
        <pc:spChg chg="mod">
          <ac:chgData name="Warnakulasuriya D Tissera" userId="f0d752f1-51ee-4da5-97e5-29652a0da809" providerId="ADAL" clId="{39D3D71E-8CF8-47E9-A3E1-BC09AB9E6300}" dt="2024-10-06T12:44:40.002" v="721" actId="14100"/>
          <ac:spMkLst>
            <pc:docMk/>
            <pc:sldMk cId="2508414652" sldId="268"/>
            <ac:spMk id="2" creationId="{E9E720A6-36C8-C02D-3C22-8B055132B927}"/>
          </ac:spMkLst>
        </pc:spChg>
        <pc:spChg chg="mod">
          <ac:chgData name="Warnakulasuriya D Tissera" userId="f0d752f1-51ee-4da5-97e5-29652a0da809" providerId="ADAL" clId="{39D3D71E-8CF8-47E9-A3E1-BC09AB9E6300}" dt="2024-10-05T20:42:50.505" v="145" actId="1076"/>
          <ac:spMkLst>
            <pc:docMk/>
            <pc:sldMk cId="2508414652" sldId="268"/>
            <ac:spMk id="3" creationId="{24D90480-F4E4-852F-27D8-E447F821D255}"/>
          </ac:spMkLst>
        </pc:spChg>
        <pc:picChg chg="mod">
          <ac:chgData name="Warnakulasuriya D Tissera" userId="f0d752f1-51ee-4da5-97e5-29652a0da809" providerId="ADAL" clId="{39D3D71E-8CF8-47E9-A3E1-BC09AB9E6300}" dt="2024-10-06T12:44:51.749" v="725" actId="1076"/>
          <ac:picMkLst>
            <pc:docMk/>
            <pc:sldMk cId="2508414652" sldId="268"/>
            <ac:picMk id="5" creationId="{DD63261E-5D91-9551-946A-DB0F2916A54C}"/>
          </ac:picMkLst>
        </pc:picChg>
      </pc:sldChg>
      <pc:sldChg chg="delSp mod">
        <pc:chgData name="Warnakulasuriya D Tissera" userId="f0d752f1-51ee-4da5-97e5-29652a0da809" providerId="ADAL" clId="{39D3D71E-8CF8-47E9-A3E1-BC09AB9E6300}" dt="2024-10-05T21:27:29.164" v="660" actId="478"/>
        <pc:sldMkLst>
          <pc:docMk/>
          <pc:sldMk cId="1538171574" sldId="270"/>
        </pc:sldMkLst>
        <pc:spChg chg="del">
          <ac:chgData name="Warnakulasuriya D Tissera" userId="f0d752f1-51ee-4da5-97e5-29652a0da809" providerId="ADAL" clId="{39D3D71E-8CF8-47E9-A3E1-BC09AB9E6300}" dt="2024-10-05T21:27:27.051" v="659" actId="478"/>
          <ac:spMkLst>
            <pc:docMk/>
            <pc:sldMk cId="1538171574" sldId="270"/>
            <ac:spMk id="3" creationId="{6D22237B-A737-EA59-344E-B1A1E02CC3F2}"/>
          </ac:spMkLst>
        </pc:spChg>
        <pc:spChg chg="del">
          <ac:chgData name="Warnakulasuriya D Tissera" userId="f0d752f1-51ee-4da5-97e5-29652a0da809" providerId="ADAL" clId="{39D3D71E-8CF8-47E9-A3E1-BC09AB9E6300}" dt="2024-10-05T21:27:29.164" v="660" actId="478"/>
          <ac:spMkLst>
            <pc:docMk/>
            <pc:sldMk cId="1538171574" sldId="270"/>
            <ac:spMk id="4" creationId="{0E13A969-B2CC-EB8C-D84E-726B41E79CE5}"/>
          </ac:spMkLst>
        </pc:spChg>
      </pc:sldChg>
      <pc:sldChg chg="delSp modSp mod modAnim">
        <pc:chgData name="Warnakulasuriya D Tissera" userId="f0d752f1-51ee-4da5-97e5-29652a0da809" providerId="ADAL" clId="{39D3D71E-8CF8-47E9-A3E1-BC09AB9E6300}" dt="2024-10-06T12:31:30.478" v="664" actId="1076"/>
        <pc:sldMkLst>
          <pc:docMk/>
          <pc:sldMk cId="1048587044" sldId="271"/>
        </pc:sldMkLst>
        <pc:spChg chg="mod">
          <ac:chgData name="Warnakulasuriya D Tissera" userId="f0d752f1-51ee-4da5-97e5-29652a0da809" providerId="ADAL" clId="{39D3D71E-8CF8-47E9-A3E1-BC09AB9E6300}" dt="2024-10-05T21:16:35.849" v="645" actId="2711"/>
          <ac:spMkLst>
            <pc:docMk/>
            <pc:sldMk cId="1048587044" sldId="271"/>
            <ac:spMk id="3" creationId="{54FAF398-A31D-CFC3-3A0A-A7022046A2CA}"/>
          </ac:spMkLst>
        </pc:spChg>
        <pc:spChg chg="mod">
          <ac:chgData name="Warnakulasuriya D Tissera" userId="f0d752f1-51ee-4da5-97e5-29652a0da809" providerId="ADAL" clId="{39D3D71E-8CF8-47E9-A3E1-BC09AB9E6300}" dt="2024-10-05T21:16:29.203" v="644" actId="113"/>
          <ac:spMkLst>
            <pc:docMk/>
            <pc:sldMk cId="1048587044" sldId="271"/>
            <ac:spMk id="4" creationId="{483B4B17-0D2A-88E9-2CE7-BF3DCA8AB6F8}"/>
          </ac:spMkLst>
        </pc:spChg>
        <pc:picChg chg="mod">
          <ac:chgData name="Warnakulasuriya D Tissera" userId="f0d752f1-51ee-4da5-97e5-29652a0da809" providerId="ADAL" clId="{39D3D71E-8CF8-47E9-A3E1-BC09AB9E6300}" dt="2024-10-06T12:31:30.478" v="664" actId="1076"/>
          <ac:picMkLst>
            <pc:docMk/>
            <pc:sldMk cId="1048587044" sldId="271"/>
            <ac:picMk id="7" creationId="{309374E9-EB33-89A8-C0D9-F813EE03AD28}"/>
          </ac:picMkLst>
        </pc:picChg>
        <pc:picChg chg="del mod">
          <ac:chgData name="Warnakulasuriya D Tissera" userId="f0d752f1-51ee-4da5-97e5-29652a0da809" providerId="ADAL" clId="{39D3D71E-8CF8-47E9-A3E1-BC09AB9E6300}" dt="2024-10-05T20:38:15.338" v="105" actId="478"/>
          <ac:picMkLst>
            <pc:docMk/>
            <pc:sldMk cId="1048587044" sldId="271"/>
            <ac:picMk id="8" creationId="{C35709C2-4823-E877-59FF-E86A8741CBB7}"/>
          </ac:picMkLst>
        </pc:picChg>
      </pc:sldChg>
      <pc:sldChg chg="modSp mod ord modAnim">
        <pc:chgData name="Warnakulasuriya D Tissera" userId="f0d752f1-51ee-4da5-97e5-29652a0da809" providerId="ADAL" clId="{39D3D71E-8CF8-47E9-A3E1-BC09AB9E6300}" dt="2024-10-06T12:37:47.431" v="687" actId="1076"/>
        <pc:sldMkLst>
          <pc:docMk/>
          <pc:sldMk cId="2772550352" sldId="272"/>
        </pc:sldMkLst>
        <pc:spChg chg="mod">
          <ac:chgData name="Warnakulasuriya D Tissera" userId="f0d752f1-51ee-4da5-97e5-29652a0da809" providerId="ADAL" clId="{39D3D71E-8CF8-47E9-A3E1-BC09AB9E6300}" dt="2024-10-06T12:37:35.865" v="685" actId="255"/>
          <ac:spMkLst>
            <pc:docMk/>
            <pc:sldMk cId="2772550352" sldId="272"/>
            <ac:spMk id="3" creationId="{54FAF398-A31D-CFC3-3A0A-A7022046A2CA}"/>
          </ac:spMkLst>
        </pc:spChg>
        <pc:spChg chg="mod">
          <ac:chgData name="Warnakulasuriya D Tissera" userId="f0d752f1-51ee-4da5-97e5-29652a0da809" providerId="ADAL" clId="{39D3D71E-8CF8-47E9-A3E1-BC09AB9E6300}" dt="2024-10-05T20:55:01.955" v="237" actId="1076"/>
          <ac:spMkLst>
            <pc:docMk/>
            <pc:sldMk cId="2772550352" sldId="272"/>
            <ac:spMk id="4" creationId="{483B4B17-0D2A-88E9-2CE7-BF3DCA8AB6F8}"/>
          </ac:spMkLst>
        </pc:spChg>
        <pc:picChg chg="mod">
          <ac:chgData name="Warnakulasuriya D Tissera" userId="f0d752f1-51ee-4da5-97e5-29652a0da809" providerId="ADAL" clId="{39D3D71E-8CF8-47E9-A3E1-BC09AB9E6300}" dt="2024-10-06T12:37:47.431" v="687" actId="1076"/>
          <ac:picMkLst>
            <pc:docMk/>
            <pc:sldMk cId="2772550352" sldId="272"/>
            <ac:picMk id="7" creationId="{051EE4FE-4E95-C536-8908-C7B9CA96E11C}"/>
          </ac:picMkLst>
        </pc:picChg>
      </pc:sldChg>
      <pc:sldChg chg="modSp del mod">
        <pc:chgData name="Warnakulasuriya D Tissera" userId="f0d752f1-51ee-4da5-97e5-29652a0da809" providerId="ADAL" clId="{39D3D71E-8CF8-47E9-A3E1-BC09AB9E6300}" dt="2024-10-05T20:43:17.396" v="146" actId="47"/>
        <pc:sldMkLst>
          <pc:docMk/>
          <pc:sldMk cId="2823355367" sldId="273"/>
        </pc:sldMkLst>
        <pc:spChg chg="mod">
          <ac:chgData name="Warnakulasuriya D Tissera" userId="f0d752f1-51ee-4da5-97e5-29652a0da809" providerId="ADAL" clId="{39D3D71E-8CF8-47E9-A3E1-BC09AB9E6300}" dt="2024-10-05T20:37:26.872" v="100" actId="20577"/>
          <ac:spMkLst>
            <pc:docMk/>
            <pc:sldMk cId="2823355367" sldId="273"/>
            <ac:spMk id="7" creationId="{694A18F3-491A-756D-72F0-7B47DCE53CA2}"/>
          </ac:spMkLst>
        </pc:spChg>
      </pc:sldChg>
      <pc:sldChg chg="addSp delSp modSp new mod setBg modClrScheme chgLayout">
        <pc:chgData name="Warnakulasuriya D Tissera" userId="f0d752f1-51ee-4da5-97e5-29652a0da809" providerId="ADAL" clId="{39D3D71E-8CF8-47E9-A3E1-BC09AB9E6300}" dt="2024-10-06T12:41:43.936" v="704" actId="14100"/>
        <pc:sldMkLst>
          <pc:docMk/>
          <pc:sldMk cId="3207631958" sldId="274"/>
        </pc:sldMkLst>
        <pc:spChg chg="del">
          <ac:chgData name="Warnakulasuriya D Tissera" userId="f0d752f1-51ee-4da5-97e5-29652a0da809" providerId="ADAL" clId="{39D3D71E-8CF8-47E9-A3E1-BC09AB9E6300}" dt="2024-10-05T20:21:10.503" v="13" actId="478"/>
          <ac:spMkLst>
            <pc:docMk/>
            <pc:sldMk cId="3207631958" sldId="274"/>
            <ac:spMk id="2" creationId="{43A7C6B7-172F-0374-F8DB-7BD4BD62793C}"/>
          </ac:spMkLst>
        </pc:spChg>
        <pc:spChg chg="del">
          <ac:chgData name="Warnakulasuriya D Tissera" userId="f0d752f1-51ee-4da5-97e5-29652a0da809" providerId="ADAL" clId="{39D3D71E-8CF8-47E9-A3E1-BC09AB9E6300}" dt="2024-10-05T20:21:22.333" v="14" actId="26606"/>
          <ac:spMkLst>
            <pc:docMk/>
            <pc:sldMk cId="3207631958" sldId="274"/>
            <ac:spMk id="3" creationId="{65FC4592-F118-85A4-9AAB-CBCC70D3E9A4}"/>
          </ac:spMkLst>
        </pc:spChg>
        <pc:spChg chg="del">
          <ac:chgData name="Warnakulasuriya D Tissera" userId="f0d752f1-51ee-4da5-97e5-29652a0da809" providerId="ADAL" clId="{39D3D71E-8CF8-47E9-A3E1-BC09AB9E6300}" dt="2024-10-05T20:21:08.788" v="12" actId="478"/>
          <ac:spMkLst>
            <pc:docMk/>
            <pc:sldMk cId="3207631958" sldId="274"/>
            <ac:spMk id="4" creationId="{DEFF4249-C2B9-C653-4207-BC2C14D29D74}"/>
          </ac:spMkLst>
        </pc:spChg>
        <pc:spChg chg="add mod">
          <ac:chgData name="Warnakulasuriya D Tissera" userId="f0d752f1-51ee-4da5-97e5-29652a0da809" providerId="ADAL" clId="{39D3D71E-8CF8-47E9-A3E1-BC09AB9E6300}" dt="2024-10-05T21:26:42.030" v="658" actId="20577"/>
          <ac:spMkLst>
            <pc:docMk/>
            <pc:sldMk cId="3207631958" sldId="274"/>
            <ac:spMk id="10" creationId="{20DCF2B8-3CE2-6E7C-CF75-B590242305DE}"/>
          </ac:spMkLst>
        </pc:spChg>
        <pc:spChg chg="add mod">
          <ac:chgData name="Warnakulasuriya D Tissera" userId="f0d752f1-51ee-4da5-97e5-29652a0da809" providerId="ADAL" clId="{39D3D71E-8CF8-47E9-A3E1-BC09AB9E6300}" dt="2024-10-06T12:41:28.920" v="702" actId="1076"/>
          <ac:spMkLst>
            <pc:docMk/>
            <pc:sldMk cId="3207631958" sldId="274"/>
            <ac:spMk id="12" creationId="{617F91E7-DFF8-8A74-7000-A8C01FC8FC4F}"/>
          </ac:spMkLst>
        </pc:spChg>
        <pc:spChg chg="add del mod">
          <ac:chgData name="Warnakulasuriya D Tissera" userId="f0d752f1-51ee-4da5-97e5-29652a0da809" providerId="ADAL" clId="{39D3D71E-8CF8-47E9-A3E1-BC09AB9E6300}" dt="2024-10-05T20:32:39.787" v="77" actId="478"/>
          <ac:spMkLst>
            <pc:docMk/>
            <pc:sldMk cId="3207631958" sldId="274"/>
            <ac:spMk id="27" creationId="{77204633-D717-DD6E-F3BA-0E999CC667C9}"/>
          </ac:spMkLst>
        </pc:spChg>
        <pc:spChg chg="add mod">
          <ac:chgData name="Warnakulasuriya D Tissera" userId="f0d752f1-51ee-4da5-97e5-29652a0da809" providerId="ADAL" clId="{39D3D71E-8CF8-47E9-A3E1-BC09AB9E6300}" dt="2024-10-06T12:41:32.002" v="703" actId="1076"/>
          <ac:spMkLst>
            <pc:docMk/>
            <pc:sldMk cId="3207631958" sldId="274"/>
            <ac:spMk id="28" creationId="{52465CF0-0B34-BD75-F824-CBB35B4A13F2}"/>
          </ac:spMkLst>
        </pc:spChg>
        <pc:spChg chg="add">
          <ac:chgData name="Warnakulasuriya D Tissera" userId="f0d752f1-51ee-4da5-97e5-29652a0da809" providerId="ADAL" clId="{39D3D71E-8CF8-47E9-A3E1-BC09AB9E6300}" dt="2024-10-05T20:30:04.746" v="47" actId="26606"/>
          <ac:spMkLst>
            <pc:docMk/>
            <pc:sldMk cId="3207631958" sldId="274"/>
            <ac:spMk id="31" creationId="{B95B9BA8-1D69-4796-85F5-B6D0BD52354B}"/>
          </ac:spMkLst>
        </pc:spChg>
        <pc:grpChg chg="add mod">
          <ac:chgData name="Warnakulasuriya D Tissera" userId="f0d752f1-51ee-4da5-97e5-29652a0da809" providerId="ADAL" clId="{39D3D71E-8CF8-47E9-A3E1-BC09AB9E6300}" dt="2024-10-06T12:41:43.936" v="704" actId="14100"/>
          <ac:grpSpMkLst>
            <pc:docMk/>
            <pc:sldMk cId="3207631958" sldId="274"/>
            <ac:grpSpMk id="26" creationId="{8C87381C-0E91-66CA-CA67-7774573A0AC0}"/>
          </ac:grpSpMkLst>
        </pc:grpChg>
        <pc:picChg chg="add mod">
          <ac:chgData name="Warnakulasuriya D Tissera" userId="f0d752f1-51ee-4da5-97e5-29652a0da809" providerId="ADAL" clId="{39D3D71E-8CF8-47E9-A3E1-BC09AB9E6300}" dt="2024-10-06T12:39:07.883" v="690" actId="2085"/>
          <ac:picMkLst>
            <pc:docMk/>
            <pc:sldMk cId="3207631958" sldId="274"/>
            <ac:picMk id="5" creationId="{A67D35BA-7510-18FC-D074-3C6BCDBE305F}"/>
          </ac:picMkLst>
        </pc:picChg>
        <pc:inkChg chg="add mod">
          <ac:chgData name="Warnakulasuriya D Tissera" userId="f0d752f1-51ee-4da5-97e5-29652a0da809" providerId="ADAL" clId="{39D3D71E-8CF8-47E9-A3E1-BC09AB9E6300}" dt="2024-10-06T12:40:28.448" v="695" actId="208"/>
          <ac:inkMkLst>
            <pc:docMk/>
            <pc:sldMk cId="3207631958" sldId="274"/>
            <ac:inkMk id="6" creationId="{F3CF5131-7A33-68E9-00F1-0A194BFC2591}"/>
          </ac:inkMkLst>
        </pc:inkChg>
        <pc:inkChg chg="add del">
          <ac:chgData name="Warnakulasuriya D Tissera" userId="f0d752f1-51ee-4da5-97e5-29652a0da809" providerId="ADAL" clId="{39D3D71E-8CF8-47E9-A3E1-BC09AB9E6300}" dt="2024-10-05T20:22:37.388" v="18" actId="9405"/>
          <ac:inkMkLst>
            <pc:docMk/>
            <pc:sldMk cId="3207631958" sldId="274"/>
            <ac:inkMk id="7" creationId="{263BC2CA-CFDC-96A8-80F4-17CAF26BCA8C}"/>
          </ac:inkMkLst>
        </pc:inkChg>
        <pc:inkChg chg="add mod">
          <ac:chgData name="Warnakulasuriya D Tissera" userId="f0d752f1-51ee-4da5-97e5-29652a0da809" providerId="ADAL" clId="{39D3D71E-8CF8-47E9-A3E1-BC09AB9E6300}" dt="2024-10-06T12:40:08.956" v="693" actId="208"/>
          <ac:inkMkLst>
            <pc:docMk/>
            <pc:sldMk cId="3207631958" sldId="274"/>
            <ac:inkMk id="8" creationId="{33FC5921-89F6-64BF-3C00-5E454B11BFDA}"/>
          </ac:inkMkLst>
        </pc:inkChg>
        <pc:inkChg chg="add del">
          <ac:chgData name="Warnakulasuriya D Tissera" userId="f0d752f1-51ee-4da5-97e5-29652a0da809" providerId="ADAL" clId="{39D3D71E-8CF8-47E9-A3E1-BC09AB9E6300}" dt="2024-10-05T20:23:08.922" v="21" actId="9405"/>
          <ac:inkMkLst>
            <pc:docMk/>
            <pc:sldMk cId="3207631958" sldId="274"/>
            <ac:inkMk id="9" creationId="{9C3B80BD-88C5-66A1-725E-0042B815F1D0}"/>
          </ac:inkMkLst>
        </pc:inkChg>
        <pc:inkChg chg="add mod">
          <ac:chgData name="Warnakulasuriya D Tissera" userId="f0d752f1-51ee-4da5-97e5-29652a0da809" providerId="ADAL" clId="{39D3D71E-8CF8-47E9-A3E1-BC09AB9E6300}" dt="2024-10-05T20:29:44.916" v="45" actId="164"/>
          <ac:inkMkLst>
            <pc:docMk/>
            <pc:sldMk cId="3207631958" sldId="274"/>
            <ac:inkMk id="11" creationId="{29413597-8A09-E793-6893-6D7483562B8A}"/>
          </ac:inkMkLst>
        </pc:inkChg>
        <pc:inkChg chg="add mod">
          <ac:chgData name="Warnakulasuriya D Tissera" userId="f0d752f1-51ee-4da5-97e5-29652a0da809" providerId="ADAL" clId="{39D3D71E-8CF8-47E9-A3E1-BC09AB9E6300}" dt="2024-10-06T12:41:05.288" v="699" actId="208"/>
          <ac:inkMkLst>
            <pc:docMk/>
            <pc:sldMk cId="3207631958" sldId="274"/>
            <ac:inkMk id="13" creationId="{DF1016A2-1962-9EAD-3567-3276E22C0578}"/>
          </ac:inkMkLst>
        </pc:inkChg>
        <pc:inkChg chg="add mod">
          <ac:chgData name="Warnakulasuriya D Tissera" userId="f0d752f1-51ee-4da5-97e5-29652a0da809" providerId="ADAL" clId="{39D3D71E-8CF8-47E9-A3E1-BC09AB9E6300}" dt="2024-10-05T20:29:44.916" v="45" actId="164"/>
          <ac:inkMkLst>
            <pc:docMk/>
            <pc:sldMk cId="3207631958" sldId="274"/>
            <ac:inkMk id="14" creationId="{7BFDFFBE-F698-B4A2-B049-DF34BAD24202}"/>
          </ac:inkMkLst>
        </pc:inkChg>
        <pc:inkChg chg="add mod">
          <ac:chgData name="Warnakulasuriya D Tissera" userId="f0d752f1-51ee-4da5-97e5-29652a0da809" providerId="ADAL" clId="{39D3D71E-8CF8-47E9-A3E1-BC09AB9E6300}" dt="2024-10-05T20:29:44.916" v="45" actId="164"/>
          <ac:inkMkLst>
            <pc:docMk/>
            <pc:sldMk cId="3207631958" sldId="274"/>
            <ac:inkMk id="15" creationId="{1E4102F6-CAE7-4F58-250D-8158DC564CED}"/>
          </ac:inkMkLst>
        </pc:inkChg>
        <pc:inkChg chg="add mod">
          <ac:chgData name="Warnakulasuriya D Tissera" userId="f0d752f1-51ee-4da5-97e5-29652a0da809" providerId="ADAL" clId="{39D3D71E-8CF8-47E9-A3E1-BC09AB9E6300}" dt="2024-10-05T20:29:44.916" v="45" actId="164"/>
          <ac:inkMkLst>
            <pc:docMk/>
            <pc:sldMk cId="3207631958" sldId="274"/>
            <ac:inkMk id="16" creationId="{68EA7069-BC32-A413-35AC-9EBFE4A2914D}"/>
          </ac:inkMkLst>
        </pc:inkChg>
        <pc:inkChg chg="add mod">
          <ac:chgData name="Warnakulasuriya D Tissera" userId="f0d752f1-51ee-4da5-97e5-29652a0da809" providerId="ADAL" clId="{39D3D71E-8CF8-47E9-A3E1-BC09AB9E6300}" dt="2024-10-05T20:29:44.916" v="45" actId="164"/>
          <ac:inkMkLst>
            <pc:docMk/>
            <pc:sldMk cId="3207631958" sldId="274"/>
            <ac:inkMk id="17" creationId="{1FF1241E-135D-C5CA-13F5-7A3E6C4D2938}"/>
          </ac:inkMkLst>
        </pc:inkChg>
        <pc:inkChg chg="add mod">
          <ac:chgData name="Warnakulasuriya D Tissera" userId="f0d752f1-51ee-4da5-97e5-29652a0da809" providerId="ADAL" clId="{39D3D71E-8CF8-47E9-A3E1-BC09AB9E6300}" dt="2024-10-05T20:29:44.916" v="45" actId="164"/>
          <ac:inkMkLst>
            <pc:docMk/>
            <pc:sldMk cId="3207631958" sldId="274"/>
            <ac:inkMk id="18" creationId="{C805F2EA-B3E6-1985-25FF-BF9A7C4A1922}"/>
          </ac:inkMkLst>
        </pc:inkChg>
        <pc:inkChg chg="add mod">
          <ac:chgData name="Warnakulasuriya D Tissera" userId="f0d752f1-51ee-4da5-97e5-29652a0da809" providerId="ADAL" clId="{39D3D71E-8CF8-47E9-A3E1-BC09AB9E6300}" dt="2024-10-05T20:29:44.916" v="45" actId="164"/>
          <ac:inkMkLst>
            <pc:docMk/>
            <pc:sldMk cId="3207631958" sldId="274"/>
            <ac:inkMk id="19" creationId="{6431BF45-EE7C-E92F-0C9D-3D46A5069BC0}"/>
          </ac:inkMkLst>
        </pc:inkChg>
        <pc:inkChg chg="add mod">
          <ac:chgData name="Warnakulasuriya D Tissera" userId="f0d752f1-51ee-4da5-97e5-29652a0da809" providerId="ADAL" clId="{39D3D71E-8CF8-47E9-A3E1-BC09AB9E6300}" dt="2024-10-05T20:29:44.916" v="45" actId="164"/>
          <ac:inkMkLst>
            <pc:docMk/>
            <pc:sldMk cId="3207631958" sldId="274"/>
            <ac:inkMk id="20" creationId="{89349F01-7C83-828B-82D2-F1731403DD1B}"/>
          </ac:inkMkLst>
        </pc:inkChg>
        <pc:inkChg chg="add mod">
          <ac:chgData name="Warnakulasuriya D Tissera" userId="f0d752f1-51ee-4da5-97e5-29652a0da809" providerId="ADAL" clId="{39D3D71E-8CF8-47E9-A3E1-BC09AB9E6300}" dt="2024-10-06T12:40:18.420" v="694" actId="208"/>
          <ac:inkMkLst>
            <pc:docMk/>
            <pc:sldMk cId="3207631958" sldId="274"/>
            <ac:inkMk id="21" creationId="{726DE16F-0EB0-51C0-B30C-2625B8AD12CF}"/>
          </ac:inkMkLst>
        </pc:inkChg>
        <pc:inkChg chg="add mod">
          <ac:chgData name="Warnakulasuriya D Tissera" userId="f0d752f1-51ee-4da5-97e5-29652a0da809" providerId="ADAL" clId="{39D3D71E-8CF8-47E9-A3E1-BC09AB9E6300}" dt="2024-10-05T20:29:44.916" v="45" actId="164"/>
          <ac:inkMkLst>
            <pc:docMk/>
            <pc:sldMk cId="3207631958" sldId="274"/>
            <ac:inkMk id="22" creationId="{B8444C81-6CC1-D8CC-E612-08B0FC0A7306}"/>
          </ac:inkMkLst>
        </pc:inkChg>
        <pc:inkChg chg="add mod">
          <ac:chgData name="Warnakulasuriya D Tissera" userId="f0d752f1-51ee-4da5-97e5-29652a0da809" providerId="ADAL" clId="{39D3D71E-8CF8-47E9-A3E1-BC09AB9E6300}" dt="2024-10-05T20:29:44.916" v="45" actId="164"/>
          <ac:inkMkLst>
            <pc:docMk/>
            <pc:sldMk cId="3207631958" sldId="274"/>
            <ac:inkMk id="23" creationId="{3FEB522F-C025-EFB7-9AE4-9C04C33D0113}"/>
          </ac:inkMkLst>
        </pc:inkChg>
        <pc:inkChg chg="add mod">
          <ac:chgData name="Warnakulasuriya D Tissera" userId="f0d752f1-51ee-4da5-97e5-29652a0da809" providerId="ADAL" clId="{39D3D71E-8CF8-47E9-A3E1-BC09AB9E6300}" dt="2024-10-06T12:40:54.091" v="698" actId="208"/>
          <ac:inkMkLst>
            <pc:docMk/>
            <pc:sldMk cId="3207631958" sldId="274"/>
            <ac:inkMk id="24" creationId="{D04B5D7F-EBF9-BE0D-4B90-5802457D96DE}"/>
          </ac:inkMkLst>
        </pc:inkChg>
        <pc:inkChg chg="add mod">
          <ac:chgData name="Warnakulasuriya D Tissera" userId="f0d752f1-51ee-4da5-97e5-29652a0da809" providerId="ADAL" clId="{39D3D71E-8CF8-47E9-A3E1-BC09AB9E6300}" dt="2024-10-05T20:29:44.916" v="45" actId="164"/>
          <ac:inkMkLst>
            <pc:docMk/>
            <pc:sldMk cId="3207631958" sldId="274"/>
            <ac:inkMk id="25" creationId="{6621108B-9C89-60FE-C91C-4EA13A04E0A7}"/>
          </ac:inkMkLst>
        </pc:inkChg>
      </pc:sldChg>
      <pc:sldChg chg="addSp delSp modSp add del mod">
        <pc:chgData name="Warnakulasuriya D Tissera" userId="f0d752f1-51ee-4da5-97e5-29652a0da809" providerId="ADAL" clId="{39D3D71E-8CF8-47E9-A3E1-BC09AB9E6300}" dt="2024-10-05T21:12:48.851" v="436" actId="47"/>
        <pc:sldMkLst>
          <pc:docMk/>
          <pc:sldMk cId="57126493" sldId="275"/>
        </pc:sldMkLst>
        <pc:spChg chg="add">
          <ac:chgData name="Warnakulasuriya D Tissera" userId="f0d752f1-51ee-4da5-97e5-29652a0da809" providerId="ADAL" clId="{39D3D71E-8CF8-47E9-A3E1-BC09AB9E6300}" dt="2024-10-05T21:10:49.851" v="425" actId="11529"/>
          <ac:spMkLst>
            <pc:docMk/>
            <pc:sldMk cId="57126493" sldId="275"/>
            <ac:spMk id="6" creationId="{99CD2A6F-0CDA-D641-B0BC-68B75D342CF2}"/>
          </ac:spMkLst>
        </pc:spChg>
        <pc:spChg chg="add mod">
          <ac:chgData name="Warnakulasuriya D Tissera" userId="f0d752f1-51ee-4da5-97e5-29652a0da809" providerId="ADAL" clId="{39D3D71E-8CF8-47E9-A3E1-BC09AB9E6300}" dt="2024-10-05T21:12:44.954" v="435" actId="1076"/>
          <ac:spMkLst>
            <pc:docMk/>
            <pc:sldMk cId="57126493" sldId="275"/>
            <ac:spMk id="8" creationId="{64E78BCF-4D71-FC17-1154-4F29F9C00FC1}"/>
          </ac:spMkLst>
        </pc:spChg>
        <pc:spChg chg="add del mod">
          <ac:chgData name="Warnakulasuriya D Tissera" userId="f0d752f1-51ee-4da5-97e5-29652a0da809" providerId="ADAL" clId="{39D3D71E-8CF8-47E9-A3E1-BC09AB9E6300}" dt="2024-10-05T21:12:39.390" v="434"/>
          <ac:spMkLst>
            <pc:docMk/>
            <pc:sldMk cId="57126493" sldId="275"/>
            <ac:spMk id="12" creationId="{16090CAF-0340-0428-AF4B-CCBBED3CA4ED}"/>
          </ac:spMkLst>
        </pc:spChg>
        <pc:graphicFrameChg chg="add del modGraphic">
          <ac:chgData name="Warnakulasuriya D Tissera" userId="f0d752f1-51ee-4da5-97e5-29652a0da809" providerId="ADAL" clId="{39D3D71E-8CF8-47E9-A3E1-BC09AB9E6300}" dt="2024-10-05T21:05:51.810" v="424" actId="478"/>
          <ac:graphicFrameMkLst>
            <pc:docMk/>
            <pc:sldMk cId="57126493" sldId="275"/>
            <ac:graphicFrameMk id="2" creationId="{5752C8DD-7A7D-8A2C-91CF-2532EAFDD47E}"/>
          </ac:graphicFrameMkLst>
        </pc:graphicFrameChg>
        <pc:picChg chg="del">
          <ac:chgData name="Warnakulasuriya D Tissera" userId="f0d752f1-51ee-4da5-97e5-29652a0da809" providerId="ADAL" clId="{39D3D71E-8CF8-47E9-A3E1-BC09AB9E6300}" dt="2024-10-05T21:05:19.551" v="422" actId="478"/>
          <ac:picMkLst>
            <pc:docMk/>
            <pc:sldMk cId="57126493" sldId="275"/>
            <ac:picMk id="7" creationId="{309374E9-EB33-89A8-C0D9-F813EE03AD28}"/>
          </ac:picMkLst>
        </pc:picChg>
        <pc:cxnChg chg="add del mod">
          <ac:chgData name="Warnakulasuriya D Tissera" userId="f0d752f1-51ee-4da5-97e5-29652a0da809" providerId="ADAL" clId="{39D3D71E-8CF8-47E9-A3E1-BC09AB9E6300}" dt="2024-10-05T21:12:39.356" v="432" actId="21"/>
          <ac:cxnSpMkLst>
            <pc:docMk/>
            <pc:sldMk cId="57126493" sldId="275"/>
            <ac:cxnSpMk id="11" creationId="{2A4CC6F5-13A0-C57E-C622-2F2E2163EB65}"/>
          </ac:cxnSpMkLst>
        </pc:cxnChg>
      </pc:sldChg>
      <pc:sldChg chg="delSp modSp new del mod">
        <pc:chgData name="Warnakulasuriya D Tissera" userId="f0d752f1-51ee-4da5-97e5-29652a0da809" providerId="ADAL" clId="{39D3D71E-8CF8-47E9-A3E1-BC09AB9E6300}" dt="2024-10-05T21:00:29.105" v="391" actId="47"/>
        <pc:sldMkLst>
          <pc:docMk/>
          <pc:sldMk cId="3908930038" sldId="275"/>
        </pc:sldMkLst>
        <pc:spChg chg="del">
          <ac:chgData name="Warnakulasuriya D Tissera" userId="f0d752f1-51ee-4da5-97e5-29652a0da809" providerId="ADAL" clId="{39D3D71E-8CF8-47E9-A3E1-BC09AB9E6300}" dt="2024-10-05T20:51:33.265" v="218" actId="478"/>
          <ac:spMkLst>
            <pc:docMk/>
            <pc:sldMk cId="3908930038" sldId="275"/>
            <ac:spMk id="2" creationId="{EAC48045-4563-7541-1FE4-A380B5CCC8E6}"/>
          </ac:spMkLst>
        </pc:spChg>
        <pc:spChg chg="mod">
          <ac:chgData name="Warnakulasuriya D Tissera" userId="f0d752f1-51ee-4da5-97e5-29652a0da809" providerId="ADAL" clId="{39D3D71E-8CF8-47E9-A3E1-BC09AB9E6300}" dt="2024-10-05T20:52:12.858" v="221" actId="255"/>
          <ac:spMkLst>
            <pc:docMk/>
            <pc:sldMk cId="3908930038" sldId="275"/>
            <ac:spMk id="4" creationId="{1B08DFF2-8438-C1F7-47C1-4EE9BB127560}"/>
          </ac:spMkLst>
        </pc:spChg>
      </pc:sldChg>
      <pc:sldChg chg="modSp mod">
        <pc:chgData name="Warnakulasuriya D Tissera" userId="f0d752f1-51ee-4da5-97e5-29652a0da809" providerId="ADAL" clId="{39D3D71E-8CF8-47E9-A3E1-BC09AB9E6300}" dt="2024-10-06T19:21:58.018" v="730" actId="255"/>
        <pc:sldMkLst>
          <pc:docMk/>
          <pc:sldMk cId="3354648773" sldId="278"/>
        </pc:sldMkLst>
        <pc:spChg chg="mod">
          <ac:chgData name="Warnakulasuriya D Tissera" userId="f0d752f1-51ee-4da5-97e5-29652a0da809" providerId="ADAL" clId="{39D3D71E-8CF8-47E9-A3E1-BC09AB9E6300}" dt="2024-10-06T19:21:58.018" v="730" actId="255"/>
          <ac:spMkLst>
            <pc:docMk/>
            <pc:sldMk cId="3354648773" sldId="278"/>
            <ac:spMk id="2" creationId="{D9CC306E-8463-E9AD-153F-5BFBDC64E2D9}"/>
          </ac:spMkLst>
        </pc:spChg>
        <pc:spChg chg="mod">
          <ac:chgData name="Warnakulasuriya D Tissera" userId="f0d752f1-51ee-4da5-97e5-29652a0da809" providerId="ADAL" clId="{39D3D71E-8CF8-47E9-A3E1-BC09AB9E6300}" dt="2024-10-06T19:20:30.540" v="728" actId="20577"/>
          <ac:spMkLst>
            <pc:docMk/>
            <pc:sldMk cId="3354648773" sldId="278"/>
            <ac:spMk id="14" creationId="{9DF2623B-F184-E9E3-CAFC-3320DDA95A5B}"/>
          </ac:spMkLst>
        </pc:spChg>
        <pc:spChg chg="mod">
          <ac:chgData name="Warnakulasuriya D Tissera" userId="f0d752f1-51ee-4da5-97e5-29652a0da809" providerId="ADAL" clId="{39D3D71E-8CF8-47E9-A3E1-BC09AB9E6300}" dt="2024-10-06T19:21:50.161" v="729" actId="255"/>
          <ac:spMkLst>
            <pc:docMk/>
            <pc:sldMk cId="3354648773" sldId="278"/>
            <ac:spMk id="16" creationId="{FE8FFB8A-CA4D-1A8C-DE99-A5AA382B8708}"/>
          </ac:spMkLst>
        </pc:spChg>
      </pc:sldChg>
    </pc:docChg>
  </pc:docChgLst>
  <pc:docChgLst>
    <pc:chgData name="Warnakulasuriya D Tissera" userId="S::wtissera@purdue.edu::f0d752f1-51ee-4da5-97e5-29652a0da809" providerId="AD" clId="Web-{E08AA0DF-5597-49A2-B5EE-6DAC819B70E2}"/>
    <pc:docChg chg="modSld">
      <pc:chgData name="Warnakulasuriya D Tissera" userId="S::wtissera@purdue.edu::f0d752f1-51ee-4da5-97e5-29652a0da809" providerId="AD" clId="Web-{E08AA0DF-5597-49A2-B5EE-6DAC819B70E2}" dt="2024-10-06T13:12:49.776" v="3" actId="1076"/>
      <pc:docMkLst>
        <pc:docMk/>
      </pc:docMkLst>
      <pc:sldChg chg="delSp modSp">
        <pc:chgData name="Warnakulasuriya D Tissera" userId="S::wtissera@purdue.edu::f0d752f1-51ee-4da5-97e5-29652a0da809" providerId="AD" clId="Web-{E08AA0DF-5597-49A2-B5EE-6DAC819B70E2}" dt="2024-10-06T13:09:57.266" v="1" actId="14100"/>
        <pc:sldMkLst>
          <pc:docMk/>
          <pc:sldMk cId="2508414652" sldId="268"/>
        </pc:sldMkLst>
        <pc:spChg chg="mod">
          <ac:chgData name="Warnakulasuriya D Tissera" userId="S::wtissera@purdue.edu::f0d752f1-51ee-4da5-97e5-29652a0da809" providerId="AD" clId="Web-{E08AA0DF-5597-49A2-B5EE-6DAC819B70E2}" dt="2024-10-06T13:09:57.266" v="1" actId="14100"/>
          <ac:spMkLst>
            <pc:docMk/>
            <pc:sldMk cId="2508414652" sldId="268"/>
            <ac:spMk id="2" creationId="{E9E720A6-36C8-C02D-3C22-8B055132B927}"/>
          </ac:spMkLst>
        </pc:spChg>
        <pc:picChg chg="del">
          <ac:chgData name="Warnakulasuriya D Tissera" userId="S::wtissera@purdue.edu::f0d752f1-51ee-4da5-97e5-29652a0da809" providerId="AD" clId="Web-{E08AA0DF-5597-49A2-B5EE-6DAC819B70E2}" dt="2024-10-06T13:09:48.235" v="0"/>
          <ac:picMkLst>
            <pc:docMk/>
            <pc:sldMk cId="2508414652" sldId="268"/>
            <ac:picMk id="5" creationId="{DD63261E-5D91-9551-946A-DB0F2916A54C}"/>
          </ac:picMkLst>
        </pc:picChg>
      </pc:sldChg>
      <pc:sldChg chg="modSp">
        <pc:chgData name="Warnakulasuriya D Tissera" userId="S::wtissera@purdue.edu::f0d752f1-51ee-4da5-97e5-29652a0da809" providerId="AD" clId="Web-{E08AA0DF-5597-49A2-B5EE-6DAC819B70E2}" dt="2024-10-06T13:12:49.776" v="3" actId="1076"/>
        <pc:sldMkLst>
          <pc:docMk/>
          <pc:sldMk cId="3207631958" sldId="274"/>
        </pc:sldMkLst>
        <pc:grpChg chg="mod">
          <ac:chgData name="Warnakulasuriya D Tissera" userId="S::wtissera@purdue.edu::f0d752f1-51ee-4da5-97e5-29652a0da809" providerId="AD" clId="Web-{E08AA0DF-5597-49A2-B5EE-6DAC819B70E2}" dt="2024-10-06T13:12:49.776" v="3" actId="1076"/>
          <ac:grpSpMkLst>
            <pc:docMk/>
            <pc:sldMk cId="3207631958" sldId="274"/>
            <ac:grpSpMk id="26" creationId="{8C87381C-0E91-66CA-CA67-7774573A0AC0}"/>
          </ac:grpSpMkLst>
        </pc:grpChg>
      </pc:sldChg>
    </pc:docChg>
  </pc:docChgLst>
  <pc:docChgLst>
    <pc:chgData name="Samantha Dias" userId="S::dias7@purdue.edu::1c124877-6298-4135-85ae-bc2b680746a0" providerId="AD" clId="Web-{A5E742B1-40F1-E36E-37F5-A88C234E1BDC}"/>
    <pc:docChg chg="modSld">
      <pc:chgData name="Samantha Dias" userId="S::dias7@purdue.edu::1c124877-6298-4135-85ae-bc2b680746a0" providerId="AD" clId="Web-{A5E742B1-40F1-E36E-37F5-A88C234E1BDC}" dt="2024-10-05T21:20:52.580" v="6" actId="20577"/>
      <pc:docMkLst>
        <pc:docMk/>
      </pc:docMkLst>
      <pc:sldChg chg="modSp">
        <pc:chgData name="Samantha Dias" userId="S::dias7@purdue.edu::1c124877-6298-4135-85ae-bc2b680746a0" providerId="AD" clId="Web-{A5E742B1-40F1-E36E-37F5-A88C234E1BDC}" dt="2024-10-05T21:20:52.580" v="6" actId="20577"/>
        <pc:sldMkLst>
          <pc:docMk/>
          <pc:sldMk cId="2508414652" sldId="268"/>
        </pc:sldMkLst>
        <pc:spChg chg="mod">
          <ac:chgData name="Samantha Dias" userId="S::dias7@purdue.edu::1c124877-6298-4135-85ae-bc2b680746a0" providerId="AD" clId="Web-{A5E742B1-40F1-E36E-37F5-A88C234E1BDC}" dt="2024-10-05T21:20:52.580" v="6" actId="20577"/>
          <ac:spMkLst>
            <pc:docMk/>
            <pc:sldMk cId="2508414652" sldId="268"/>
            <ac:spMk id="2" creationId="{E9E720A6-36C8-C02D-3C22-8B055132B927}"/>
          </ac:spMkLst>
        </pc:spChg>
      </pc:sldChg>
      <pc:sldChg chg="modSp">
        <pc:chgData name="Samantha Dias" userId="S::dias7@purdue.edu::1c124877-6298-4135-85ae-bc2b680746a0" providerId="AD" clId="Web-{A5E742B1-40F1-E36E-37F5-A88C234E1BDC}" dt="2024-10-05T21:20:09.955" v="0" actId="20577"/>
        <pc:sldMkLst>
          <pc:docMk/>
          <pc:sldMk cId="3207631958" sldId="274"/>
        </pc:sldMkLst>
        <pc:spChg chg="mod">
          <ac:chgData name="Samantha Dias" userId="S::dias7@purdue.edu::1c124877-6298-4135-85ae-bc2b680746a0" providerId="AD" clId="Web-{A5E742B1-40F1-E36E-37F5-A88C234E1BDC}" dt="2024-10-05T21:20:09.955" v="0" actId="20577"/>
          <ac:spMkLst>
            <pc:docMk/>
            <pc:sldMk cId="3207631958" sldId="274"/>
            <ac:spMk id="10" creationId="{20DCF2B8-3CE2-6E7C-CF75-B590242305DE}"/>
          </ac:spMkLst>
        </pc:spChg>
      </pc:sldChg>
    </pc:docChg>
  </pc:docChgLst>
  <pc:docChgLst>
    <pc:chgData name="Arpita Raman" userId="ec63a08d-f29d-4564-bb12-08f82ede7ab6" providerId="ADAL" clId="{39EA1CAD-FE5D-8143-A34C-29908617D185}"/>
    <pc:docChg chg="undo custSel modSld">
      <pc:chgData name="Arpita Raman" userId="ec63a08d-f29d-4564-bb12-08f82ede7ab6" providerId="ADAL" clId="{39EA1CAD-FE5D-8143-A34C-29908617D185}" dt="2024-10-06T19:52:23.351" v="523" actId="20577"/>
      <pc:docMkLst>
        <pc:docMk/>
      </pc:docMkLst>
      <pc:sldChg chg="modSp mod">
        <pc:chgData name="Arpita Raman" userId="ec63a08d-f29d-4564-bb12-08f82ede7ab6" providerId="ADAL" clId="{39EA1CAD-FE5D-8143-A34C-29908617D185}" dt="2024-10-06T18:39:06.969" v="1" actId="1076"/>
        <pc:sldMkLst>
          <pc:docMk/>
          <pc:sldMk cId="2508414652" sldId="268"/>
        </pc:sldMkLst>
        <pc:spChg chg="mod">
          <ac:chgData name="Arpita Raman" userId="ec63a08d-f29d-4564-bb12-08f82ede7ab6" providerId="ADAL" clId="{39EA1CAD-FE5D-8143-A34C-29908617D185}" dt="2024-10-06T18:38:56.491" v="0" actId="20577"/>
          <ac:spMkLst>
            <pc:docMk/>
            <pc:sldMk cId="2508414652" sldId="268"/>
            <ac:spMk id="2" creationId="{E9E720A6-36C8-C02D-3C22-8B055132B927}"/>
          </ac:spMkLst>
        </pc:spChg>
        <pc:spChg chg="mod">
          <ac:chgData name="Arpita Raman" userId="ec63a08d-f29d-4564-bb12-08f82ede7ab6" providerId="ADAL" clId="{39EA1CAD-FE5D-8143-A34C-29908617D185}" dt="2024-10-06T18:39:06.969" v="1" actId="1076"/>
          <ac:spMkLst>
            <pc:docMk/>
            <pc:sldMk cId="2508414652" sldId="268"/>
            <ac:spMk id="3" creationId="{24D90480-F4E4-852F-27D8-E447F821D255}"/>
          </ac:spMkLst>
        </pc:spChg>
      </pc:sldChg>
      <pc:sldChg chg="modSp mod">
        <pc:chgData name="Arpita Raman" userId="ec63a08d-f29d-4564-bb12-08f82ede7ab6" providerId="ADAL" clId="{39EA1CAD-FE5D-8143-A34C-29908617D185}" dt="2024-10-06T19:22:43.611" v="498" actId="1076"/>
        <pc:sldMkLst>
          <pc:docMk/>
          <pc:sldMk cId="2706883417" sldId="275"/>
        </pc:sldMkLst>
        <pc:spChg chg="mod">
          <ac:chgData name="Arpita Raman" userId="ec63a08d-f29d-4564-bb12-08f82ede7ab6" providerId="ADAL" clId="{39EA1CAD-FE5D-8143-A34C-29908617D185}" dt="2024-10-06T19:22:43.611" v="498" actId="1076"/>
          <ac:spMkLst>
            <pc:docMk/>
            <pc:sldMk cId="2706883417" sldId="275"/>
            <ac:spMk id="4" creationId="{483B4B17-0D2A-88E9-2CE7-BF3DCA8AB6F8}"/>
          </ac:spMkLst>
        </pc:spChg>
      </pc:sldChg>
      <pc:sldChg chg="modSp mod modNotesTx">
        <pc:chgData name="Arpita Raman" userId="ec63a08d-f29d-4564-bb12-08f82ede7ab6" providerId="ADAL" clId="{39EA1CAD-FE5D-8143-A34C-29908617D185}" dt="2024-10-06T19:52:23.351" v="523" actId="20577"/>
        <pc:sldMkLst>
          <pc:docMk/>
          <pc:sldMk cId="3354648773" sldId="278"/>
        </pc:sldMkLst>
        <pc:spChg chg="mod">
          <ac:chgData name="Arpita Raman" userId="ec63a08d-f29d-4564-bb12-08f82ede7ab6" providerId="ADAL" clId="{39EA1CAD-FE5D-8143-A34C-29908617D185}" dt="2024-10-06T19:43:42.243" v="507" actId="20577"/>
          <ac:spMkLst>
            <pc:docMk/>
            <pc:sldMk cId="3354648773" sldId="278"/>
            <ac:spMk id="2" creationId="{D9CC306E-8463-E9AD-153F-5BFBDC64E2D9}"/>
          </ac:spMkLst>
        </pc:spChg>
        <pc:spChg chg="mod">
          <ac:chgData name="Arpita Raman" userId="ec63a08d-f29d-4564-bb12-08f82ede7ab6" providerId="ADAL" clId="{39EA1CAD-FE5D-8143-A34C-29908617D185}" dt="2024-10-06T19:00:48.986" v="3" actId="20577"/>
          <ac:spMkLst>
            <pc:docMk/>
            <pc:sldMk cId="3354648773" sldId="278"/>
            <ac:spMk id="3" creationId="{9600731B-B149-081A-180C-B25D7B983FA6}"/>
          </ac:spMkLst>
        </pc:spChg>
        <pc:spChg chg="mod">
          <ac:chgData name="Arpita Raman" userId="ec63a08d-f29d-4564-bb12-08f82ede7ab6" providerId="ADAL" clId="{39EA1CAD-FE5D-8143-A34C-29908617D185}" dt="2024-10-06T19:13:19.590" v="486" actId="1076"/>
          <ac:spMkLst>
            <pc:docMk/>
            <pc:sldMk cId="3354648773" sldId="278"/>
            <ac:spMk id="6" creationId="{DFD38882-C4DD-8613-B32B-FF5E25A1D89A}"/>
          </ac:spMkLst>
        </pc:spChg>
        <pc:spChg chg="mod">
          <ac:chgData name="Arpita Raman" userId="ec63a08d-f29d-4564-bb12-08f82ede7ab6" providerId="ADAL" clId="{39EA1CAD-FE5D-8143-A34C-29908617D185}" dt="2024-10-06T19:13:44.994" v="491" actId="1076"/>
          <ac:spMkLst>
            <pc:docMk/>
            <pc:sldMk cId="3354648773" sldId="278"/>
            <ac:spMk id="13" creationId="{34268B9E-DD08-E907-3D7F-A1D97894BFF9}"/>
          </ac:spMkLst>
        </pc:spChg>
        <pc:spChg chg="mod">
          <ac:chgData name="Arpita Raman" userId="ec63a08d-f29d-4564-bb12-08f82ede7ab6" providerId="ADAL" clId="{39EA1CAD-FE5D-8143-A34C-29908617D185}" dt="2024-10-06T19:13:33.004" v="488" actId="1076"/>
          <ac:spMkLst>
            <pc:docMk/>
            <pc:sldMk cId="3354648773" sldId="278"/>
            <ac:spMk id="14" creationId="{9DF2623B-F184-E9E3-CAFC-3320DDA95A5B}"/>
          </ac:spMkLst>
        </pc:spChg>
        <pc:spChg chg="mod">
          <ac:chgData name="Arpita Raman" userId="ec63a08d-f29d-4564-bb12-08f82ede7ab6" providerId="ADAL" clId="{39EA1CAD-FE5D-8143-A34C-29908617D185}" dt="2024-10-06T19:52:23.351" v="523" actId="20577"/>
          <ac:spMkLst>
            <pc:docMk/>
            <pc:sldMk cId="3354648773" sldId="278"/>
            <ac:spMk id="16" creationId="{FE8FFB8A-CA4D-1A8C-DE99-A5AA382B8708}"/>
          </ac:spMkLst>
        </pc:spChg>
        <pc:spChg chg="mod">
          <ac:chgData name="Arpita Raman" userId="ec63a08d-f29d-4564-bb12-08f82ede7ab6" providerId="ADAL" clId="{39EA1CAD-FE5D-8143-A34C-29908617D185}" dt="2024-10-06T19:07:25.919" v="245" actId="1076"/>
          <ac:spMkLst>
            <pc:docMk/>
            <pc:sldMk cId="3354648773" sldId="278"/>
            <ac:spMk id="17" creationId="{1E5ED76F-649A-B321-ACB0-066B5A80999E}"/>
          </ac:spMkLst>
        </pc:spChg>
      </pc:sldChg>
    </pc:docChg>
  </pc:docChgLst>
  <pc:docChgLst>
    <pc:chgData name="Shubham Gaddi" userId="S::sgaddi@purdue.edu::390ad973-8737-4199-ad6e-023eebcf0ace" providerId="AD" clId="Web-{1E163C2A-1273-AAA1-ABAC-DC0BDE85880D}"/>
    <pc:docChg chg="modSld">
      <pc:chgData name="Shubham Gaddi" userId="S::sgaddi@purdue.edu::390ad973-8737-4199-ad6e-023eebcf0ace" providerId="AD" clId="Web-{1E163C2A-1273-AAA1-ABAC-DC0BDE85880D}" dt="2024-10-06T00:42:53.209" v="13" actId="20577"/>
      <pc:docMkLst>
        <pc:docMk/>
      </pc:docMkLst>
      <pc:sldChg chg="modSp">
        <pc:chgData name="Shubham Gaddi" userId="S::sgaddi@purdue.edu::390ad973-8737-4199-ad6e-023eebcf0ace" providerId="AD" clId="Web-{1E163C2A-1273-AAA1-ABAC-DC0BDE85880D}" dt="2024-10-05T22:12:11.751" v="6" actId="20577"/>
        <pc:sldMkLst>
          <pc:docMk/>
          <pc:sldMk cId="1048587044" sldId="271"/>
        </pc:sldMkLst>
        <pc:spChg chg="mod">
          <ac:chgData name="Shubham Gaddi" userId="S::sgaddi@purdue.edu::390ad973-8737-4199-ad6e-023eebcf0ace" providerId="AD" clId="Web-{1E163C2A-1273-AAA1-ABAC-DC0BDE85880D}" dt="2024-10-05T22:12:11.751" v="6" actId="20577"/>
          <ac:spMkLst>
            <pc:docMk/>
            <pc:sldMk cId="1048587044" sldId="271"/>
            <ac:spMk id="3" creationId="{54FAF398-A31D-CFC3-3A0A-A7022046A2CA}"/>
          </ac:spMkLst>
        </pc:spChg>
      </pc:sldChg>
      <pc:sldChg chg="modSp">
        <pc:chgData name="Shubham Gaddi" userId="S::sgaddi@purdue.edu::390ad973-8737-4199-ad6e-023eebcf0ace" providerId="AD" clId="Web-{1E163C2A-1273-AAA1-ABAC-DC0BDE85880D}" dt="2024-10-06T00:42:53.209" v="13" actId="20577"/>
        <pc:sldMkLst>
          <pc:docMk/>
          <pc:sldMk cId="3207631958" sldId="274"/>
        </pc:sldMkLst>
        <pc:spChg chg="mod">
          <ac:chgData name="Shubham Gaddi" userId="S::sgaddi@purdue.edu::390ad973-8737-4199-ad6e-023eebcf0ace" providerId="AD" clId="Web-{1E163C2A-1273-AAA1-ABAC-DC0BDE85880D}" dt="2024-10-06T00:42:40.584" v="9" actId="20577"/>
          <ac:spMkLst>
            <pc:docMk/>
            <pc:sldMk cId="3207631958" sldId="274"/>
            <ac:spMk id="12" creationId="{617F91E7-DFF8-8A74-7000-A8C01FC8FC4F}"/>
          </ac:spMkLst>
        </pc:spChg>
        <pc:spChg chg="mod">
          <ac:chgData name="Shubham Gaddi" userId="S::sgaddi@purdue.edu::390ad973-8737-4199-ad6e-023eebcf0ace" providerId="AD" clId="Web-{1E163C2A-1273-AAA1-ABAC-DC0BDE85880D}" dt="2024-10-06T00:42:53.209" v="13" actId="20577"/>
          <ac:spMkLst>
            <pc:docMk/>
            <pc:sldMk cId="3207631958" sldId="274"/>
            <ac:spMk id="28" creationId="{52465CF0-0B34-BD75-F824-CBB35B4A13F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6T18:29:44.698"/>
    </inkml:context>
    <inkml:brush xml:id="br0">
      <inkml:brushProperty name="width" value="0.35" units="cm"/>
      <inkml:brushProperty name="height" value="0.35" units="cm"/>
      <inkml:brushProperty name="color" value="#C00000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6T18:29:44.707"/>
    </inkml:context>
    <inkml:brush xml:id="br0">
      <inkml:brushProperty name="width" value="0.35" units="cm"/>
      <inkml:brushProperty name="height" value="0.35" units="cm"/>
      <inkml:brushProperty name="color" value="#FFC000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6T18:29:44.708"/>
    </inkml:context>
    <inkml:brush xml:id="br0">
      <inkml:brushProperty name="width" value="0.35" units="cm"/>
      <inkml:brushProperty name="height" value="0.35" units="cm"/>
      <inkml:brushProperty name="color" value="#C00000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6T18:29:44.709"/>
    </inkml:context>
    <inkml:brush xml:id="br0">
      <inkml:brushProperty name="width" value="0.35" units="cm"/>
      <inkml:brushProperty name="height" value="0.35" units="cm"/>
      <inkml:brushProperty name="color" value="#FFC000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6T18:29:44.710"/>
    </inkml:context>
    <inkml:brush xml:id="br0">
      <inkml:brushProperty name="width" value="0.35" units="cm"/>
      <inkml:brushProperty name="height" value="0.35" units="cm"/>
      <inkml:brushProperty name="color" value="#FFC000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6T18:29:44.711"/>
    </inkml:context>
    <inkml:brush xml:id="br0">
      <inkml:brushProperty name="width" value="0.35" units="cm"/>
      <inkml:brushProperty name="height" value="0.35" units="cm"/>
      <inkml:brushProperty name="color" value="#C00000"/>
    </inkml:brush>
  </inkml:definitions>
  <inkml:trace contextRef="#ctx0" brushRef="#br0">1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6T18:29:44.712"/>
    </inkml:context>
    <inkml:brush xml:id="br0">
      <inkml:brushProperty name="width" value="0.35" units="cm"/>
      <inkml:brushProperty name="height" value="0.35" units="cm"/>
      <inkml:brushProperty name="color" value="#FFC000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6T18:29:44.699"/>
    </inkml:context>
    <inkml:brush xml:id="br0">
      <inkml:brushProperty name="width" value="0.35" units="cm"/>
      <inkml:brushProperty name="height" value="0.35" units="cm"/>
      <inkml:brushProperty name="color" value="#FFC000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6T18:29:44.700"/>
    </inkml:context>
    <inkml:brush xml:id="br0">
      <inkml:brushProperty name="width" value="0.35" units="cm"/>
      <inkml:brushProperty name="height" value="0.35" units="cm"/>
      <inkml:brushProperty name="color" value="#C00000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6T18:29:44.701"/>
    </inkml:context>
    <inkml:brush xml:id="br0">
      <inkml:brushProperty name="width" value="0.35" units="cm"/>
      <inkml:brushProperty name="height" value="0.35" units="cm"/>
      <inkml:brushProperty name="color" value="#FFC000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6T18:29:44.702"/>
    </inkml:context>
    <inkml:brush xml:id="br0">
      <inkml:brushProperty name="width" value="0.35" units="cm"/>
      <inkml:brushProperty name="height" value="0.35" units="cm"/>
      <inkml:brushProperty name="color" value="#FFC000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6T18:29:44.703"/>
    </inkml:context>
    <inkml:brush xml:id="br0">
      <inkml:brushProperty name="width" value="0.35" units="cm"/>
      <inkml:brushProperty name="height" value="0.35" units="cm"/>
      <inkml:brushProperty name="color" value="#FFC000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6T18:29:44.704"/>
    </inkml:context>
    <inkml:brush xml:id="br0">
      <inkml:brushProperty name="width" value="0.35" units="cm"/>
      <inkml:brushProperty name="height" value="0.35" units="cm"/>
      <inkml:brushProperty name="color" value="#FFC000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6T18:29:44.705"/>
    </inkml:context>
    <inkml:brush xml:id="br0">
      <inkml:brushProperty name="width" value="0.35" units="cm"/>
      <inkml:brushProperty name="height" value="0.35" units="cm"/>
      <inkml:brushProperty name="color" value="#FFC000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6T18:29:44.706"/>
    </inkml:context>
    <inkml:brush xml:id="br0">
      <inkml:brushProperty name="width" value="0.35" units="cm"/>
      <inkml:brushProperty name="height" value="0.35" units="cm"/>
      <inkml:brushProperty name="color" value="#FFC000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3C8FC-66E5-46BD-8AFD-02FCE2400F3E}" type="datetimeFigureOut"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AAAEA-0040-46C4-9461-65BDBA4DA4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AAAEA-0040-46C4-9461-65BDBA4DA46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652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AAAEA-0040-46C4-9461-65BDBA4DA46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84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9954706" y="-9439"/>
            <a:ext cx="224672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257" y="2005070"/>
            <a:ext cx="7763458" cy="592834"/>
          </a:xfrm>
        </p:spPr>
        <p:txBody>
          <a:bodyPr>
            <a:noAutofit/>
          </a:bodyPr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257" y="2629338"/>
            <a:ext cx="7763458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 i="0">
                <a:solidFill>
                  <a:schemeClr val="bg2"/>
                </a:solidFill>
                <a:latin typeface="Acumin Pro Semibold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76FFA1BC-72F9-9048-3E39-D300A3A6A5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3257" y="3107129"/>
            <a:ext cx="7763458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bg2"/>
                </a:solidFill>
                <a:latin typeface="Acumin Pro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fld id="{C7124C19-F609-8C4C-8116-78E353E3E672}" type="datetime1">
              <a:rPr lang="en-US" smtClean="0"/>
              <a:t>3/29/23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C3163-7E89-C90A-4497-846BA498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F1C9772-21E9-60AF-EA4D-990518FB84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58" y="5796005"/>
            <a:ext cx="4318000" cy="46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749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B1EEEEC0-D7E4-4DE5-4E3D-FAAD9ABA8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257" y="1812045"/>
            <a:ext cx="7763458" cy="719757"/>
          </a:xfrm>
        </p:spPr>
        <p:txBody>
          <a:bodyPr>
            <a:noAutofit/>
          </a:bodyPr>
          <a:lstStyle>
            <a:lvl1pPr>
              <a:defRPr sz="540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EDB9B8-C811-84E9-5F58-0130F3A805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257" y="2617146"/>
            <a:ext cx="7763458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 i="0">
                <a:solidFill>
                  <a:schemeClr val="tx1"/>
                </a:solidFill>
                <a:latin typeface="Acumin Pro Semibold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4BF34A7-30DF-7BD2-A5A2-434BBF6672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3257" y="3148847"/>
            <a:ext cx="7763458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Acumin Pro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3/31/23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C8F108-1702-5F20-3D95-B2102374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4CFA9E7-7538-3E2F-C153-0158206399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43" y="5829397"/>
            <a:ext cx="4318000" cy="46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681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543324"/>
            <a:ext cx="11266713" cy="4454706"/>
          </a:xfrm>
        </p:spPr>
        <p:txBody>
          <a:bodyPr numCol="1">
            <a:noAutofit/>
          </a:bodyPr>
          <a:lstStyle>
            <a:lvl1pPr marL="0" indent="0" algn="l" fontAlgn="t">
              <a:buFontTx/>
              <a:buNone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ECEF9E-3A6E-C6FF-42DA-EDF0D1D9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CAD524F-ADFB-FF46-A001-5030604377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60" y="6215540"/>
            <a:ext cx="3350434" cy="35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191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customXml" Target="../ink/ink7.xml"/><Relationship Id="rId18" Type="http://schemas.openxmlformats.org/officeDocument/2006/relationships/customXml" Target="../ink/ink12.xml"/><Relationship Id="rId3" Type="http://schemas.openxmlformats.org/officeDocument/2006/relationships/image" Target="../media/image4.png"/><Relationship Id="rId21" Type="http://schemas.openxmlformats.org/officeDocument/2006/relationships/customXml" Target="../ink/ink15.xml"/><Relationship Id="rId7" Type="http://schemas.openxmlformats.org/officeDocument/2006/relationships/customXml" Target="../ink/ink2.xml"/><Relationship Id="rId12" Type="http://schemas.openxmlformats.org/officeDocument/2006/relationships/customXml" Target="../ink/ink6.xml"/><Relationship Id="rId17" Type="http://schemas.openxmlformats.org/officeDocument/2006/relationships/customXml" Target="../ink/ink11.xml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10.xml"/><Relationship Id="rId20" Type="http://schemas.openxmlformats.org/officeDocument/2006/relationships/customXml" Target="../ink/ink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1.xml"/><Relationship Id="rId15" Type="http://schemas.openxmlformats.org/officeDocument/2006/relationships/customXml" Target="../ink/ink9.xml"/><Relationship Id="rId10" Type="http://schemas.openxmlformats.org/officeDocument/2006/relationships/customXml" Target="../ink/ink4.xml"/><Relationship Id="rId19" Type="http://schemas.openxmlformats.org/officeDocument/2006/relationships/customXml" Target="../ink/ink13.xml"/><Relationship Id="rId4" Type="http://schemas.openxmlformats.org/officeDocument/2006/relationships/image" Target="../media/image13.png"/><Relationship Id="rId9" Type="http://schemas.openxmlformats.org/officeDocument/2006/relationships/customXml" Target="../ink/ink3.xml"/><Relationship Id="rId14" Type="http://schemas.openxmlformats.org/officeDocument/2006/relationships/customXml" Target="../ink/ink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20A6-36C8-C02D-3C22-8B055132B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15" y="300943"/>
            <a:ext cx="10097915" cy="4699322"/>
          </a:xfrm>
        </p:spPr>
        <p:txBody>
          <a:bodyPr/>
          <a:lstStyle/>
          <a:p>
            <a:r>
              <a:rPr lang="en-US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Targeted Location Analysis for Family Dining Expansion</a:t>
            </a:r>
            <a:br>
              <a:rPr lang="en-US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Client</a:t>
            </a:r>
            <a:r>
              <a:rPr lang="en-US" sz="24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: Owner of a suburban family dining restaurant in Brookfield, Waukesha County, WI</a:t>
            </a:r>
            <a:br>
              <a:rPr lang="en-US" sz="24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Objective</a:t>
            </a:r>
            <a:r>
              <a:rPr lang="en-US" sz="24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: Identify potential locations in Wisconsin for expanding a family dining restaurant</a:t>
            </a:r>
            <a:br>
              <a:rPr lang="en-US" sz="24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ea typeface="+mj-lt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90480-F4E4-852F-27D8-E447F821D2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3315" y="4921387"/>
            <a:ext cx="7763458" cy="4492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MGMT-58200 - Group 17 </a:t>
            </a:r>
          </a:p>
        </p:txBody>
      </p:sp>
    </p:spTree>
    <p:extLst>
      <p:ext uri="{BB962C8B-B14F-4D97-AF65-F5344CB8AC3E}">
        <p14:creationId xmlns:p14="http://schemas.microsoft.com/office/powerpoint/2010/main" val="250841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8B18C-F919-E44F-3600-B2F00388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3E8EFE-DDA7-E3D4-B55E-70076E944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206" y="5979179"/>
            <a:ext cx="12192000" cy="9525"/>
          </a:xfrm>
          <a:prstGeom prst="rect">
            <a:avLst/>
          </a:prstGeom>
        </p:spPr>
      </p:pic>
      <p:sp>
        <p:nvSpPr>
          <p:cNvPr id="17" name="Title 3">
            <a:extLst>
              <a:ext uri="{FF2B5EF4-FFF2-40B4-BE49-F238E27FC236}">
                <a16:creationId xmlns:a16="http://schemas.microsoft.com/office/drawing/2014/main" id="{1E5ED76F-649A-B321-ACB0-066B5A80999E}"/>
              </a:ext>
            </a:extLst>
          </p:cNvPr>
          <p:cNvSpPr txBox="1">
            <a:spLocks/>
          </p:cNvSpPr>
          <p:nvPr/>
        </p:nvSpPr>
        <p:spPr>
          <a:xfrm>
            <a:off x="331701" y="227997"/>
            <a:ext cx="10687101" cy="748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We used a 4-step approach to identify suburban CBGs in the state of Wisconsin that were underserved for Family-Dining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C306E-8463-E9AD-153F-5BFBDC64E2D9}"/>
              </a:ext>
            </a:extLst>
          </p:cNvPr>
          <p:cNvSpPr txBox="1"/>
          <p:nvPr/>
        </p:nvSpPr>
        <p:spPr>
          <a:xfrm>
            <a:off x="1760776" y="4770564"/>
            <a:ext cx="94596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Identify Underserved Counties (based on population per restaurant)</a:t>
            </a:r>
          </a:p>
          <a:p>
            <a:r>
              <a:rPr lang="en-US" sz="16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Total of </a:t>
            </a:r>
            <a:r>
              <a:rPr lang="en-US" sz="1600" b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16</a:t>
            </a:r>
            <a:r>
              <a:rPr lang="en-US" sz="16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 suburban underserved counties with </a:t>
            </a:r>
            <a:r>
              <a:rPr lang="en-US" sz="1600" b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5</a:t>
            </a:r>
            <a:r>
              <a:rPr lang="en-US" sz="16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 having the highest population per restaurant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00731B-B149-081A-180C-B25D7B983FA6}"/>
              </a:ext>
            </a:extLst>
          </p:cNvPr>
          <p:cNvSpPr/>
          <p:nvPr/>
        </p:nvSpPr>
        <p:spPr>
          <a:xfrm>
            <a:off x="408220" y="1251555"/>
            <a:ext cx="1273628" cy="9053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i="1" dirty="0"/>
          </a:p>
          <a:p>
            <a:pPr algn="ctr"/>
            <a:endParaRPr lang="en-US" sz="1200" b="1" i="1" dirty="0"/>
          </a:p>
          <a:p>
            <a:pPr algn="ctr"/>
            <a:r>
              <a:rPr lang="en-US" sz="1200" b="1" i="1" dirty="0"/>
              <a:t>CBG Classification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F7243D-B1A3-BF75-3260-CCE0C855EDC6}"/>
              </a:ext>
            </a:extLst>
          </p:cNvPr>
          <p:cNvSpPr/>
          <p:nvPr/>
        </p:nvSpPr>
        <p:spPr>
          <a:xfrm>
            <a:off x="408220" y="2365027"/>
            <a:ext cx="1273628" cy="9053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i="1" dirty="0"/>
          </a:p>
          <a:p>
            <a:pPr algn="ctr"/>
            <a:endParaRPr lang="en-US" sz="1200" b="1" i="1" dirty="0"/>
          </a:p>
          <a:p>
            <a:pPr algn="ctr"/>
            <a:r>
              <a:rPr lang="en-US" sz="1200" b="1" i="1" dirty="0"/>
              <a:t>Demographic Benchmarking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D38882-C4DD-8613-B32B-FF5E25A1D89A}"/>
              </a:ext>
            </a:extLst>
          </p:cNvPr>
          <p:cNvSpPr/>
          <p:nvPr/>
        </p:nvSpPr>
        <p:spPr>
          <a:xfrm>
            <a:off x="408220" y="3478499"/>
            <a:ext cx="1273628" cy="9053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i="1" dirty="0"/>
          </a:p>
          <a:p>
            <a:pPr algn="ctr"/>
            <a:endParaRPr lang="en-US" sz="1200" b="1" i="1" dirty="0"/>
          </a:p>
          <a:p>
            <a:pPr algn="ctr"/>
            <a:r>
              <a:rPr lang="en-US" sz="1200" b="1" i="1" dirty="0"/>
              <a:t>Addressable Market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A5EAF9-CCCC-A59E-A9F8-BC96D929013D}"/>
              </a:ext>
            </a:extLst>
          </p:cNvPr>
          <p:cNvSpPr/>
          <p:nvPr/>
        </p:nvSpPr>
        <p:spPr>
          <a:xfrm>
            <a:off x="408220" y="4591970"/>
            <a:ext cx="1273628" cy="9053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i="1" dirty="0"/>
          </a:p>
          <a:p>
            <a:pPr algn="ctr"/>
            <a:endParaRPr lang="en-US" sz="1200" b="1" i="1" dirty="0"/>
          </a:p>
          <a:p>
            <a:pPr algn="ctr"/>
            <a:r>
              <a:rPr lang="en-US" sz="1200" b="1" i="1" dirty="0"/>
              <a:t>Opportunity Identification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9B1204-FCE5-1F73-75DD-0B55029F3375}"/>
              </a:ext>
            </a:extLst>
          </p:cNvPr>
          <p:cNvCxnSpPr>
            <a:cxnSpLocks/>
          </p:cNvCxnSpPr>
          <p:nvPr/>
        </p:nvCxnSpPr>
        <p:spPr>
          <a:xfrm>
            <a:off x="331701" y="2246754"/>
            <a:ext cx="11593599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268B9E-DD08-E907-3D7F-A1D97894BFF9}"/>
              </a:ext>
            </a:extLst>
          </p:cNvPr>
          <p:cNvSpPr txBox="1"/>
          <p:nvPr/>
        </p:nvSpPr>
        <p:spPr>
          <a:xfrm>
            <a:off x="1760776" y="1540265"/>
            <a:ext cx="1016452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i="1">
                <a:latin typeface="Arial" panose="020B0604020202020204" pitchFamily="34" charset="0"/>
                <a:cs typeface="Arial" panose="020B0604020202020204" pitchFamily="34" charset="0"/>
              </a:rPr>
              <a:t>Define Rural, Suburban and Urban CBGs based on population and housing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2623B-F184-E9E3-CAFC-3320DDA95A5B}"/>
              </a:ext>
            </a:extLst>
          </p:cNvPr>
          <p:cNvSpPr txBox="1"/>
          <p:nvPr/>
        </p:nvSpPr>
        <p:spPr>
          <a:xfrm>
            <a:off x="1760775" y="2509970"/>
            <a:ext cx="10235281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Define demographics (education, income, population) for base location – Brookfield, </a:t>
            </a:r>
            <a:r>
              <a:rPr lang="en-US" b="1" i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WI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suburban CBGs where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30%-40%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hold a Bachelor's Degree and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10%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people earn more than $100,000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8FFB8A-CA4D-1A8C-DE99-A5AA382B8708}"/>
              </a:ext>
            </a:extLst>
          </p:cNvPr>
          <p:cNvSpPr txBox="1"/>
          <p:nvPr/>
        </p:nvSpPr>
        <p:spPr>
          <a:xfrm>
            <a:off x="1760776" y="3669467"/>
            <a:ext cx="101645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Find all CBGs in the Wisconsin that are similar to Brookfield</a:t>
            </a:r>
          </a:p>
          <a:p>
            <a:r>
              <a:rPr lang="en-US" sz="16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Total CBGs: </a:t>
            </a:r>
            <a:r>
              <a:rPr lang="en-US" sz="1600" b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70+</a:t>
            </a:r>
            <a:r>
              <a:rPr lang="en-US" sz="16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, Underserved CBGs: </a:t>
            </a:r>
            <a:r>
              <a:rPr lang="en-US" sz="1600" b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24</a:t>
            </a:r>
            <a:r>
              <a:rPr lang="en-US" sz="16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 &amp; Suburban underserved CBGs: </a:t>
            </a:r>
            <a:r>
              <a:rPr lang="en-US" sz="1600" b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23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3311C3-609A-737E-D2D9-C6C27E736E42}"/>
              </a:ext>
            </a:extLst>
          </p:cNvPr>
          <p:cNvCxnSpPr>
            <a:cxnSpLocks/>
          </p:cNvCxnSpPr>
          <p:nvPr/>
        </p:nvCxnSpPr>
        <p:spPr>
          <a:xfrm>
            <a:off x="331701" y="3378868"/>
            <a:ext cx="11593599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050535-CAF0-0C3A-85DE-DBC44A1CBC25}"/>
              </a:ext>
            </a:extLst>
          </p:cNvPr>
          <p:cNvCxnSpPr>
            <a:cxnSpLocks/>
          </p:cNvCxnSpPr>
          <p:nvPr/>
        </p:nvCxnSpPr>
        <p:spPr>
          <a:xfrm>
            <a:off x="331701" y="4493730"/>
            <a:ext cx="11593599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Map with pin with solid fill">
            <a:extLst>
              <a:ext uri="{FF2B5EF4-FFF2-40B4-BE49-F238E27FC236}">
                <a16:creationId xmlns:a16="http://schemas.microsoft.com/office/drawing/2014/main" id="{D374EDC9-49EB-DF16-DB0D-12B4E1D5E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746" y="1262039"/>
            <a:ext cx="426575" cy="426575"/>
          </a:xfrm>
          <a:prstGeom prst="rect">
            <a:avLst/>
          </a:prstGeom>
        </p:spPr>
      </p:pic>
      <p:pic>
        <p:nvPicPr>
          <p:cNvPr id="12" name="Graphic 11" descr="Users outline">
            <a:extLst>
              <a:ext uri="{FF2B5EF4-FFF2-40B4-BE49-F238E27FC236}">
                <a16:creationId xmlns:a16="http://schemas.microsoft.com/office/drawing/2014/main" id="{F21A57D8-3366-B5A3-555B-7BFF7AEF08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31746" y="2388277"/>
            <a:ext cx="426575" cy="426575"/>
          </a:xfrm>
          <a:prstGeom prst="rect">
            <a:avLst/>
          </a:prstGeom>
        </p:spPr>
      </p:pic>
      <p:pic>
        <p:nvPicPr>
          <p:cNvPr id="18" name="Graphic 17" descr="Bullseye with solid fill">
            <a:extLst>
              <a:ext uri="{FF2B5EF4-FFF2-40B4-BE49-F238E27FC236}">
                <a16:creationId xmlns:a16="http://schemas.microsoft.com/office/drawing/2014/main" id="{910CFF1B-D4D4-AC38-DC38-DF9313AA65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1904" y="4647299"/>
            <a:ext cx="352541" cy="352541"/>
          </a:xfrm>
          <a:prstGeom prst="rect">
            <a:avLst/>
          </a:prstGeom>
        </p:spPr>
      </p:pic>
      <p:pic>
        <p:nvPicPr>
          <p:cNvPr id="20" name="Graphic 19" descr="Target Audience with solid fill">
            <a:extLst>
              <a:ext uri="{FF2B5EF4-FFF2-40B4-BE49-F238E27FC236}">
                <a16:creationId xmlns:a16="http://schemas.microsoft.com/office/drawing/2014/main" id="{16DB9622-386E-954C-FE3A-E5412F83B6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2892" y="3515475"/>
            <a:ext cx="426575" cy="42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4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3B4B17-0D2A-88E9-2CE7-BF3DCA8AB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23" y="185178"/>
            <a:ext cx="11674879" cy="680223"/>
          </a:xfrm>
        </p:spPr>
        <p:txBody>
          <a:bodyPr>
            <a:noAutofit/>
          </a:bodyPr>
          <a:lstStyle/>
          <a:p>
            <a:r>
              <a:rPr lang="en-US" sz="2800" b="1" i="1">
                <a:latin typeface="Arial" panose="020B0604020202020204" pitchFamily="34" charset="0"/>
                <a:cs typeface="Arial" panose="020B0604020202020204" pitchFamily="34" charset="0"/>
              </a:rPr>
              <a:t>16 Counties Have Similar Characteristics to Home Location and are Underserved with Family Dining Restaurants.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8B18C-F919-E44F-3600-B2F00388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>
                <a:latin typeface="Acumin Pro Condensed Semibold" panose="020B0604020202020204" charset="0"/>
              </a:rPr>
              <a:pPr/>
              <a:t>3</a:t>
            </a:fld>
            <a:endParaRPr lang="en-US">
              <a:latin typeface="Acumin Pro Condensed Semibold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3E8EFE-DDA7-E3D4-B55E-70076E944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206" y="5979179"/>
            <a:ext cx="12192000" cy="952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55F9A8E-250C-A154-A12F-98FB5146C290}"/>
              </a:ext>
            </a:extLst>
          </p:cNvPr>
          <p:cNvGrpSpPr/>
          <p:nvPr/>
        </p:nvGrpSpPr>
        <p:grpSpPr>
          <a:xfrm>
            <a:off x="7236730" y="872241"/>
            <a:ext cx="4705341" cy="4822419"/>
            <a:chOff x="6758681" y="995363"/>
            <a:chExt cx="4593531" cy="48736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F4CE024-D63E-E892-D84E-071B0FD81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8681" y="995363"/>
              <a:ext cx="4593531" cy="4873625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73776A3-CBEF-6F94-F40B-633400DF5566}"/>
                    </a:ext>
                  </a:extLst>
                </p14:cNvPr>
                <p14:cNvContentPartPr/>
                <p14:nvPr/>
              </p14:nvContentPartPr>
              <p14:xfrm>
                <a:off x="7101962" y="3119075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73776A3-CBEF-6F94-F40B-633400DF556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38962" y="305607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18F0FF1-5D02-9B91-2801-0E1E0D00DB30}"/>
                    </a:ext>
                  </a:extLst>
                </p14:cNvPr>
                <p14:cNvContentPartPr/>
                <p14:nvPr/>
              </p14:nvContentPartPr>
              <p14:xfrm>
                <a:off x="10333682" y="4922675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18F0FF1-5D02-9B91-2801-0E1E0D00DB3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270682" y="485967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2BF009B-0241-63E0-363F-52ADDC9CC6AC}"/>
                    </a:ext>
                  </a:extLst>
                </p14:cNvPr>
                <p14:cNvContentPartPr/>
                <p14:nvPr/>
              </p14:nvContentPartPr>
              <p14:xfrm>
                <a:off x="9431882" y="5235875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2BF009B-0241-63E0-363F-52ADDC9CC6A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68882" y="517287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8E30206-E1FD-B8AE-AFAC-F15C31E4D4CA}"/>
                    </a:ext>
                  </a:extLst>
                </p14:cNvPr>
                <p14:cNvContentPartPr/>
                <p14:nvPr/>
              </p14:nvContentPartPr>
              <p14:xfrm>
                <a:off x="7941482" y="3143915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8E30206-E1FD-B8AE-AFAC-F15C31E4D4C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878482" y="308091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35AE2C-990A-9353-512E-B95188771BE3}"/>
                    </a:ext>
                  </a:extLst>
                </p14:cNvPr>
                <p14:cNvContentPartPr/>
                <p14:nvPr/>
              </p14:nvContentPartPr>
              <p14:xfrm>
                <a:off x="9682442" y="5611715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35AE2C-990A-9353-512E-B95188771BE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619442" y="554871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028BB0B-8C80-7ECF-3E32-8FFC1930F707}"/>
                    </a:ext>
                  </a:extLst>
                </p14:cNvPr>
                <p14:cNvContentPartPr/>
                <p14:nvPr/>
              </p14:nvContentPartPr>
              <p14:xfrm>
                <a:off x="9031562" y="4985315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028BB0B-8C80-7ECF-3E32-8FFC1930F70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68562" y="492231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12B0DCB-1E70-B0C1-D802-B9BD4A5E17B9}"/>
                    </a:ext>
                  </a:extLst>
                </p14:cNvPr>
                <p14:cNvContentPartPr/>
                <p14:nvPr/>
              </p14:nvContentPartPr>
              <p14:xfrm>
                <a:off x="10922642" y="3368915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12B0DCB-1E70-B0C1-D802-B9BD4A5E17B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859642" y="330591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10AB0CE-0630-1C3E-3A35-B60B541E75D2}"/>
                    </a:ext>
                  </a:extLst>
                </p14:cNvPr>
                <p14:cNvContentPartPr/>
                <p14:nvPr/>
              </p14:nvContentPartPr>
              <p14:xfrm>
                <a:off x="9933362" y="5198435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10AB0CE-0630-1C3E-3A35-B60B541E75D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870362" y="513543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BB0E230-C618-0B2D-CF7C-D88109223764}"/>
                    </a:ext>
                  </a:extLst>
                </p14:cNvPr>
                <p14:cNvContentPartPr/>
                <p14:nvPr/>
              </p14:nvContentPartPr>
              <p14:xfrm>
                <a:off x="9256562" y="5598755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BB0E230-C618-0B2D-CF7C-D881092237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193562" y="553575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D52E5F7-DB01-788D-30F3-A084644A65FF}"/>
                    </a:ext>
                  </a:extLst>
                </p14:cNvPr>
                <p14:cNvContentPartPr/>
                <p14:nvPr/>
              </p14:nvContentPartPr>
              <p14:xfrm>
                <a:off x="10158362" y="3782915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D52E5F7-DB01-788D-30F3-A084644A65F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095362" y="371991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8F20CD2-58FF-D2FF-7F2B-436CBF11D5E5}"/>
                    </a:ext>
                  </a:extLst>
                </p14:cNvPr>
                <p14:cNvContentPartPr/>
                <p14:nvPr/>
              </p14:nvContentPartPr>
              <p14:xfrm>
                <a:off x="10521962" y="3807755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8F20CD2-58FF-D2FF-7F2B-436CBF11D5E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458962" y="374475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F781249-E151-7CC6-E749-236511A9509D}"/>
                    </a:ext>
                  </a:extLst>
                </p14:cNvPr>
                <p14:cNvContentPartPr/>
                <p14:nvPr/>
              </p14:nvContentPartPr>
              <p14:xfrm>
                <a:off x="10358522" y="4096115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F781249-E151-7CC6-E749-236511A9509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295522" y="403311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F0F5C7E-D978-CD6E-4219-B17240F753CB}"/>
                    </a:ext>
                  </a:extLst>
                </p14:cNvPr>
                <p14:cNvContentPartPr/>
                <p14:nvPr/>
              </p14:nvContentPartPr>
              <p14:xfrm>
                <a:off x="7941482" y="3444155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F0F5C7E-D978-CD6E-4219-B17240F753C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878482" y="338115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C57A499-EA33-9E6A-CCA5-1CE773F21852}"/>
                    </a:ext>
                  </a:extLst>
                </p14:cNvPr>
                <p14:cNvContentPartPr/>
                <p14:nvPr/>
              </p14:nvContentPartPr>
              <p14:xfrm>
                <a:off x="10471562" y="5762195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C57A499-EA33-9E6A-CCA5-1CE773F2185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408562" y="569919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A63610A-C4EF-9641-78D8-8537119CA523}"/>
                    </a:ext>
                  </a:extLst>
                </p14:cNvPr>
                <p14:cNvContentPartPr/>
                <p14:nvPr/>
              </p14:nvContentPartPr>
              <p14:xfrm>
                <a:off x="10559042" y="4509395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A63610A-C4EF-9641-78D8-8537119CA52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96042" y="444639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8BB0FC6-914C-999D-5DDB-6EDA6D3D8E6A}"/>
              </a:ext>
            </a:extLst>
          </p:cNvPr>
          <p:cNvSpPr txBox="1">
            <a:spLocks/>
          </p:cNvSpPr>
          <p:nvPr/>
        </p:nvSpPr>
        <p:spPr>
          <a:xfrm>
            <a:off x="311837" y="1881207"/>
            <a:ext cx="5207220" cy="1254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IN" sz="1600" b="1" kern="1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St. Croix County</a:t>
            </a:r>
            <a:endParaRPr lang="en-US" sz="1600" b="1" kern="100" dirty="0">
              <a:solidFill>
                <a:srgbClr val="C00000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IN" sz="1600" b="1" kern="1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Waukesha County </a:t>
            </a:r>
            <a:r>
              <a:rPr lang="en-IN" sz="1600" i="1" kern="1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– also the home location</a:t>
            </a:r>
            <a:r>
              <a:rPr lang="en-IN" sz="1600" b="1" kern="1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IN" sz="1600" b="1" kern="1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Kenosha County</a:t>
            </a:r>
            <a:endParaRPr lang="en-IN" sz="1600" b="1" kern="100" dirty="0">
              <a:solidFill>
                <a:srgbClr val="C00000"/>
              </a:solidFill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IN" sz="1600" b="1" kern="100" dirty="0">
                <a:solidFill>
                  <a:srgbClr val="C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Brown County</a:t>
            </a:r>
            <a:r>
              <a:rPr lang="en-IN" sz="1600" kern="100" dirty="0">
                <a:solidFill>
                  <a:srgbClr val="C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IN" sz="1600" b="1" kern="100" dirty="0">
                <a:solidFill>
                  <a:srgbClr val="C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Dane County</a:t>
            </a:r>
            <a:endParaRPr lang="en-US" sz="1600" kern="100" dirty="0">
              <a:solidFill>
                <a:srgbClr val="C00000"/>
              </a:solidFill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64E4DA9C-ECD3-DE53-3311-CC48E3EE9DE2}"/>
              </a:ext>
            </a:extLst>
          </p:cNvPr>
          <p:cNvSpPr txBox="1">
            <a:spLocks/>
          </p:cNvSpPr>
          <p:nvPr/>
        </p:nvSpPr>
        <p:spPr>
          <a:xfrm>
            <a:off x="344222" y="4253339"/>
            <a:ext cx="2831005" cy="15174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>
              <a:spcBef>
                <a:spcPts val="5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1" kern="100">
                <a:solidFill>
                  <a:srgbClr val="FFC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Outagamie County</a:t>
            </a:r>
            <a:endParaRPr lang="en-US" b="1" kern="100">
              <a:solidFill>
                <a:srgbClr val="FFC000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5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1" kern="100">
                <a:solidFill>
                  <a:srgbClr val="FFC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Rock County</a:t>
            </a:r>
            <a:endParaRPr lang="en-US" b="1" kern="100">
              <a:solidFill>
                <a:srgbClr val="FFC000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5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1" kern="100">
                <a:solidFill>
                  <a:srgbClr val="FFC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Sauk County</a:t>
            </a:r>
            <a:endParaRPr lang="en-US" b="1" kern="100">
              <a:solidFill>
                <a:srgbClr val="FFC000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5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1" kern="100">
                <a:solidFill>
                  <a:srgbClr val="FFC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Sheboygan County</a:t>
            </a:r>
            <a:endParaRPr lang="en-US" b="1" kern="100">
              <a:solidFill>
                <a:srgbClr val="FFC000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5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1" kern="100">
                <a:solidFill>
                  <a:srgbClr val="FFC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Washington County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FEA4344-DAFF-ADAE-435E-79E708FB6ABE}"/>
              </a:ext>
            </a:extLst>
          </p:cNvPr>
          <p:cNvSpPr txBox="1">
            <a:spLocks/>
          </p:cNvSpPr>
          <p:nvPr/>
        </p:nvSpPr>
        <p:spPr>
          <a:xfrm>
            <a:off x="2790593" y="4253339"/>
            <a:ext cx="2612085" cy="15174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50"/>
              </a:spcBef>
              <a:buFont typeface="+mj-lt"/>
              <a:buAutoNum type="arabicPeriod" startAt="6"/>
            </a:pPr>
            <a:r>
              <a:rPr lang="en-IN" b="1" kern="1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Calumet County</a:t>
            </a:r>
            <a:endParaRPr lang="en-US" b="1" kern="1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50"/>
              </a:spcBef>
              <a:buFont typeface="+mj-lt"/>
              <a:buAutoNum type="arabicPeriod" startAt="6"/>
            </a:pPr>
            <a:r>
              <a:rPr lang="en-IN" b="1" kern="1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Chippewa County</a:t>
            </a:r>
            <a:endParaRPr lang="en-US" b="1" kern="1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50"/>
              </a:spcBef>
              <a:buFont typeface="+mj-lt"/>
              <a:buAutoNum type="arabicPeriod" startAt="6"/>
            </a:pPr>
            <a:r>
              <a:rPr lang="en-IN" b="1" kern="1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 County</a:t>
            </a:r>
            <a:endParaRPr lang="en-US" b="1" kern="1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50"/>
              </a:spcBef>
              <a:buFont typeface="+mj-lt"/>
              <a:buAutoNum type="arabicPeriod" startAt="6"/>
            </a:pPr>
            <a:r>
              <a:rPr lang="en-IN" b="1" kern="1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Eau Claire County</a:t>
            </a:r>
            <a:endParaRPr lang="en-US" b="1" kern="1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50"/>
              </a:spcBef>
              <a:buFont typeface="+mj-lt"/>
              <a:buAutoNum type="arabicPeriod" startAt="6"/>
            </a:pPr>
            <a:r>
              <a:rPr lang="en-IN" b="1" kern="1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County</a:t>
            </a:r>
            <a:endParaRPr lang="en-US" b="1" kern="1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50"/>
              </a:spcBef>
              <a:buFont typeface="+mj-lt"/>
              <a:buAutoNum type="arabicPeriod" startAt="6"/>
            </a:pPr>
            <a:r>
              <a:rPr lang="en-IN" b="1" kern="1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Jefferson County</a:t>
            </a:r>
            <a:endParaRPr lang="en-US" b="1" kern="1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3919DB-A61E-6FF1-25C6-60B629D09883}"/>
              </a:ext>
            </a:extLst>
          </p:cNvPr>
          <p:cNvSpPr txBox="1"/>
          <p:nvPr/>
        </p:nvSpPr>
        <p:spPr>
          <a:xfrm>
            <a:off x="311838" y="3401329"/>
            <a:ext cx="684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Additionally, 11 counties, containing 13 CBGs had an above average population per restaurant parameter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922E40-B416-898C-E8A4-FA42F87532AF}"/>
              </a:ext>
            </a:extLst>
          </p:cNvPr>
          <p:cNvSpPr txBox="1"/>
          <p:nvPr/>
        </p:nvSpPr>
        <p:spPr>
          <a:xfrm>
            <a:off x="311838" y="1208512"/>
            <a:ext cx="727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We identified the Top 5 counties, containing 11 Suburban CBGs  that had the highest population per restaurant in Wisconsin</a:t>
            </a:r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72C2EE0E-CAD0-2999-A04B-A1F6BD32AA4B}"/>
              </a:ext>
            </a:extLst>
          </p:cNvPr>
          <p:cNvSpPr/>
          <p:nvPr/>
        </p:nvSpPr>
        <p:spPr>
          <a:xfrm>
            <a:off x="10742967" y="5021354"/>
            <a:ext cx="226711" cy="226711"/>
          </a:xfrm>
          <a:prstGeom prst="star5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A542E86C-D986-4D4E-C65C-DA41551F9079}"/>
              </a:ext>
            </a:extLst>
          </p:cNvPr>
          <p:cNvSpPr/>
          <p:nvPr/>
        </p:nvSpPr>
        <p:spPr>
          <a:xfrm>
            <a:off x="123866" y="2109335"/>
            <a:ext cx="226711" cy="226711"/>
          </a:xfrm>
          <a:prstGeom prst="star5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8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E7EA-A45A-30C3-E513-D8A0AF0E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38171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270</Words>
  <Application>Microsoft Office PowerPoint</Application>
  <PresentationFormat>Widescreen</PresentationFormat>
  <Paragraphs>46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Acumin Pro</vt:lpstr>
      <vt:lpstr>Acumin Pro Condensed Semibold</vt:lpstr>
      <vt:lpstr>Acumin Pro Semibold</vt:lpstr>
      <vt:lpstr>Aptos</vt:lpstr>
      <vt:lpstr>Aptos Display</vt:lpstr>
      <vt:lpstr>Arial</vt:lpstr>
      <vt:lpstr>Calibri</vt:lpstr>
      <vt:lpstr>office theme</vt:lpstr>
      <vt:lpstr>Targeted Location Analysis for Family Dining Expansion  Client: Owner of a suburban family dining restaurant in Brookfield, Waukesha County, WI  Objective: Identify potential locations in Wisconsin for expanding a family dining restaurant </vt:lpstr>
      <vt:lpstr>PowerPoint Presentation</vt:lpstr>
      <vt:lpstr>16 Counties Have Similar Characteristics to Home Location and are Underserved with Family Dining Restaurants.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Himanshu Sharma</cp:lastModifiedBy>
  <cp:revision>1</cp:revision>
  <dcterms:created xsi:type="dcterms:W3CDTF">2024-10-05T19:27:44Z</dcterms:created>
  <dcterms:modified xsi:type="dcterms:W3CDTF">2024-10-10T22:02:57Z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2024-10-05T19:27:49Z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78bf0e80-7396-47ad-add4-62bfc67c2816</vt:lpwstr>
  </property>
  <property fmtid="{D5CDD505-2E9C-101B-9397-08002B2CF9AE}" pid="8" name="MSIP_Label_4044bd30-2ed7-4c9d-9d12-46200872a97b_ContentBits">
    <vt:lpwstr>0</vt:lpwstr>
  </property>
</Properties>
</file>