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850E9A-AF58-4667-A4B0-6180C26348D6}" v="514" dt="2022-05-13T03:16:47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Flipkart-clone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Spring Boot Application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E161-113B-53AE-CE19-F90C8AE8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D322E-7CE7-C88D-46E7-130823B0B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u="sng" dirty="0">
                <a:ea typeface="+mn-lt"/>
                <a:cs typeface="+mn-lt"/>
              </a:rPr>
              <a:t>Software Requirements</a:t>
            </a:r>
            <a:r>
              <a:rPr lang="en-US" dirty="0">
                <a:ea typeface="+mn-lt"/>
                <a:cs typeface="+mn-lt"/>
              </a:rPr>
              <a:t>: JDK 11, Git, MongoDB, JUnit 5, Mockito, Eureka, Spring Suit Tool, postman, </a:t>
            </a:r>
            <a:r>
              <a:rPr lang="en-US" dirty="0" err="1">
                <a:ea typeface="+mn-lt"/>
                <a:cs typeface="+mn-lt"/>
              </a:rPr>
              <a:t>Jococo</a:t>
            </a:r>
            <a:r>
              <a:rPr lang="en-US" dirty="0">
                <a:ea typeface="+mn-lt"/>
                <a:cs typeface="+mn-lt"/>
              </a:rPr>
              <a:t>, MongoDB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</a:rPr>
              <a:t>Microservices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Customer</a:t>
            </a:r>
          </a:p>
          <a:p>
            <a:r>
              <a:rPr lang="en-US" dirty="0">
                <a:ea typeface="+mn-lt"/>
                <a:cs typeface="+mn-lt"/>
              </a:rPr>
              <a:t>Admin</a:t>
            </a:r>
          </a:p>
          <a:p>
            <a:r>
              <a:rPr lang="en-US" dirty="0">
                <a:ea typeface="+mn-lt"/>
                <a:cs typeface="+mn-lt"/>
              </a:rPr>
              <a:t>Product</a:t>
            </a:r>
          </a:p>
          <a:p>
            <a:r>
              <a:rPr lang="en-US" dirty="0">
                <a:ea typeface="+mn-lt"/>
                <a:cs typeface="+mn-lt"/>
              </a:rPr>
              <a:t>Order</a:t>
            </a:r>
          </a:p>
          <a:p>
            <a:r>
              <a:rPr lang="en-US" dirty="0">
                <a:ea typeface="+mn-lt"/>
                <a:cs typeface="+mn-lt"/>
              </a:rPr>
              <a:t>Payment  , Eureka Client and API </a:t>
            </a:r>
            <a:r>
              <a:rPr lang="en-US" dirty="0" err="1">
                <a:ea typeface="+mn-lt"/>
                <a:cs typeface="+mn-lt"/>
              </a:rPr>
              <a:t>GateWay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32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BBEE-D84C-205F-ECBD-B4A3BAB0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Microservice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3B3C-2BCD-070B-4F19-ED11994C0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DBF242-4EF0-F121-6F9F-DA4FC434A43B}"/>
              </a:ext>
            </a:extLst>
          </p:cNvPr>
          <p:cNvSpPr/>
          <p:nvPr/>
        </p:nvSpPr>
        <p:spPr>
          <a:xfrm>
            <a:off x="3841631" y="3158706"/>
            <a:ext cx="1408979" cy="1926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5AB6DA-33E9-B382-2F83-C9AA2834CA9B}"/>
              </a:ext>
            </a:extLst>
          </p:cNvPr>
          <p:cNvSpPr/>
          <p:nvPr/>
        </p:nvSpPr>
        <p:spPr>
          <a:xfrm>
            <a:off x="1569109" y="3545996"/>
            <a:ext cx="1020791" cy="1107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B4FC59C0-0FEA-B22F-3824-7DEA5DD6CF21}"/>
              </a:ext>
            </a:extLst>
          </p:cNvPr>
          <p:cNvSpPr/>
          <p:nvPr/>
        </p:nvSpPr>
        <p:spPr>
          <a:xfrm>
            <a:off x="6722579" y="1884598"/>
            <a:ext cx="1222075" cy="12220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489A8614-CF6B-7598-EBE8-66142CFCF452}"/>
              </a:ext>
            </a:extLst>
          </p:cNvPr>
          <p:cNvSpPr/>
          <p:nvPr/>
        </p:nvSpPr>
        <p:spPr>
          <a:xfrm>
            <a:off x="8792918" y="1884597"/>
            <a:ext cx="1222075" cy="12220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F8042BA0-ED7C-6B1E-AE24-C5E80317A08E}"/>
              </a:ext>
            </a:extLst>
          </p:cNvPr>
          <p:cNvSpPr/>
          <p:nvPr/>
        </p:nvSpPr>
        <p:spPr>
          <a:xfrm>
            <a:off x="6665069" y="3509239"/>
            <a:ext cx="1222075" cy="12220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E2170211-8D48-8BC0-D67C-60442E220340}"/>
              </a:ext>
            </a:extLst>
          </p:cNvPr>
          <p:cNvSpPr/>
          <p:nvPr/>
        </p:nvSpPr>
        <p:spPr>
          <a:xfrm>
            <a:off x="8792918" y="3552371"/>
            <a:ext cx="1222075" cy="12220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5AEE0BBC-36DC-56F0-EE37-54F2D01044EB}"/>
              </a:ext>
            </a:extLst>
          </p:cNvPr>
          <p:cNvSpPr/>
          <p:nvPr/>
        </p:nvSpPr>
        <p:spPr>
          <a:xfrm>
            <a:off x="7427069" y="4774447"/>
            <a:ext cx="1222075" cy="12220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0F9EFB-0B2B-F8DD-D3A0-3CF52C57F698}"/>
              </a:ext>
            </a:extLst>
          </p:cNvPr>
          <p:cNvSpPr txBox="1"/>
          <p:nvPr/>
        </p:nvSpPr>
        <p:spPr>
          <a:xfrm>
            <a:off x="3657780" y="25938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Api Gateway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49988F-9AA0-8F6F-C74C-23479651C7D4}"/>
              </a:ext>
            </a:extLst>
          </p:cNvPr>
          <p:cNvSpPr txBox="1"/>
          <p:nvPr/>
        </p:nvSpPr>
        <p:spPr>
          <a:xfrm>
            <a:off x="1025825" y="50083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B1A83-A583-D8BB-BE00-E01F7D267F1E}"/>
              </a:ext>
            </a:extLst>
          </p:cNvPr>
          <p:cNvSpPr txBox="1"/>
          <p:nvPr/>
        </p:nvSpPr>
        <p:spPr>
          <a:xfrm>
            <a:off x="9148133" y="50793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Microservices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FE3E0B-503F-B145-1A83-D868377101E5}"/>
              </a:ext>
            </a:extLst>
          </p:cNvPr>
          <p:cNvCxnSpPr/>
          <p:nvPr/>
        </p:nvCxnSpPr>
        <p:spPr>
          <a:xfrm>
            <a:off x="2686050" y="3800295"/>
            <a:ext cx="1035168" cy="2875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957883-8084-8AEC-8BC9-2C24205B699A}"/>
              </a:ext>
            </a:extLst>
          </p:cNvPr>
          <p:cNvCxnSpPr>
            <a:cxnSpLocks/>
          </p:cNvCxnSpPr>
          <p:nvPr/>
        </p:nvCxnSpPr>
        <p:spPr>
          <a:xfrm flipV="1">
            <a:off x="5288351" y="2405691"/>
            <a:ext cx="1394602" cy="92015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47C77D-EAF6-109F-0F02-B65FE61FD09F}"/>
              </a:ext>
            </a:extLst>
          </p:cNvPr>
          <p:cNvCxnSpPr>
            <a:cxnSpLocks/>
          </p:cNvCxnSpPr>
          <p:nvPr/>
        </p:nvCxnSpPr>
        <p:spPr>
          <a:xfrm>
            <a:off x="5273974" y="4792333"/>
            <a:ext cx="2084715" cy="79075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1E8993-300C-CDEC-0628-6A24C16EBB9C}"/>
              </a:ext>
            </a:extLst>
          </p:cNvPr>
          <p:cNvCxnSpPr>
            <a:cxnSpLocks/>
          </p:cNvCxnSpPr>
          <p:nvPr/>
        </p:nvCxnSpPr>
        <p:spPr>
          <a:xfrm>
            <a:off x="5245219" y="4231615"/>
            <a:ext cx="1351469" cy="1437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D893F3-6A02-86E1-03B8-C42B5DF82C0A}"/>
              </a:ext>
            </a:extLst>
          </p:cNvPr>
          <p:cNvCxnSpPr>
            <a:cxnSpLocks/>
          </p:cNvCxnSpPr>
          <p:nvPr/>
        </p:nvCxnSpPr>
        <p:spPr>
          <a:xfrm flipV="1">
            <a:off x="5259597" y="3038294"/>
            <a:ext cx="3637470" cy="54634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06101D-7384-FF4D-A36B-32E532A86054}"/>
              </a:ext>
            </a:extLst>
          </p:cNvPr>
          <p:cNvCxnSpPr>
            <a:cxnSpLocks/>
          </p:cNvCxnSpPr>
          <p:nvPr/>
        </p:nvCxnSpPr>
        <p:spPr>
          <a:xfrm flipV="1">
            <a:off x="5259597" y="4289125"/>
            <a:ext cx="3464941" cy="3019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70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3611-3C90-D9A2-1624-3D56F48B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696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Use case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431FB-BED9-4B7E-413F-D33F9E4D2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59" y="1092380"/>
            <a:ext cx="10515600" cy="527148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5C79E2-1389-CB44-B904-5C5463643F33}"/>
              </a:ext>
            </a:extLst>
          </p:cNvPr>
          <p:cNvSpPr/>
          <p:nvPr/>
        </p:nvSpPr>
        <p:spPr>
          <a:xfrm>
            <a:off x="4718650" y="1088366"/>
            <a:ext cx="1624640" cy="92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Customer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Login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6BECF7-490F-DD0F-4F25-80A494C1B947}"/>
              </a:ext>
            </a:extLst>
          </p:cNvPr>
          <p:cNvSpPr/>
          <p:nvPr/>
        </p:nvSpPr>
        <p:spPr>
          <a:xfrm>
            <a:off x="4718649" y="2195422"/>
            <a:ext cx="1624640" cy="92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Product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1F1467-64C6-5779-091F-0908FE981A5F}"/>
              </a:ext>
            </a:extLst>
          </p:cNvPr>
          <p:cNvSpPr/>
          <p:nvPr/>
        </p:nvSpPr>
        <p:spPr>
          <a:xfrm>
            <a:off x="4718650" y="3173082"/>
            <a:ext cx="1624640" cy="92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Order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3CE2C8-F294-E87D-CBCB-D821B77BB51C}"/>
              </a:ext>
            </a:extLst>
          </p:cNvPr>
          <p:cNvSpPr/>
          <p:nvPr/>
        </p:nvSpPr>
        <p:spPr>
          <a:xfrm>
            <a:off x="4718649" y="4237006"/>
            <a:ext cx="1624640" cy="92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Payment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6C433C-8B71-656F-C06E-4CAD68F05333}"/>
              </a:ext>
            </a:extLst>
          </p:cNvPr>
          <p:cNvSpPr/>
          <p:nvPr/>
        </p:nvSpPr>
        <p:spPr>
          <a:xfrm>
            <a:off x="4718650" y="5315309"/>
            <a:ext cx="1624640" cy="92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Admin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4FBB85-0793-9103-FFD0-E90F0A220C52}"/>
              </a:ext>
            </a:extLst>
          </p:cNvPr>
          <p:cNvSpPr/>
          <p:nvPr/>
        </p:nvSpPr>
        <p:spPr>
          <a:xfrm>
            <a:off x="1267184" y="2712109"/>
            <a:ext cx="920150" cy="92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3C4635-D6F4-ABCE-02C5-241458A8D9EB}"/>
              </a:ext>
            </a:extLst>
          </p:cNvPr>
          <p:cNvSpPr txBox="1"/>
          <p:nvPr/>
        </p:nvSpPr>
        <p:spPr>
          <a:xfrm>
            <a:off x="970112" y="385996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Customer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67CD56-B195-B39F-E886-E342041A5683}"/>
              </a:ext>
            </a:extLst>
          </p:cNvPr>
          <p:cNvSpPr/>
          <p:nvPr/>
        </p:nvSpPr>
        <p:spPr>
          <a:xfrm>
            <a:off x="9332882" y="4236108"/>
            <a:ext cx="920150" cy="92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86CA4D-85D6-C57C-2373-7B96ED1B46E8}"/>
              </a:ext>
            </a:extLst>
          </p:cNvPr>
          <p:cNvSpPr txBox="1"/>
          <p:nvPr/>
        </p:nvSpPr>
        <p:spPr>
          <a:xfrm>
            <a:off x="8675478" y="53111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Admin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A980CB-91E6-96E5-87D3-19FDEBFC515C}"/>
              </a:ext>
            </a:extLst>
          </p:cNvPr>
          <p:cNvCxnSpPr/>
          <p:nvPr/>
        </p:nvCxnSpPr>
        <p:spPr>
          <a:xfrm>
            <a:off x="6124036" y="2968206"/>
            <a:ext cx="3234904" cy="130833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D50C3A-38AD-74FD-72AD-8850C6743277}"/>
              </a:ext>
            </a:extLst>
          </p:cNvPr>
          <p:cNvCxnSpPr>
            <a:cxnSpLocks/>
          </p:cNvCxnSpPr>
          <p:nvPr/>
        </p:nvCxnSpPr>
        <p:spPr>
          <a:xfrm flipV="1">
            <a:off x="6354074" y="5139184"/>
            <a:ext cx="3536828" cy="6469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102241-3742-13BC-B922-15778E510917}"/>
              </a:ext>
            </a:extLst>
          </p:cNvPr>
          <p:cNvCxnSpPr/>
          <p:nvPr/>
        </p:nvCxnSpPr>
        <p:spPr>
          <a:xfrm flipV="1">
            <a:off x="2073215" y="1620328"/>
            <a:ext cx="2516036" cy="142335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BD7636-A06A-C925-C694-254855EA6846}"/>
              </a:ext>
            </a:extLst>
          </p:cNvPr>
          <p:cNvCxnSpPr>
            <a:cxnSpLocks/>
          </p:cNvCxnSpPr>
          <p:nvPr/>
        </p:nvCxnSpPr>
        <p:spPr>
          <a:xfrm>
            <a:off x="2242149" y="3327640"/>
            <a:ext cx="2372263" cy="28754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D4E19C-D3B0-F710-7E11-0B726002E506}"/>
              </a:ext>
            </a:extLst>
          </p:cNvPr>
          <p:cNvCxnSpPr>
            <a:cxnSpLocks/>
          </p:cNvCxnSpPr>
          <p:nvPr/>
        </p:nvCxnSpPr>
        <p:spPr>
          <a:xfrm>
            <a:off x="1968979" y="3327639"/>
            <a:ext cx="2717320" cy="116456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423A98-4D2F-F1E6-7203-01BC7850D333}"/>
              </a:ext>
            </a:extLst>
          </p:cNvPr>
          <p:cNvCxnSpPr>
            <a:cxnSpLocks/>
          </p:cNvCxnSpPr>
          <p:nvPr/>
        </p:nvCxnSpPr>
        <p:spPr>
          <a:xfrm flipV="1">
            <a:off x="1839583" y="2781298"/>
            <a:ext cx="2774829" cy="31630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58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Flipkart-clone</vt:lpstr>
      <vt:lpstr>Requirements</vt:lpstr>
      <vt:lpstr>Microservice Architecture</vt:lpstr>
      <vt:lpstr>Use case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158</cp:revision>
  <dcterms:created xsi:type="dcterms:W3CDTF">2022-05-13T02:24:15Z</dcterms:created>
  <dcterms:modified xsi:type="dcterms:W3CDTF">2022-05-13T03:18:46Z</dcterms:modified>
</cp:coreProperties>
</file>