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9"/>
  </p:notesMasterIdLst>
  <p:sldIdLst>
    <p:sldId id="277" r:id="rId5"/>
    <p:sldId id="290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Issac" initials="DI" lastIdx="1" clrIdx="0">
    <p:extLst>
      <p:ext uri="{19B8F6BF-5375-455C-9EA6-DF929625EA0E}">
        <p15:presenceInfo xmlns:p15="http://schemas.microsoft.com/office/powerpoint/2012/main" userId="7f1254bcf4ceda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B2B97-E4F7-4211-ABFD-7A853DCCA1A6}" v="33" dt="2022-04-18T02:04:13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Sinha" userId="09701e75-6b47-4e8e-a041-bb7de462c606" providerId="ADAL" clId="{838B2B97-E4F7-4211-ABFD-7A853DCCA1A6}"/>
    <pc:docChg chg="undo custSel modSld">
      <pc:chgData name="Himanshu Sinha" userId="09701e75-6b47-4e8e-a041-bb7de462c606" providerId="ADAL" clId="{838B2B97-E4F7-4211-ABFD-7A853DCCA1A6}" dt="2022-04-18T02:16:39.128" v="2323" actId="1076"/>
      <pc:docMkLst>
        <pc:docMk/>
      </pc:docMkLst>
      <pc:sldChg chg="modSp mod">
        <pc:chgData name="Himanshu Sinha" userId="09701e75-6b47-4e8e-a041-bb7de462c606" providerId="ADAL" clId="{838B2B97-E4F7-4211-ABFD-7A853DCCA1A6}" dt="2022-04-18T02:16:39.128" v="2323" actId="1076"/>
        <pc:sldMkLst>
          <pc:docMk/>
          <pc:sldMk cId="2803136203" sldId="277"/>
        </pc:sldMkLst>
        <pc:spChg chg="mod">
          <ac:chgData name="Himanshu Sinha" userId="09701e75-6b47-4e8e-a041-bb7de462c606" providerId="ADAL" clId="{838B2B97-E4F7-4211-ABFD-7A853DCCA1A6}" dt="2022-04-18T02:09:34.712" v="2185" actId="1076"/>
          <ac:spMkLst>
            <pc:docMk/>
            <pc:sldMk cId="2803136203" sldId="277"/>
            <ac:spMk id="2" creationId="{263E3F80-D945-4490-916D-6384E6895E6F}"/>
          </ac:spMkLst>
        </pc:spChg>
        <pc:spChg chg="mod">
          <ac:chgData name="Himanshu Sinha" userId="09701e75-6b47-4e8e-a041-bb7de462c606" providerId="ADAL" clId="{838B2B97-E4F7-4211-ABFD-7A853DCCA1A6}" dt="2022-04-18T02:16:33.680" v="2322" actId="27636"/>
          <ac:spMkLst>
            <pc:docMk/>
            <pc:sldMk cId="2803136203" sldId="277"/>
            <ac:spMk id="3" creationId="{616351BD-4BE1-47AD-8B65-1472A3BE63E4}"/>
          </ac:spMkLst>
        </pc:spChg>
        <pc:spChg chg="mod">
          <ac:chgData name="Himanshu Sinha" userId="09701e75-6b47-4e8e-a041-bb7de462c606" providerId="ADAL" clId="{838B2B97-E4F7-4211-ABFD-7A853DCCA1A6}" dt="2022-04-18T02:16:39.128" v="2323" actId="1076"/>
          <ac:spMkLst>
            <pc:docMk/>
            <pc:sldMk cId="2803136203" sldId="277"/>
            <ac:spMk id="6" creationId="{C0AAD42C-B3DF-46F5-B7F2-27FE15C6F72C}"/>
          </ac:spMkLst>
        </pc:spChg>
      </pc:sldChg>
      <pc:sldChg chg="modSp mod">
        <pc:chgData name="Himanshu Sinha" userId="09701e75-6b47-4e8e-a041-bb7de462c606" providerId="ADAL" clId="{838B2B97-E4F7-4211-ABFD-7A853DCCA1A6}" dt="2022-04-17T07:19:11.507" v="1223" actId="123"/>
        <pc:sldMkLst>
          <pc:docMk/>
          <pc:sldMk cId="967649637" sldId="278"/>
        </pc:sldMkLst>
        <pc:spChg chg="mod">
          <ac:chgData name="Himanshu Sinha" userId="09701e75-6b47-4e8e-a041-bb7de462c606" providerId="ADAL" clId="{838B2B97-E4F7-4211-ABFD-7A853DCCA1A6}" dt="2022-04-17T07:19:11.507" v="1223" actId="123"/>
          <ac:spMkLst>
            <pc:docMk/>
            <pc:sldMk cId="967649637" sldId="278"/>
            <ac:spMk id="14" creationId="{69AD3F44-EC79-404C-B15B-A68C4C4FB3A8}"/>
          </ac:spMkLst>
        </pc:spChg>
      </pc:sldChg>
      <pc:sldChg chg="addSp delSp modSp mod">
        <pc:chgData name="Himanshu Sinha" userId="09701e75-6b47-4e8e-a041-bb7de462c606" providerId="ADAL" clId="{838B2B97-E4F7-4211-ABFD-7A853DCCA1A6}" dt="2022-04-18T02:15:24.607" v="2316" actId="2711"/>
        <pc:sldMkLst>
          <pc:docMk/>
          <pc:sldMk cId="3013791931" sldId="279"/>
        </pc:sldMkLst>
        <pc:spChg chg="add mod">
          <ac:chgData name="Himanshu Sinha" userId="09701e75-6b47-4e8e-a041-bb7de462c606" providerId="ADAL" clId="{838B2B97-E4F7-4211-ABFD-7A853DCCA1A6}" dt="2022-04-18T02:15:24.607" v="2316" actId="2711"/>
          <ac:spMkLst>
            <pc:docMk/>
            <pc:sldMk cId="3013791931" sldId="279"/>
            <ac:spMk id="2" creationId="{116F8989-B0E6-405D-A563-2D03CBE2C07E}"/>
          </ac:spMkLst>
        </pc:spChg>
        <pc:spChg chg="del mod">
          <ac:chgData name="Himanshu Sinha" userId="09701e75-6b47-4e8e-a041-bb7de462c606" providerId="ADAL" clId="{838B2B97-E4F7-4211-ABFD-7A853DCCA1A6}" dt="2022-04-17T07:35:55.534" v="1469"/>
          <ac:spMkLst>
            <pc:docMk/>
            <pc:sldMk cId="3013791931" sldId="279"/>
            <ac:spMk id="5" creationId="{CB84D677-1E1E-4B69-8C06-29C6C6E3038A}"/>
          </ac:spMkLst>
        </pc:spChg>
        <pc:spChg chg="add mod">
          <ac:chgData name="Himanshu Sinha" userId="09701e75-6b47-4e8e-a041-bb7de462c606" providerId="ADAL" clId="{838B2B97-E4F7-4211-ABFD-7A853DCCA1A6}" dt="2022-04-17T07:36:48.146" v="1513" actId="20577"/>
          <ac:spMkLst>
            <pc:docMk/>
            <pc:sldMk cId="3013791931" sldId="279"/>
            <ac:spMk id="6" creationId="{B77EE33D-761B-4D9B-8AEE-8BCFD68DA789}"/>
          </ac:spMkLst>
        </pc:spChg>
        <pc:spChg chg="add mod">
          <ac:chgData name="Himanshu Sinha" userId="09701e75-6b47-4e8e-a041-bb7de462c606" providerId="ADAL" clId="{838B2B97-E4F7-4211-ABFD-7A853DCCA1A6}" dt="2022-04-17T07:37:55.864" v="1529" actId="20577"/>
          <ac:spMkLst>
            <pc:docMk/>
            <pc:sldMk cId="3013791931" sldId="279"/>
            <ac:spMk id="7" creationId="{C9EA90AE-446C-41D2-A088-126D2BA07568}"/>
          </ac:spMkLst>
        </pc:spChg>
      </pc:sldChg>
      <pc:sldChg chg="addSp delSp modSp mod">
        <pc:chgData name="Himanshu Sinha" userId="09701e75-6b47-4e8e-a041-bb7de462c606" providerId="ADAL" clId="{838B2B97-E4F7-4211-ABFD-7A853DCCA1A6}" dt="2022-04-18T02:15:01.843" v="2314" actId="255"/>
        <pc:sldMkLst>
          <pc:docMk/>
          <pc:sldMk cId="3535212701" sldId="280"/>
        </pc:sldMkLst>
        <pc:spChg chg="mod">
          <ac:chgData name="Himanshu Sinha" userId="09701e75-6b47-4e8e-a041-bb7de462c606" providerId="ADAL" clId="{838B2B97-E4F7-4211-ABFD-7A853DCCA1A6}" dt="2022-04-18T02:14:32.171" v="2312" actId="20577"/>
          <ac:spMkLst>
            <pc:docMk/>
            <pc:sldMk cId="3535212701" sldId="280"/>
            <ac:spMk id="6" creationId="{B7353712-22B6-4447-A762-3AAB1E704036}"/>
          </ac:spMkLst>
        </pc:spChg>
        <pc:spChg chg="add del mod">
          <ac:chgData name="Himanshu Sinha" userId="09701e75-6b47-4e8e-a041-bb7de462c606" providerId="ADAL" clId="{838B2B97-E4F7-4211-ABFD-7A853DCCA1A6}" dt="2022-04-18T02:15:01.843" v="2314" actId="255"/>
          <ac:spMkLst>
            <pc:docMk/>
            <pc:sldMk cId="3535212701" sldId="280"/>
            <ac:spMk id="8" creationId="{5BA240E2-F6BC-407F-BDFA-55FB32B62717}"/>
          </ac:spMkLst>
        </pc:spChg>
        <pc:spChg chg="add mod">
          <ac:chgData name="Himanshu Sinha" userId="09701e75-6b47-4e8e-a041-bb7de462c606" providerId="ADAL" clId="{838B2B97-E4F7-4211-ABFD-7A853DCCA1A6}" dt="2022-04-18T02:13:43.298" v="2276" actId="1076"/>
          <ac:spMkLst>
            <pc:docMk/>
            <pc:sldMk cId="3535212701" sldId="280"/>
            <ac:spMk id="27" creationId="{9C217B9E-762C-4485-B390-3F49151C3CCD}"/>
          </ac:spMkLst>
        </pc:spChg>
        <pc:grpChg chg="mod">
          <ac:chgData name="Himanshu Sinha" userId="09701e75-6b47-4e8e-a041-bb7de462c606" providerId="ADAL" clId="{838B2B97-E4F7-4211-ABFD-7A853DCCA1A6}" dt="2022-04-17T06:54:30.848" v="29"/>
          <ac:grpSpMkLst>
            <pc:docMk/>
            <pc:sldMk cId="3535212701" sldId="280"/>
            <ac:grpSpMk id="4" creationId="{63BE643F-1B12-4E54-9231-160A6A219B59}"/>
          </ac:grpSpMkLst>
        </pc:grpChg>
        <pc:grpChg chg="mod">
          <ac:chgData name="Himanshu Sinha" userId="09701e75-6b47-4e8e-a041-bb7de462c606" providerId="ADAL" clId="{838B2B97-E4F7-4211-ABFD-7A853DCCA1A6}" dt="2022-04-17T06:54:33.850" v="35"/>
          <ac:grpSpMkLst>
            <pc:docMk/>
            <pc:sldMk cId="3535212701" sldId="280"/>
            <ac:grpSpMk id="14" creationId="{F218AB77-009F-422D-920A-254A6A6490D5}"/>
          </ac:grpSpMkLst>
        </pc:grpChg>
        <pc:grpChg chg="mod">
          <ac:chgData name="Himanshu Sinha" userId="09701e75-6b47-4e8e-a041-bb7de462c606" providerId="ADAL" clId="{838B2B97-E4F7-4211-ABFD-7A853DCCA1A6}" dt="2022-04-17T06:54:33.850" v="35"/>
          <ac:grpSpMkLst>
            <pc:docMk/>
            <pc:sldMk cId="3535212701" sldId="280"/>
            <ac:grpSpMk id="15" creationId="{064929D7-50E4-410E-8DAB-E1AD759730D5}"/>
          </ac:grpSpMkLst>
        </pc:grpChg>
        <pc:grpChg chg="mod">
          <ac:chgData name="Himanshu Sinha" userId="09701e75-6b47-4e8e-a041-bb7de462c606" providerId="ADAL" clId="{838B2B97-E4F7-4211-ABFD-7A853DCCA1A6}" dt="2022-04-17T06:54:39.837" v="45"/>
          <ac:grpSpMkLst>
            <pc:docMk/>
            <pc:sldMk cId="3535212701" sldId="280"/>
            <ac:grpSpMk id="25" creationId="{A55F7DD6-1E28-4872-98F7-52D9050DDDE6}"/>
          </ac:grpSpMkLst>
        </pc:grpChg>
        <pc:grpChg chg="mod">
          <ac:chgData name="Himanshu Sinha" userId="09701e75-6b47-4e8e-a041-bb7de462c606" providerId="ADAL" clId="{838B2B97-E4F7-4211-ABFD-7A853DCCA1A6}" dt="2022-04-17T06:54:39.837" v="45"/>
          <ac:grpSpMkLst>
            <pc:docMk/>
            <pc:sldMk cId="3535212701" sldId="280"/>
            <ac:grpSpMk id="26" creationId="{2945728D-D375-4927-826E-FCEDD0AC5788}"/>
          </ac:grpSpMkLst>
        </pc:grpChg>
        <pc:inkChg chg="add mod">
          <ac:chgData name="Himanshu Sinha" userId="09701e75-6b47-4e8e-a041-bb7de462c606" providerId="ADAL" clId="{838B2B97-E4F7-4211-ABFD-7A853DCCA1A6}" dt="2022-04-17T06:54:30.848" v="29"/>
          <ac:inkMkLst>
            <pc:docMk/>
            <pc:sldMk cId="3535212701" sldId="280"/>
            <ac:inkMk id="2" creationId="{F359AE77-43A3-4B6F-92FC-34B6230F5C01}"/>
          </ac:inkMkLst>
        </pc:inkChg>
        <pc:inkChg chg="add mod">
          <ac:chgData name="Himanshu Sinha" userId="09701e75-6b47-4e8e-a041-bb7de462c606" providerId="ADAL" clId="{838B2B97-E4F7-4211-ABFD-7A853DCCA1A6}" dt="2022-04-17T06:54:30.848" v="29"/>
          <ac:inkMkLst>
            <pc:docMk/>
            <pc:sldMk cId="3535212701" sldId="280"/>
            <ac:inkMk id="3" creationId="{5F476FCB-E73A-48F7-9007-405D07F46A3D}"/>
          </ac:inkMkLst>
        </pc:inkChg>
        <pc:inkChg chg="add mod">
          <ac:chgData name="Himanshu Sinha" userId="09701e75-6b47-4e8e-a041-bb7de462c606" providerId="ADAL" clId="{838B2B97-E4F7-4211-ABFD-7A853DCCA1A6}" dt="2022-04-17T06:54:33.850" v="35"/>
          <ac:inkMkLst>
            <pc:docMk/>
            <pc:sldMk cId="3535212701" sldId="280"/>
            <ac:inkMk id="9" creationId="{8536D979-420E-48DF-9221-B42E9C543218}"/>
          </ac:inkMkLst>
        </pc:inkChg>
        <pc:inkChg chg="add mod">
          <ac:chgData name="Himanshu Sinha" userId="09701e75-6b47-4e8e-a041-bb7de462c606" providerId="ADAL" clId="{838B2B97-E4F7-4211-ABFD-7A853DCCA1A6}" dt="2022-04-17T06:54:33.850" v="35"/>
          <ac:inkMkLst>
            <pc:docMk/>
            <pc:sldMk cId="3535212701" sldId="280"/>
            <ac:inkMk id="10" creationId="{8391935E-5553-4648-9B75-0B4676190BB0}"/>
          </ac:inkMkLst>
        </pc:inkChg>
        <pc:inkChg chg="add mod">
          <ac:chgData name="Himanshu Sinha" userId="09701e75-6b47-4e8e-a041-bb7de462c606" providerId="ADAL" clId="{838B2B97-E4F7-4211-ABFD-7A853DCCA1A6}" dt="2022-04-17T06:54:33.850" v="35"/>
          <ac:inkMkLst>
            <pc:docMk/>
            <pc:sldMk cId="3535212701" sldId="280"/>
            <ac:inkMk id="11" creationId="{7E938900-6560-488A-8C60-B8135BCAEF67}"/>
          </ac:inkMkLst>
        </pc:inkChg>
        <pc:inkChg chg="add mod">
          <ac:chgData name="Himanshu Sinha" userId="09701e75-6b47-4e8e-a041-bb7de462c606" providerId="ADAL" clId="{838B2B97-E4F7-4211-ABFD-7A853DCCA1A6}" dt="2022-04-17T06:54:33.850" v="35"/>
          <ac:inkMkLst>
            <pc:docMk/>
            <pc:sldMk cId="3535212701" sldId="280"/>
            <ac:inkMk id="12" creationId="{B2064A89-E90D-4BE7-99ED-294E1656536D}"/>
          </ac:inkMkLst>
        </pc:inkChg>
        <pc:inkChg chg="add mod">
          <ac:chgData name="Himanshu Sinha" userId="09701e75-6b47-4e8e-a041-bb7de462c606" providerId="ADAL" clId="{838B2B97-E4F7-4211-ABFD-7A853DCCA1A6}" dt="2022-04-17T06:54:33.850" v="35"/>
          <ac:inkMkLst>
            <pc:docMk/>
            <pc:sldMk cId="3535212701" sldId="280"/>
            <ac:inkMk id="13" creationId="{1E72DD24-40CD-4902-B1C0-EC66020DC9B8}"/>
          </ac:inkMkLst>
        </pc:inkChg>
        <pc:inkChg chg="add mod">
          <ac:chgData name="Himanshu Sinha" userId="09701e75-6b47-4e8e-a041-bb7de462c606" providerId="ADAL" clId="{838B2B97-E4F7-4211-ABFD-7A853DCCA1A6}" dt="2022-04-17T06:54:39.837" v="45"/>
          <ac:inkMkLst>
            <pc:docMk/>
            <pc:sldMk cId="3535212701" sldId="280"/>
            <ac:inkMk id="16" creationId="{E001B713-0125-4C49-A003-D3D05305601B}"/>
          </ac:inkMkLst>
        </pc:inkChg>
        <pc:inkChg chg="add mod">
          <ac:chgData name="Himanshu Sinha" userId="09701e75-6b47-4e8e-a041-bb7de462c606" providerId="ADAL" clId="{838B2B97-E4F7-4211-ABFD-7A853DCCA1A6}" dt="2022-04-17T06:54:39.837" v="45"/>
          <ac:inkMkLst>
            <pc:docMk/>
            <pc:sldMk cId="3535212701" sldId="280"/>
            <ac:inkMk id="17" creationId="{586954A1-F8BC-4E5A-B88B-B372EFA43012}"/>
          </ac:inkMkLst>
        </pc:inkChg>
        <pc:inkChg chg="add mod">
          <ac:chgData name="Himanshu Sinha" userId="09701e75-6b47-4e8e-a041-bb7de462c606" providerId="ADAL" clId="{838B2B97-E4F7-4211-ABFD-7A853DCCA1A6}" dt="2022-04-17T06:54:39.837" v="45"/>
          <ac:inkMkLst>
            <pc:docMk/>
            <pc:sldMk cId="3535212701" sldId="280"/>
            <ac:inkMk id="18" creationId="{BBFAB1CB-0FE4-4476-8785-CF2728517093}"/>
          </ac:inkMkLst>
        </pc:inkChg>
        <pc:inkChg chg="add mod">
          <ac:chgData name="Himanshu Sinha" userId="09701e75-6b47-4e8e-a041-bb7de462c606" providerId="ADAL" clId="{838B2B97-E4F7-4211-ABFD-7A853DCCA1A6}" dt="2022-04-17T06:54:39.837" v="45"/>
          <ac:inkMkLst>
            <pc:docMk/>
            <pc:sldMk cId="3535212701" sldId="280"/>
            <ac:inkMk id="19" creationId="{2290AAA7-47F2-4328-A429-8E31B03F2FBE}"/>
          </ac:inkMkLst>
        </pc:inkChg>
        <pc:inkChg chg="add mod">
          <ac:chgData name="Himanshu Sinha" userId="09701e75-6b47-4e8e-a041-bb7de462c606" providerId="ADAL" clId="{838B2B97-E4F7-4211-ABFD-7A853DCCA1A6}" dt="2022-04-17T06:54:39.837" v="45"/>
          <ac:inkMkLst>
            <pc:docMk/>
            <pc:sldMk cId="3535212701" sldId="280"/>
            <ac:inkMk id="20" creationId="{F5B2357A-3738-4AE5-8537-D00384F1EB70}"/>
          </ac:inkMkLst>
        </pc:inkChg>
        <pc:inkChg chg="add mod">
          <ac:chgData name="Himanshu Sinha" userId="09701e75-6b47-4e8e-a041-bb7de462c606" providerId="ADAL" clId="{838B2B97-E4F7-4211-ABFD-7A853DCCA1A6}" dt="2022-04-17T06:54:39.837" v="45"/>
          <ac:inkMkLst>
            <pc:docMk/>
            <pc:sldMk cId="3535212701" sldId="280"/>
            <ac:inkMk id="21" creationId="{8B219034-215F-4913-BAF7-1CBA22005BCF}"/>
          </ac:inkMkLst>
        </pc:inkChg>
        <pc:inkChg chg="add mod">
          <ac:chgData name="Himanshu Sinha" userId="09701e75-6b47-4e8e-a041-bb7de462c606" providerId="ADAL" clId="{838B2B97-E4F7-4211-ABFD-7A853DCCA1A6}" dt="2022-04-17T06:54:39.837" v="45"/>
          <ac:inkMkLst>
            <pc:docMk/>
            <pc:sldMk cId="3535212701" sldId="280"/>
            <ac:inkMk id="22" creationId="{85E79BF6-7847-4B63-827A-447340BF09F6}"/>
          </ac:inkMkLst>
        </pc:inkChg>
        <pc:inkChg chg="add mod">
          <ac:chgData name="Himanshu Sinha" userId="09701e75-6b47-4e8e-a041-bb7de462c606" providerId="ADAL" clId="{838B2B97-E4F7-4211-ABFD-7A853DCCA1A6}" dt="2022-04-17T06:54:39.837" v="45"/>
          <ac:inkMkLst>
            <pc:docMk/>
            <pc:sldMk cId="3535212701" sldId="280"/>
            <ac:inkMk id="23" creationId="{94DB3BD1-3937-4C9F-B794-C1F977FED400}"/>
          </ac:inkMkLst>
        </pc:inkChg>
        <pc:inkChg chg="add mod">
          <ac:chgData name="Himanshu Sinha" userId="09701e75-6b47-4e8e-a041-bb7de462c606" providerId="ADAL" clId="{838B2B97-E4F7-4211-ABFD-7A853DCCA1A6}" dt="2022-04-17T06:54:39.837" v="45"/>
          <ac:inkMkLst>
            <pc:docMk/>
            <pc:sldMk cId="3535212701" sldId="280"/>
            <ac:inkMk id="24" creationId="{999F1DAD-5DB9-474B-BEEE-E971855E9DFA}"/>
          </ac:inkMkLst>
        </pc:inkChg>
      </pc:sldChg>
      <pc:sldChg chg="modSp mod">
        <pc:chgData name="Himanshu Sinha" userId="09701e75-6b47-4e8e-a041-bb7de462c606" providerId="ADAL" clId="{838B2B97-E4F7-4211-ABFD-7A853DCCA1A6}" dt="2022-04-18T02:10:55.336" v="2191" actId="14100"/>
        <pc:sldMkLst>
          <pc:docMk/>
          <pc:sldMk cId="1936690181" sldId="281"/>
        </pc:sldMkLst>
        <pc:spChg chg="mod">
          <ac:chgData name="Himanshu Sinha" userId="09701e75-6b47-4e8e-a041-bb7de462c606" providerId="ADAL" clId="{838B2B97-E4F7-4211-ABFD-7A853DCCA1A6}" dt="2022-04-17T07:33:54.051" v="1412" actId="20577"/>
          <ac:spMkLst>
            <pc:docMk/>
            <pc:sldMk cId="1936690181" sldId="281"/>
            <ac:spMk id="2" creationId="{838FD998-AA40-4CC4-A3BB-05F1F5744116}"/>
          </ac:spMkLst>
        </pc:spChg>
        <pc:spChg chg="mod">
          <ac:chgData name="Himanshu Sinha" userId="09701e75-6b47-4e8e-a041-bb7de462c606" providerId="ADAL" clId="{838B2B97-E4F7-4211-ABFD-7A853DCCA1A6}" dt="2022-04-18T01:58:04.203" v="1686" actId="2711"/>
          <ac:spMkLst>
            <pc:docMk/>
            <pc:sldMk cId="1936690181" sldId="281"/>
            <ac:spMk id="3" creationId="{16902708-1025-48AF-A90E-45AF96804028}"/>
          </ac:spMkLst>
        </pc:spChg>
        <pc:graphicFrameChg chg="mod modGraphic">
          <ac:chgData name="Himanshu Sinha" userId="09701e75-6b47-4e8e-a041-bb7de462c606" providerId="ADAL" clId="{838B2B97-E4F7-4211-ABFD-7A853DCCA1A6}" dt="2022-04-18T02:10:55.336" v="2191" actId="14100"/>
          <ac:graphicFrameMkLst>
            <pc:docMk/>
            <pc:sldMk cId="1936690181" sldId="281"/>
            <ac:graphicFrameMk id="4" creationId="{96BB3194-8332-454F-BDA8-08DDD90AD2DE}"/>
          </ac:graphicFrameMkLst>
        </pc:graphicFrameChg>
        <pc:graphicFrameChg chg="mod modGraphic">
          <ac:chgData name="Himanshu Sinha" userId="09701e75-6b47-4e8e-a041-bb7de462c606" providerId="ADAL" clId="{838B2B97-E4F7-4211-ABFD-7A853DCCA1A6}" dt="2022-04-17T07:35:06.803" v="1460" actId="14100"/>
          <ac:graphicFrameMkLst>
            <pc:docMk/>
            <pc:sldMk cId="1936690181" sldId="281"/>
            <ac:graphicFrameMk id="6" creationId="{C2CD5531-3F5D-4D73-A686-1761929B0FAC}"/>
          </ac:graphicFrameMkLst>
        </pc:graphicFrameChg>
      </pc:sldChg>
      <pc:sldChg chg="addSp delSp modSp mod">
        <pc:chgData name="Himanshu Sinha" userId="09701e75-6b47-4e8e-a041-bb7de462c606" providerId="ADAL" clId="{838B2B97-E4F7-4211-ABFD-7A853DCCA1A6}" dt="2022-04-18T02:15:12.046" v="2315" actId="255"/>
        <pc:sldMkLst>
          <pc:docMk/>
          <pc:sldMk cId="1960184064" sldId="282"/>
        </pc:sldMkLst>
        <pc:spChg chg="mod">
          <ac:chgData name="Himanshu Sinha" userId="09701e75-6b47-4e8e-a041-bb7de462c606" providerId="ADAL" clId="{838B2B97-E4F7-4211-ABFD-7A853DCCA1A6}" dt="2022-04-17T07:34:05.368" v="1416" actId="1076"/>
          <ac:spMkLst>
            <pc:docMk/>
            <pc:sldMk cId="1960184064" sldId="282"/>
            <ac:spMk id="2" creationId="{29646920-B645-4C04-AE78-1C7338A0C1C3}"/>
          </ac:spMkLst>
        </pc:spChg>
        <pc:spChg chg="add mod">
          <ac:chgData name="Himanshu Sinha" userId="09701e75-6b47-4e8e-a041-bb7de462c606" providerId="ADAL" clId="{838B2B97-E4F7-4211-ABFD-7A853DCCA1A6}" dt="2022-04-18T02:15:12.046" v="2315" actId="255"/>
          <ac:spMkLst>
            <pc:docMk/>
            <pc:sldMk cId="1960184064" sldId="282"/>
            <ac:spMk id="14" creationId="{079BB056-B1B6-4D8C-B7C3-1FAEA48729F7}"/>
          </ac:spMkLst>
        </pc:spChg>
        <pc:picChg chg="mod">
          <ac:chgData name="Himanshu Sinha" userId="09701e75-6b47-4e8e-a041-bb7de462c606" providerId="ADAL" clId="{838B2B97-E4F7-4211-ABFD-7A853DCCA1A6}" dt="2022-04-17T06:53:47.222" v="21" actId="1076"/>
          <ac:picMkLst>
            <pc:docMk/>
            <pc:sldMk cId="1960184064" sldId="282"/>
            <ac:picMk id="4" creationId="{2853AE85-15AF-4FD7-A608-24FB3EB655C7}"/>
          </ac:picMkLst>
        </pc:picChg>
        <pc:picChg chg="mod">
          <ac:chgData name="Himanshu Sinha" userId="09701e75-6b47-4e8e-a041-bb7de462c606" providerId="ADAL" clId="{838B2B97-E4F7-4211-ABFD-7A853DCCA1A6}" dt="2022-04-17T06:53:53.645" v="22" actId="1076"/>
          <ac:picMkLst>
            <pc:docMk/>
            <pc:sldMk cId="1960184064" sldId="282"/>
            <ac:picMk id="6" creationId="{3B1D9A6B-EC51-4F11-9F75-A9BA5DFC14E7}"/>
          </ac:picMkLst>
        </pc:picChg>
        <pc:inkChg chg="add del">
          <ac:chgData name="Himanshu Sinha" userId="09701e75-6b47-4e8e-a041-bb7de462c606" providerId="ADAL" clId="{838B2B97-E4F7-4211-ABFD-7A853DCCA1A6}" dt="2022-04-17T06:53:38.617" v="18" actId="9405"/>
          <ac:inkMkLst>
            <pc:docMk/>
            <pc:sldMk cId="1960184064" sldId="282"/>
            <ac:inkMk id="3" creationId="{4431B299-2E4E-498D-86CD-27AE649B2C1D}"/>
          </ac:inkMkLst>
        </pc:inkChg>
        <pc:inkChg chg="add del">
          <ac:chgData name="Himanshu Sinha" userId="09701e75-6b47-4e8e-a041-bb7de462c606" providerId="ADAL" clId="{838B2B97-E4F7-4211-ABFD-7A853DCCA1A6}" dt="2022-04-17T06:53:38.184" v="17" actId="9405"/>
          <ac:inkMkLst>
            <pc:docMk/>
            <pc:sldMk cId="1960184064" sldId="282"/>
            <ac:inkMk id="8" creationId="{E3115C86-72F6-45E1-98FE-A00B9FF73C9D}"/>
          </ac:inkMkLst>
        </pc:inkChg>
        <pc:inkChg chg="add del">
          <ac:chgData name="Himanshu Sinha" userId="09701e75-6b47-4e8e-a041-bb7de462c606" providerId="ADAL" clId="{838B2B97-E4F7-4211-ABFD-7A853DCCA1A6}" dt="2022-04-17T06:53:43.440" v="20" actId="9405"/>
          <ac:inkMkLst>
            <pc:docMk/>
            <pc:sldMk cId="1960184064" sldId="282"/>
            <ac:inkMk id="9" creationId="{2E3F9D9F-6246-44F9-9208-4744DCEBA61B}"/>
          </ac:inkMkLst>
        </pc:inkChg>
        <pc:inkChg chg="add">
          <ac:chgData name="Himanshu Sinha" userId="09701e75-6b47-4e8e-a041-bb7de462c606" providerId="ADAL" clId="{838B2B97-E4F7-4211-ABFD-7A853DCCA1A6}" dt="2022-04-17T06:54:03.489" v="23" actId="9405"/>
          <ac:inkMkLst>
            <pc:docMk/>
            <pc:sldMk cId="1960184064" sldId="282"/>
            <ac:inkMk id="10" creationId="{51418BF8-9303-4931-AB71-EA1F9C5B1C08}"/>
          </ac:inkMkLst>
        </pc:inkChg>
        <pc:inkChg chg="add">
          <ac:chgData name="Himanshu Sinha" userId="09701e75-6b47-4e8e-a041-bb7de462c606" providerId="ADAL" clId="{838B2B97-E4F7-4211-ABFD-7A853DCCA1A6}" dt="2022-04-17T06:54:10.054" v="24" actId="9405"/>
          <ac:inkMkLst>
            <pc:docMk/>
            <pc:sldMk cId="1960184064" sldId="282"/>
            <ac:inkMk id="11" creationId="{C2FAD671-8403-4579-BC05-5325746226B4}"/>
          </ac:inkMkLst>
        </pc:inkChg>
        <pc:inkChg chg="add">
          <ac:chgData name="Himanshu Sinha" userId="09701e75-6b47-4e8e-a041-bb7de462c606" providerId="ADAL" clId="{838B2B97-E4F7-4211-ABFD-7A853DCCA1A6}" dt="2022-04-17T06:54:13.872" v="25" actId="9405"/>
          <ac:inkMkLst>
            <pc:docMk/>
            <pc:sldMk cId="1960184064" sldId="282"/>
            <ac:inkMk id="12" creationId="{80159607-FAE3-40A6-AFF7-EB81F5A3340F}"/>
          </ac:inkMkLst>
        </pc:inkChg>
        <pc:inkChg chg="add">
          <ac:chgData name="Himanshu Sinha" userId="09701e75-6b47-4e8e-a041-bb7de462c606" providerId="ADAL" clId="{838B2B97-E4F7-4211-ABFD-7A853DCCA1A6}" dt="2022-04-17T06:54:18.631" v="26" actId="9405"/>
          <ac:inkMkLst>
            <pc:docMk/>
            <pc:sldMk cId="1960184064" sldId="282"/>
            <ac:inkMk id="13" creationId="{FE82DEF8-44A4-4969-8123-277DBF9E0CD4}"/>
          </ac:inkMkLst>
        </pc:inkChg>
      </pc:sldChg>
      <pc:sldChg chg="addSp modSp mod">
        <pc:chgData name="Himanshu Sinha" userId="09701e75-6b47-4e8e-a041-bb7de462c606" providerId="ADAL" clId="{838B2B97-E4F7-4211-ABFD-7A853DCCA1A6}" dt="2022-04-18T02:12:49.946" v="2273" actId="1076"/>
        <pc:sldMkLst>
          <pc:docMk/>
          <pc:sldMk cId="157709111" sldId="284"/>
        </pc:sldMkLst>
        <pc:spChg chg="mod">
          <ac:chgData name="Himanshu Sinha" userId="09701e75-6b47-4e8e-a041-bb7de462c606" providerId="ADAL" clId="{838B2B97-E4F7-4211-ABFD-7A853DCCA1A6}" dt="2022-04-17T07:33:43.067" v="1410" actId="20577"/>
          <ac:spMkLst>
            <pc:docMk/>
            <pc:sldMk cId="157709111" sldId="284"/>
            <ac:spMk id="2" creationId="{421273CF-8C71-4B0C-83EE-5FCB4E25D7A0}"/>
          </ac:spMkLst>
        </pc:spChg>
        <pc:spChg chg="mod">
          <ac:chgData name="Himanshu Sinha" userId="09701e75-6b47-4e8e-a041-bb7de462c606" providerId="ADAL" clId="{838B2B97-E4F7-4211-ABFD-7A853DCCA1A6}" dt="2022-04-18T02:12:47.561" v="2272" actId="20577"/>
          <ac:spMkLst>
            <pc:docMk/>
            <pc:sldMk cId="157709111" sldId="284"/>
            <ac:spMk id="3" creationId="{BC708F59-2D1F-4E13-A57E-89E794555E07}"/>
          </ac:spMkLst>
        </pc:spChg>
        <pc:picChg chg="add mod">
          <ac:chgData name="Himanshu Sinha" userId="09701e75-6b47-4e8e-a041-bb7de462c606" providerId="ADAL" clId="{838B2B97-E4F7-4211-ABFD-7A853DCCA1A6}" dt="2022-04-18T02:12:49.946" v="2273" actId="1076"/>
          <ac:picMkLst>
            <pc:docMk/>
            <pc:sldMk cId="157709111" sldId="284"/>
            <ac:picMk id="4" creationId="{5D4CC249-3270-4B8D-A161-20657537D562}"/>
          </ac:picMkLst>
        </pc:picChg>
      </pc:sldChg>
      <pc:sldChg chg="addSp modSp mod">
        <pc:chgData name="Himanshu Sinha" userId="09701e75-6b47-4e8e-a041-bb7de462c606" providerId="ADAL" clId="{838B2B97-E4F7-4211-ABFD-7A853DCCA1A6}" dt="2022-04-18T02:16:00.584" v="2319" actId="255"/>
        <pc:sldMkLst>
          <pc:docMk/>
          <pc:sldMk cId="738040904" sldId="285"/>
        </pc:sldMkLst>
        <pc:spChg chg="add mod">
          <ac:chgData name="Himanshu Sinha" userId="09701e75-6b47-4e8e-a041-bb7de462c606" providerId="ADAL" clId="{838B2B97-E4F7-4211-ABFD-7A853DCCA1A6}" dt="2022-04-18T02:16:00.584" v="2319" actId="255"/>
          <ac:spMkLst>
            <pc:docMk/>
            <pc:sldMk cId="738040904" sldId="285"/>
            <ac:spMk id="2" creationId="{6C7C3E14-7EB5-4684-8A22-1132A4CB6727}"/>
          </ac:spMkLst>
        </pc:spChg>
        <pc:spChg chg="mod">
          <ac:chgData name="Himanshu Sinha" userId="09701e75-6b47-4e8e-a041-bb7de462c606" providerId="ADAL" clId="{838B2B97-E4F7-4211-ABFD-7A853DCCA1A6}" dt="2022-04-17T07:31:33" v="1311" actId="1076"/>
          <ac:spMkLst>
            <pc:docMk/>
            <pc:sldMk cId="738040904" sldId="285"/>
            <ac:spMk id="5" creationId="{AC32D96C-80C6-409D-B246-4E864890B7A7}"/>
          </ac:spMkLst>
        </pc:spChg>
        <pc:picChg chg="mod">
          <ac:chgData name="Himanshu Sinha" userId="09701e75-6b47-4e8e-a041-bb7de462c606" providerId="ADAL" clId="{838B2B97-E4F7-4211-ABFD-7A853DCCA1A6}" dt="2022-04-17T07:31:17.239" v="1307" actId="1076"/>
          <ac:picMkLst>
            <pc:docMk/>
            <pc:sldMk cId="738040904" sldId="285"/>
            <ac:picMk id="6" creationId="{CDC1343D-6ECF-4D3F-A079-5C013CEAEA4E}"/>
          </ac:picMkLst>
        </pc:picChg>
      </pc:sldChg>
      <pc:sldChg chg="addSp modSp mod">
        <pc:chgData name="Himanshu Sinha" userId="09701e75-6b47-4e8e-a041-bb7de462c606" providerId="ADAL" clId="{838B2B97-E4F7-4211-ABFD-7A853DCCA1A6}" dt="2022-04-17T07:44:06.826" v="1680" actId="14100"/>
        <pc:sldMkLst>
          <pc:docMk/>
          <pc:sldMk cId="3376720531" sldId="286"/>
        </pc:sldMkLst>
        <pc:spChg chg="mod">
          <ac:chgData name="Himanshu Sinha" userId="09701e75-6b47-4e8e-a041-bb7de462c606" providerId="ADAL" clId="{838B2B97-E4F7-4211-ABFD-7A853DCCA1A6}" dt="2022-04-17T07:32:19.208" v="1376" actId="1076"/>
          <ac:spMkLst>
            <pc:docMk/>
            <pc:sldMk cId="3376720531" sldId="286"/>
            <ac:spMk id="2" creationId="{B9E33D32-A8AC-4A8D-A431-07E08568999F}"/>
          </ac:spMkLst>
        </pc:spChg>
        <pc:picChg chg="add mod">
          <ac:chgData name="Himanshu Sinha" userId="09701e75-6b47-4e8e-a041-bb7de462c606" providerId="ADAL" clId="{838B2B97-E4F7-4211-ABFD-7A853DCCA1A6}" dt="2022-04-17T07:43:59.346" v="1677" actId="962"/>
          <ac:picMkLst>
            <pc:docMk/>
            <pc:sldMk cId="3376720531" sldId="286"/>
            <ac:picMk id="4" creationId="{88D28460-03ED-4C44-A36B-1D0B3832473A}"/>
          </ac:picMkLst>
        </pc:picChg>
        <pc:picChg chg="add mod">
          <ac:chgData name="Himanshu Sinha" userId="09701e75-6b47-4e8e-a041-bb7de462c606" providerId="ADAL" clId="{838B2B97-E4F7-4211-ABFD-7A853DCCA1A6}" dt="2022-04-17T07:44:06.826" v="1680" actId="14100"/>
          <ac:picMkLst>
            <pc:docMk/>
            <pc:sldMk cId="3376720531" sldId="286"/>
            <ac:picMk id="6" creationId="{024D3983-60EA-4311-9D53-6C352F3629F1}"/>
          </ac:picMkLst>
        </pc:picChg>
      </pc:sldChg>
      <pc:sldChg chg="addSp delSp modSp mod">
        <pc:chgData name="Himanshu Sinha" userId="09701e75-6b47-4e8e-a041-bb7de462c606" providerId="ADAL" clId="{838B2B97-E4F7-4211-ABFD-7A853DCCA1A6}" dt="2022-04-17T07:29:57.624" v="1299" actId="20577"/>
        <pc:sldMkLst>
          <pc:docMk/>
          <pc:sldMk cId="871653328" sldId="287"/>
        </pc:sldMkLst>
        <pc:spChg chg="add del mod">
          <ac:chgData name="Himanshu Sinha" userId="09701e75-6b47-4e8e-a041-bb7de462c606" providerId="ADAL" clId="{838B2B97-E4F7-4211-ABFD-7A853DCCA1A6}" dt="2022-04-17T07:00:28.260" v="51"/>
          <ac:spMkLst>
            <pc:docMk/>
            <pc:sldMk cId="871653328" sldId="287"/>
            <ac:spMk id="6" creationId="{AAB07EFA-7B69-44BF-908F-8875661FC689}"/>
          </ac:spMkLst>
        </pc:spChg>
        <pc:spChg chg="add mod">
          <ac:chgData name="Himanshu Sinha" userId="09701e75-6b47-4e8e-a041-bb7de462c606" providerId="ADAL" clId="{838B2B97-E4F7-4211-ABFD-7A853DCCA1A6}" dt="2022-04-17T07:29:57.624" v="1299" actId="20577"/>
          <ac:spMkLst>
            <pc:docMk/>
            <pc:sldMk cId="871653328" sldId="287"/>
            <ac:spMk id="7" creationId="{DAAB6B88-9352-4852-861B-2F2458EC0CFE}"/>
          </ac:spMkLst>
        </pc:spChg>
        <pc:grpChg chg="mod">
          <ac:chgData name="Himanshu Sinha" userId="09701e75-6b47-4e8e-a041-bb7de462c606" providerId="ADAL" clId="{838B2B97-E4F7-4211-ABFD-7A853DCCA1A6}" dt="2022-04-17T06:54:56.100" v="48"/>
          <ac:grpSpMkLst>
            <pc:docMk/>
            <pc:sldMk cId="871653328" sldId="287"/>
            <ac:grpSpMk id="5" creationId="{3F816F02-31A7-440F-AA90-6A85ADA8ABF6}"/>
          </ac:grpSpMkLst>
        </pc:grpChg>
        <pc:inkChg chg="add mod">
          <ac:chgData name="Himanshu Sinha" userId="09701e75-6b47-4e8e-a041-bb7de462c606" providerId="ADAL" clId="{838B2B97-E4F7-4211-ABFD-7A853DCCA1A6}" dt="2022-04-17T06:54:56.100" v="48"/>
          <ac:inkMkLst>
            <pc:docMk/>
            <pc:sldMk cId="871653328" sldId="287"/>
            <ac:inkMk id="3" creationId="{73C56A9B-BBBA-481E-B16A-BAA4173AA6AA}"/>
          </ac:inkMkLst>
        </pc:inkChg>
        <pc:inkChg chg="add mod">
          <ac:chgData name="Himanshu Sinha" userId="09701e75-6b47-4e8e-a041-bb7de462c606" providerId="ADAL" clId="{838B2B97-E4F7-4211-ABFD-7A853DCCA1A6}" dt="2022-04-17T06:54:56.100" v="48"/>
          <ac:inkMkLst>
            <pc:docMk/>
            <pc:sldMk cId="871653328" sldId="287"/>
            <ac:inkMk id="4" creationId="{E2A9D805-5EF9-4FA3-BCB5-F08D0C281556}"/>
          </ac:inkMkLst>
        </pc:inkChg>
      </pc:sldChg>
      <pc:sldChg chg="modSp mod">
        <pc:chgData name="Himanshu Sinha" userId="09701e75-6b47-4e8e-a041-bb7de462c606" providerId="ADAL" clId="{838B2B97-E4F7-4211-ABFD-7A853DCCA1A6}" dt="2022-04-17T06:52:22.187" v="10" actId="255"/>
        <pc:sldMkLst>
          <pc:docMk/>
          <pc:sldMk cId="765467797" sldId="288"/>
        </pc:sldMkLst>
        <pc:spChg chg="mod">
          <ac:chgData name="Himanshu Sinha" userId="09701e75-6b47-4e8e-a041-bb7de462c606" providerId="ADAL" clId="{838B2B97-E4F7-4211-ABFD-7A853DCCA1A6}" dt="2022-04-17T06:52:22.187" v="10" actId="255"/>
          <ac:spMkLst>
            <pc:docMk/>
            <pc:sldMk cId="765467797" sldId="288"/>
            <ac:spMk id="2" creationId="{0845B7AC-491C-44FE-95C9-3DFC006D88F6}"/>
          </ac:spMkLst>
        </pc:spChg>
      </pc:sldChg>
      <pc:sldChg chg="addSp delSp modSp mod">
        <pc:chgData name="Himanshu Sinha" userId="09701e75-6b47-4e8e-a041-bb7de462c606" providerId="ADAL" clId="{838B2B97-E4F7-4211-ABFD-7A853DCCA1A6}" dt="2022-04-18T02:13:09.810" v="2274" actId="2711"/>
        <pc:sldMkLst>
          <pc:docMk/>
          <pc:sldMk cId="982979257" sldId="289"/>
        </pc:sldMkLst>
        <pc:spChg chg="mod">
          <ac:chgData name="Himanshu Sinha" userId="09701e75-6b47-4e8e-a041-bb7de462c606" providerId="ADAL" clId="{838B2B97-E4F7-4211-ABFD-7A853DCCA1A6}" dt="2022-04-17T07:41:56.014" v="1671" actId="1076"/>
          <ac:spMkLst>
            <pc:docMk/>
            <pc:sldMk cId="982979257" sldId="289"/>
            <ac:spMk id="2" creationId="{9C320741-039F-41A7-8253-721586C15BFA}"/>
          </ac:spMkLst>
        </pc:spChg>
        <pc:spChg chg="add mod">
          <ac:chgData name="Himanshu Sinha" userId="09701e75-6b47-4e8e-a041-bb7de462c606" providerId="ADAL" clId="{838B2B97-E4F7-4211-ABFD-7A853DCCA1A6}" dt="2022-04-18T01:28:27.699" v="1683"/>
          <ac:spMkLst>
            <pc:docMk/>
            <pc:sldMk cId="982979257" sldId="289"/>
            <ac:spMk id="3" creationId="{3B4A3B44-B13D-4F04-A2DD-92C0A5CFFBA2}"/>
          </ac:spMkLst>
        </pc:spChg>
        <pc:spChg chg="add del mod">
          <ac:chgData name="Himanshu Sinha" userId="09701e75-6b47-4e8e-a041-bb7de462c606" providerId="ADAL" clId="{838B2B97-E4F7-4211-ABFD-7A853DCCA1A6}" dt="2022-04-18T02:04:13.711" v="2181"/>
          <ac:spMkLst>
            <pc:docMk/>
            <pc:sldMk cId="982979257" sldId="289"/>
            <ac:spMk id="8" creationId="{E7D73571-DB0A-4F3A-8B1A-4668F5558D6F}"/>
          </ac:spMkLst>
        </pc:spChg>
        <pc:spChg chg="mod">
          <ac:chgData name="Himanshu Sinha" userId="09701e75-6b47-4e8e-a041-bb7de462c606" providerId="ADAL" clId="{838B2B97-E4F7-4211-ABFD-7A853DCCA1A6}" dt="2022-04-18T02:13:09.810" v="2274" actId="2711"/>
          <ac:spMkLst>
            <pc:docMk/>
            <pc:sldMk cId="982979257" sldId="289"/>
            <ac:spMk id="9" creationId="{1F842C40-20EA-487D-BA68-140DFEF5006A}"/>
          </ac:spMkLst>
        </pc:spChg>
        <pc:graphicFrameChg chg="del mod">
          <ac:chgData name="Himanshu Sinha" userId="09701e75-6b47-4e8e-a041-bb7de462c606" providerId="ADAL" clId="{838B2B97-E4F7-4211-ABFD-7A853DCCA1A6}" dt="2022-04-18T02:04:04.111" v="2179" actId="478"/>
          <ac:graphicFrameMkLst>
            <pc:docMk/>
            <pc:sldMk cId="982979257" sldId="289"/>
            <ac:graphicFrameMk id="5" creationId="{7B3859C7-1874-44D5-96FF-604F58B6DC8D}"/>
          </ac:graphicFrameMkLst>
        </pc:graphicFrameChg>
        <pc:graphicFrameChg chg="add mod">
          <ac:chgData name="Himanshu Sinha" userId="09701e75-6b47-4e8e-a041-bb7de462c606" providerId="ADAL" clId="{838B2B97-E4F7-4211-ABFD-7A853DCCA1A6}" dt="2022-04-18T02:04:34.244" v="2184" actId="14100"/>
          <ac:graphicFrameMkLst>
            <pc:docMk/>
            <pc:sldMk cId="982979257" sldId="289"/>
            <ac:graphicFrameMk id="10" creationId="{66218B0F-E3F6-4D5D-8CC7-5C58628546EF}"/>
          </ac:graphicFrameMkLst>
        </pc:graphicFrameChg>
        <pc:picChg chg="add mod">
          <ac:chgData name="Himanshu Sinha" userId="09701e75-6b47-4e8e-a041-bb7de462c606" providerId="ADAL" clId="{838B2B97-E4F7-4211-ABFD-7A853DCCA1A6}" dt="2022-04-18T02:11:01.362" v="2192" actId="1076"/>
          <ac:picMkLst>
            <pc:docMk/>
            <pc:sldMk cId="982979257" sldId="289"/>
            <ac:picMk id="4" creationId="{D73E2516-F114-4152-9973-A23F00E76E29}"/>
          </ac:picMkLst>
        </pc:picChg>
        <pc:picChg chg="mod">
          <ac:chgData name="Himanshu Sinha" userId="09701e75-6b47-4e8e-a041-bb7de462c606" providerId="ADAL" clId="{838B2B97-E4F7-4211-ABFD-7A853DCCA1A6}" dt="2022-04-17T07:40:07.518" v="1571" actId="1076"/>
          <ac:picMkLst>
            <pc:docMk/>
            <pc:sldMk cId="982979257" sldId="289"/>
            <ac:picMk id="6" creationId="{4A397AFC-F345-4F0E-8E95-DA61B3AF5E6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5/30/2022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4152-028B-486A-9CCC-467A5536A7DC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8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58FF-9F53-4DAD-84A1-1EEE4F190FF1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6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810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81565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008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023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7828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59DB-4C5A-44A3-897C-FF6803F94296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7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6B6E0-E0F8-4800-BD74-7D33DFE5ED7E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2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5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5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1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9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4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4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4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183DE74-4CAD-4852-95E7-A055FD779420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8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945" y="345264"/>
            <a:ext cx="8204391" cy="214102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Capstone Project</a:t>
            </a:r>
            <a:br>
              <a:rPr lang="en-US" sz="4000" dirty="0"/>
            </a:br>
            <a:r>
              <a:rPr lang="en-US" sz="4000" dirty="0"/>
              <a:t>Project Topic: </a:t>
            </a:r>
            <a:r>
              <a:rPr lang="en-US" sz="4000" b="1" dirty="0" err="1"/>
              <a:t>Trex</a:t>
            </a:r>
            <a:r>
              <a:rPr lang="en-US" sz="4000" b="1" dirty="0"/>
              <a:t> Dino Bot</a:t>
            </a:r>
            <a:br>
              <a:rPr lang="en-US" sz="4000" b="1" dirty="0"/>
            </a:br>
            <a:r>
              <a:rPr lang="en-US" sz="4000" dirty="0"/>
              <a:t>Team Name: Dino GG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733" y="2832364"/>
            <a:ext cx="6992907" cy="3064853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l"/>
            <a:r>
              <a:rPr lang="en-US" sz="1800" dirty="0"/>
              <a:t>Implemented by -</a:t>
            </a:r>
          </a:p>
          <a:p>
            <a:pPr algn="l"/>
            <a:r>
              <a:rPr lang="en-US" sz="1800" dirty="0"/>
              <a:t>Suresh</a:t>
            </a:r>
          </a:p>
          <a:p>
            <a:pPr algn="l"/>
            <a:r>
              <a:rPr lang="en-US" sz="1800" dirty="0"/>
              <a:t>Himanshu Sinha</a:t>
            </a:r>
          </a:p>
          <a:p>
            <a:pPr algn="l"/>
            <a:r>
              <a:rPr lang="en-US" sz="1800" dirty="0"/>
              <a:t>Dennis </a:t>
            </a:r>
            <a:r>
              <a:rPr lang="en-US" sz="1800" dirty="0" err="1"/>
              <a:t>Issac</a:t>
            </a:r>
            <a:endParaRPr lang="en-US" sz="1800" dirty="0"/>
          </a:p>
          <a:p>
            <a:pPr algn="l"/>
            <a:r>
              <a:rPr lang="en-US" sz="1800" dirty="0"/>
              <a:t>Ravina Jivnani</a:t>
            </a:r>
          </a:p>
          <a:p>
            <a:pPr algn="l"/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68F732-34DD-482D-874F-95AE3A843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887" y="13252"/>
            <a:ext cx="1608861" cy="89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AAD42C-B3DF-46F5-B7F2-27FE15C6F72C}"/>
              </a:ext>
            </a:extLst>
          </p:cNvPr>
          <p:cNvSpPr txBox="1"/>
          <p:nvPr/>
        </p:nvSpPr>
        <p:spPr>
          <a:xfrm>
            <a:off x="1290228" y="3305826"/>
            <a:ext cx="346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Guided by – Marcos </a:t>
            </a:r>
            <a:r>
              <a:rPr lang="en-CA" dirty="0" err="1"/>
              <a:t>Bittencourt</a:t>
            </a:r>
            <a:endParaRPr lang="en-CA" dirty="0"/>
          </a:p>
        </p:txBody>
      </p:sp>
      <p:pic>
        <p:nvPicPr>
          <p:cNvPr id="2052" name="Picture 4" descr="ArtStation - T-rex Game Animation">
            <a:extLst>
              <a:ext uri="{FF2B5EF4-FFF2-40B4-BE49-F238E27FC236}">
                <a16:creationId xmlns:a16="http://schemas.microsoft.com/office/drawing/2014/main" id="{A837BADB-94F4-DE14-90DA-C03CD5EE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837" y="2955239"/>
            <a:ext cx="5877024" cy="33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0EF6-1A10-9845-F504-9EFC8D94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3339"/>
            <a:ext cx="10353762" cy="940904"/>
          </a:xfrm>
        </p:spPr>
        <p:txBody>
          <a:bodyPr/>
          <a:lstStyle/>
          <a:p>
            <a:r>
              <a:rPr lang="en-US" dirty="0"/>
              <a:t>Product</a:t>
            </a:r>
          </a:p>
        </p:txBody>
      </p:sp>
      <p:pic>
        <p:nvPicPr>
          <p:cNvPr id="1028" name="Picture 4" descr="How to play Google Chrome Dino game using reinforcement learning | by  Iustina Ivanova | Deelvin Machine Learning | Medium">
            <a:extLst>
              <a:ext uri="{FF2B5EF4-FFF2-40B4-BE49-F238E27FC236}">
                <a16:creationId xmlns:a16="http://schemas.microsoft.com/office/drawing/2014/main" id="{11D7DB94-89C1-FCFB-5CAE-1BC84FC976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573" y="1533578"/>
            <a:ext cx="9115685" cy="291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C2078CF-78A2-DDFB-5559-02C6C5C7B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28" y="4753111"/>
            <a:ext cx="4486275" cy="181682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8" name="Picture 2" descr="AI T-Rex game: Machine Learning (Neural Network and Genetic Algorithm) -  MAIGRET Aurélien">
            <a:extLst>
              <a:ext uri="{FF2B5EF4-FFF2-40B4-BE49-F238E27FC236}">
                <a16:creationId xmlns:a16="http://schemas.microsoft.com/office/drawing/2014/main" id="{11AB4F93-907D-E2AF-3672-4D06683C9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779" y="4759716"/>
            <a:ext cx="6012124" cy="1810219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preview">
            <a:extLst>
              <a:ext uri="{FF2B5EF4-FFF2-40B4-BE49-F238E27FC236}">
                <a16:creationId xmlns:a16="http://schemas.microsoft.com/office/drawing/2014/main" id="{80CFDB60-C21A-6257-123E-52DE405D1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43" y="2703444"/>
            <a:ext cx="3021496" cy="166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84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73CF-8C71-4B0C-83EE-5FCB4E25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CA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8F59-2D1F-4E13-A57E-89E794555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buClr>
                <a:srgbClr val="64F0AC"/>
              </a:buClr>
            </a:pPr>
            <a:r>
              <a:rPr lang="en-US" dirty="0"/>
              <a:t>User will be able to play our Dino game without interruptions or difficulties.</a:t>
            </a:r>
          </a:p>
          <a:p>
            <a:pPr>
              <a:buClr>
                <a:srgbClr val="64F0AC"/>
              </a:buClr>
            </a:pPr>
            <a:r>
              <a:rPr lang="en-US" dirty="0"/>
              <a:t>Teach the bot to play the Dino game using reinforcement learning.</a:t>
            </a:r>
          </a:p>
          <a:p>
            <a:pPr>
              <a:buClr>
                <a:srgbClr val="64F0AC"/>
              </a:buClr>
            </a:pPr>
            <a:r>
              <a:rPr lang="en-US" dirty="0"/>
              <a:t>The bot should be able to play the game without human assistance.</a:t>
            </a:r>
          </a:p>
          <a:p>
            <a:pPr>
              <a:buClr>
                <a:srgbClr val="64F0AC"/>
              </a:buClr>
            </a:pPr>
            <a:r>
              <a:rPr lang="en-US" dirty="0"/>
              <a:t>As the gamer progresses through the game, the difficulty level rises with increasing number of obstacles.</a:t>
            </a:r>
            <a:endParaRPr lang="en-CA" dirty="0"/>
          </a:p>
        </p:txBody>
      </p:sp>
      <p:pic>
        <p:nvPicPr>
          <p:cNvPr id="7" name="Picture 6" descr="Bittersweet Game Design – The What – Thais Weiller">
            <a:extLst>
              <a:ext uri="{FF2B5EF4-FFF2-40B4-BE49-F238E27FC236}">
                <a16:creationId xmlns:a16="http://schemas.microsoft.com/office/drawing/2014/main" id="{0F6D3A37-8FF0-7C33-AEE8-E2A6B31F3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r="4" b="4"/>
          <a:stretch/>
        </p:blipFill>
        <p:spPr bwMode="auto">
          <a:xfrm>
            <a:off x="7066560" y="2132822"/>
            <a:ext cx="4065464" cy="325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06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B7AC-491C-44FE-95C9-3DFC006D8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895" y="998807"/>
            <a:ext cx="11082488" cy="2831072"/>
          </a:xfrm>
        </p:spPr>
        <p:txBody>
          <a:bodyPr>
            <a:normAutofit/>
          </a:bodyPr>
          <a:lstStyle/>
          <a:p>
            <a:r>
              <a:rPr lang="en-CA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14144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1013</TotalTime>
  <Words>92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Calisto MT</vt:lpstr>
      <vt:lpstr>Wingdings 2</vt:lpstr>
      <vt:lpstr>Slate</vt:lpstr>
      <vt:lpstr>Capstone Project Project Topic: Trex Dino Bot Team Name: Dino GG</vt:lpstr>
      <vt:lpstr>Product</vt:lpstr>
      <vt:lpstr>Features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Group-1 FACIAL EMOTION RECOGNITION</dc:title>
  <dc:creator>Himanshu Sinha</dc:creator>
  <cp:lastModifiedBy>Ravina Jivnani</cp:lastModifiedBy>
  <cp:revision>24</cp:revision>
  <dcterms:created xsi:type="dcterms:W3CDTF">2022-04-15T07:02:17Z</dcterms:created>
  <dcterms:modified xsi:type="dcterms:W3CDTF">2022-05-30T22:56:13Z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