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C38A-DB50-4677-B378-E1FBB94B45E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240B-4788-47D4-9B25-CFF53C999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52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C38A-DB50-4677-B378-E1FBB94B45E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240B-4788-47D4-9B25-CFF53C999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9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C38A-DB50-4677-B378-E1FBB94B45E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240B-4788-47D4-9B25-CFF53C999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930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C38A-DB50-4677-B378-E1FBB94B45E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240B-4788-47D4-9B25-CFF53C9993E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736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C38A-DB50-4677-B378-E1FBB94B45E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240B-4788-47D4-9B25-CFF53C999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259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C38A-DB50-4677-B378-E1FBB94B45E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240B-4788-47D4-9B25-CFF53C999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110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C38A-DB50-4677-B378-E1FBB94B45E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240B-4788-47D4-9B25-CFF53C999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331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C38A-DB50-4677-B378-E1FBB94B45E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240B-4788-47D4-9B25-CFF53C999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210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C38A-DB50-4677-B378-E1FBB94B45E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240B-4788-47D4-9B25-CFF53C999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33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C38A-DB50-4677-B378-E1FBB94B45E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240B-4788-47D4-9B25-CFF53C999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45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C38A-DB50-4677-B378-E1FBB94B45E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240B-4788-47D4-9B25-CFF53C999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50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C38A-DB50-4677-B378-E1FBB94B45E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240B-4788-47D4-9B25-CFF53C999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39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C38A-DB50-4677-B378-E1FBB94B45E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240B-4788-47D4-9B25-CFF53C999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77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C38A-DB50-4677-B378-E1FBB94B45E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240B-4788-47D4-9B25-CFF53C999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30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C38A-DB50-4677-B378-E1FBB94B45E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240B-4788-47D4-9B25-CFF53C999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19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C38A-DB50-4677-B378-E1FBB94B45E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240B-4788-47D4-9B25-CFF53C999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03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C38A-DB50-4677-B378-E1FBB94B45E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240B-4788-47D4-9B25-CFF53C999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03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62C38A-DB50-4677-B378-E1FBB94B45E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1240B-4788-47D4-9B25-CFF53C999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117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61EE-FF17-031B-83F2-32B797104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75" y="630488"/>
            <a:ext cx="8971260" cy="2156354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Bahnschrift SemiBold Condensed" panose="020B0502040204020203" pitchFamily="34" charset="0"/>
              </a:rPr>
              <a:t>DIGITAL</a:t>
            </a:r>
            <a:endParaRPr lang="en-IN" sz="8000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5DE9C0-42E6-8756-837F-14C6BB2BD7EA}"/>
              </a:ext>
            </a:extLst>
          </p:cNvPr>
          <p:cNvSpPr/>
          <p:nvPr/>
        </p:nvSpPr>
        <p:spPr>
          <a:xfrm>
            <a:off x="-1" y="0"/>
            <a:ext cx="12264705" cy="6858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2044D-22FF-A586-03FD-268376CDE9FB}"/>
              </a:ext>
            </a:extLst>
          </p:cNvPr>
          <p:cNvSpPr/>
          <p:nvPr/>
        </p:nvSpPr>
        <p:spPr>
          <a:xfrm>
            <a:off x="335564" y="1207778"/>
            <a:ext cx="9404766" cy="255454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</a:t>
            </a:r>
          </a:p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PORTFOLIO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6C7E0-ACE0-DAE5-419D-3A5F3F1C240B}"/>
              </a:ext>
            </a:extLst>
          </p:cNvPr>
          <p:cNvSpPr/>
          <p:nvPr/>
        </p:nvSpPr>
        <p:spPr>
          <a:xfrm>
            <a:off x="1301930" y="5052156"/>
            <a:ext cx="628002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-Himanshu Vaishnav</a:t>
            </a:r>
          </a:p>
          <a:p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2111981268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D2F375-61DA-41AB-E03A-10D06E14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6" r="-2729" b="3523"/>
          <a:stretch/>
        </p:blipFill>
        <p:spPr>
          <a:xfrm>
            <a:off x="7547665" y="130976"/>
            <a:ext cx="4785903" cy="659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9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FBC1-AF75-E7E0-C9CB-0A960A5F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IDEA</a:t>
            </a:r>
            <a:r>
              <a:rPr lang="en-US" dirty="0"/>
              <a:t>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D87B-D3F8-8CF7-805A-3901BEB71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50914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b="1" i="0" dirty="0">
              <a:effectLst/>
              <a:latin typeface="Söhne"/>
            </a:endParaRPr>
          </a:p>
          <a:p>
            <a:r>
              <a:rPr lang="en-US" sz="2400" dirty="0"/>
              <a:t>A platform that can showcase my </a:t>
            </a:r>
            <a:r>
              <a:rPr lang="en-IN" sz="2400" b="1" i="0" dirty="0">
                <a:effectLst/>
                <a:latin typeface="Söhne"/>
              </a:rPr>
              <a:t>Skills and Expertise.</a:t>
            </a:r>
          </a:p>
          <a:p>
            <a:r>
              <a:rPr lang="en-US" sz="2400" dirty="0"/>
              <a:t>A professional online presence that reflects my personal brand.</a:t>
            </a:r>
          </a:p>
          <a:p>
            <a:r>
              <a:rPr lang="en-US" sz="2400" dirty="0"/>
              <a:t>A portfolio website can attract networking opportunities, collaborations, freelance work, or potential job offers by being easily accessible and shareable.</a:t>
            </a:r>
          </a:p>
          <a:p>
            <a:r>
              <a:rPr lang="en-US" sz="2400" dirty="0"/>
              <a:t>Career advancement by providing a comprehensive view of my qualifications and accomplishments.</a:t>
            </a:r>
          </a:p>
          <a:p>
            <a:r>
              <a:rPr lang="en-US" sz="2400" dirty="0"/>
              <a:t>Personal development my accessing strengths, areas of improvement, and career goals.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02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F1E7-2579-6D43-C560-A7B698A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7A28-BEEE-FD7B-1B94-B9C08D0E0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used: HTML, CSS, BOOTSTRAP 5.0.</a:t>
            </a:r>
          </a:p>
          <a:p>
            <a:r>
              <a:rPr lang="en-US" dirty="0"/>
              <a:t>Bootstrap Components are used for achieving responsiveness</a:t>
            </a:r>
            <a:r>
              <a:rPr lang="en-IN" dirty="0"/>
              <a:t> and increasing code reusability.</a:t>
            </a:r>
          </a:p>
          <a:p>
            <a:r>
              <a:rPr lang="en-IN" dirty="0"/>
              <a:t>The application emphasizes on friendly user interface.</a:t>
            </a:r>
          </a:p>
          <a:p>
            <a:r>
              <a:rPr lang="en-IN" dirty="0"/>
              <a:t>Currently the application has a navbar, home section, about section, blog’s section, and footer section.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1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9656F14-B94E-FC4B-F152-D99DEE82C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9" y="1696766"/>
            <a:ext cx="6877456" cy="44271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FD6C8E-2933-01A7-98B6-72291D89C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088" y="1698770"/>
            <a:ext cx="3909270" cy="21171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9B506F-8B6A-4785-7E20-41C9F8E49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088" y="3909363"/>
            <a:ext cx="3909270" cy="22145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8C44E8A-B145-8517-A71F-9A008C4F537A}"/>
              </a:ext>
            </a:extLst>
          </p:cNvPr>
          <p:cNvSpPr/>
          <p:nvPr/>
        </p:nvSpPr>
        <p:spPr>
          <a:xfrm>
            <a:off x="249911" y="651973"/>
            <a:ext cx="2449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HOME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PAGE: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6B45E9-6ED4-4B03-5CEA-0773E79BE950}"/>
              </a:ext>
            </a:extLst>
          </p:cNvPr>
          <p:cNvSpPr/>
          <p:nvPr/>
        </p:nvSpPr>
        <p:spPr>
          <a:xfrm>
            <a:off x="5464030" y="990884"/>
            <a:ext cx="597168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OTHER PAGES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7163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F3C23D-2046-081F-C6E5-2C28F7C3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DRAWBACKS: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DCF68-B42C-A110-A355-B3B5D8E26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interaction: JS is to be added.</a:t>
            </a:r>
          </a:p>
          <a:p>
            <a:r>
              <a:rPr lang="en-US" dirty="0"/>
              <a:t>Performance can be increased by moving more towards single page application.</a:t>
            </a:r>
          </a:p>
          <a:p>
            <a:r>
              <a:rPr lang="en-US" dirty="0"/>
              <a:t>Data Base, Backend logic implementation.</a:t>
            </a:r>
          </a:p>
          <a:p>
            <a:r>
              <a:rPr lang="en-US" dirty="0"/>
              <a:t>Content for the blog’s is missing.</a:t>
            </a:r>
          </a:p>
          <a:p>
            <a:r>
              <a:rPr lang="en-IN" dirty="0"/>
              <a:t>More sections are to be added for providing more detailed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374914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85D486-D70C-E6B2-6964-E67DA1D97DDE}"/>
              </a:ext>
            </a:extLst>
          </p:cNvPr>
          <p:cNvSpPr/>
          <p:nvPr/>
        </p:nvSpPr>
        <p:spPr>
          <a:xfrm>
            <a:off x="2956042" y="2287826"/>
            <a:ext cx="608729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YOUR TIME!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8777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</TotalTime>
  <Words>197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SemiBold Condensed</vt:lpstr>
      <vt:lpstr>Century Gothic</vt:lpstr>
      <vt:lpstr>Söhne</vt:lpstr>
      <vt:lpstr>Wingdings 3</vt:lpstr>
      <vt:lpstr>Ion</vt:lpstr>
      <vt:lpstr>DIGITAL</vt:lpstr>
      <vt:lpstr>IDEA :</vt:lpstr>
      <vt:lpstr>CONCEPT:</vt:lpstr>
      <vt:lpstr>PowerPoint Presentation</vt:lpstr>
      <vt:lpstr>DRAWBACKS: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</dc:title>
  <dc:creator>Himanshu Vaishnav</dc:creator>
  <cp:lastModifiedBy>Himanshu Vaishnav</cp:lastModifiedBy>
  <cp:revision>2</cp:revision>
  <dcterms:created xsi:type="dcterms:W3CDTF">2023-11-02T13:44:45Z</dcterms:created>
  <dcterms:modified xsi:type="dcterms:W3CDTF">2023-11-02T18:17:46Z</dcterms:modified>
</cp:coreProperties>
</file>