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68" r:id="rId3"/>
    <p:sldId id="266" r:id="rId4"/>
    <p:sldId id="265" r:id="rId5"/>
    <p:sldId id="257" r:id="rId6"/>
    <p:sldId id="269" r:id="rId7"/>
    <p:sldId id="271" r:id="rId8"/>
    <p:sldId id="270" r:id="rId9"/>
    <p:sldId id="273" r:id="rId10"/>
    <p:sldId id="275" r:id="rId11"/>
    <p:sldId id="262" r:id="rId12"/>
    <p:sldId id="272"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0280BE-AFC5-443A-B57B-B74F82627AE7}">
          <p14:sldIdLst>
            <p14:sldId id="258"/>
            <p14:sldId id="268"/>
            <p14:sldId id="266"/>
            <p14:sldId id="265"/>
            <p14:sldId id="257"/>
            <p14:sldId id="269"/>
            <p14:sldId id="271"/>
            <p14:sldId id="270"/>
            <p14:sldId id="273"/>
            <p14:sldId id="275"/>
            <p14:sldId id="262"/>
            <p14:sldId id="272"/>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C3FA"/>
    <a:srgbClr val="E6E7E9"/>
    <a:srgbClr val="F2F2F2"/>
    <a:srgbClr val="1C7CBB"/>
    <a:srgbClr val="EE9524"/>
    <a:srgbClr val="03A1A4"/>
    <a:srgbClr val="EF30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31" autoAdjust="0"/>
    <p:restoredTop sz="94660"/>
  </p:normalViewPr>
  <p:slideViewPr>
    <p:cSldViewPr snapToGrid="0">
      <p:cViewPr varScale="1">
        <p:scale>
          <a:sx n="86" d="100"/>
          <a:sy n="86" d="100"/>
        </p:scale>
        <p:origin x="36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AE98C-3326-4E3F-9C17-39B2F7DADBEF}" type="datetimeFigureOut">
              <a:rPr lang="en-US" smtClean="0"/>
              <a:t>11/18/2018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A42D3-1BA9-44ED-9EAC-68525EADCE0D}" type="slidenum">
              <a:rPr lang="en-US" smtClean="0"/>
              <a:t>‹#›</a:t>
            </a:fld>
            <a:endParaRPr lang="en-US"/>
          </a:p>
        </p:txBody>
      </p:sp>
    </p:spTree>
    <p:extLst>
      <p:ext uri="{BB962C8B-B14F-4D97-AF65-F5344CB8AC3E}">
        <p14:creationId xmlns:p14="http://schemas.microsoft.com/office/powerpoint/2010/main" val="1710964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64D7AD-9082-4E3D-AB60-2E6DB8744057}" type="slidenum">
              <a:rPr lang="en-US" smtClean="0"/>
              <a:t>2</a:t>
            </a:fld>
            <a:endParaRPr lang="en-US"/>
          </a:p>
        </p:txBody>
      </p:sp>
    </p:spTree>
    <p:extLst>
      <p:ext uri="{BB962C8B-B14F-4D97-AF65-F5344CB8AC3E}">
        <p14:creationId xmlns:p14="http://schemas.microsoft.com/office/powerpoint/2010/main" val="1159593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3E845-DA31-44B1-B0BF-B4BC587907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E5AD3A-0A77-4487-A369-5ADCACE795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B64CDA-F36C-4972-AD98-4C0D0E188EDB}"/>
              </a:ext>
            </a:extLst>
          </p:cNvPr>
          <p:cNvSpPr>
            <a:spLocks noGrp="1"/>
          </p:cNvSpPr>
          <p:nvPr>
            <p:ph type="dt" sz="half" idx="10"/>
          </p:nvPr>
        </p:nvSpPr>
        <p:spPr/>
        <p:txBody>
          <a:bodyPr/>
          <a:lstStyle/>
          <a:p>
            <a:fld id="{5144020B-43C3-442E-B62B-57AACD0E5EC7}" type="datetimeFigureOut">
              <a:rPr lang="en-US" smtClean="0"/>
              <a:t>11/18/2018</a:t>
            </a:fld>
            <a:endParaRPr lang="en-US"/>
          </a:p>
        </p:txBody>
      </p:sp>
      <p:sp>
        <p:nvSpPr>
          <p:cNvPr id="5" name="Footer Placeholder 4">
            <a:extLst>
              <a:ext uri="{FF2B5EF4-FFF2-40B4-BE49-F238E27FC236}">
                <a16:creationId xmlns:a16="http://schemas.microsoft.com/office/drawing/2014/main" id="{14A2B3E0-D5B6-4FC3-8811-25C57FA84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20073-3DD6-4A2C-998A-690C7B4112B4}"/>
              </a:ext>
            </a:extLst>
          </p:cNvPr>
          <p:cNvSpPr>
            <a:spLocks noGrp="1"/>
          </p:cNvSpPr>
          <p:nvPr>
            <p:ph type="sldNum" sz="quarter" idx="12"/>
          </p:nvPr>
        </p:nvSpPr>
        <p:spPr/>
        <p:txBody>
          <a:bodyPr/>
          <a:lstStyle/>
          <a:p>
            <a:fld id="{F5692E21-23DF-4FAD-8B98-DE368A03CECA}" type="slidenum">
              <a:rPr lang="en-US" smtClean="0"/>
              <a:t>‹#›</a:t>
            </a:fld>
            <a:endParaRPr lang="en-US"/>
          </a:p>
        </p:txBody>
      </p:sp>
    </p:spTree>
    <p:extLst>
      <p:ext uri="{BB962C8B-B14F-4D97-AF65-F5344CB8AC3E}">
        <p14:creationId xmlns:p14="http://schemas.microsoft.com/office/powerpoint/2010/main" val="304906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8262-1D32-42D0-8B17-9535E03D07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1627AF-74A1-4B9D-88DE-B5262F2B2FC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008C1-16CC-4953-BB7A-DCD8E94C4854}"/>
              </a:ext>
            </a:extLst>
          </p:cNvPr>
          <p:cNvSpPr>
            <a:spLocks noGrp="1"/>
          </p:cNvSpPr>
          <p:nvPr>
            <p:ph type="dt" sz="half" idx="10"/>
          </p:nvPr>
        </p:nvSpPr>
        <p:spPr/>
        <p:txBody>
          <a:bodyPr/>
          <a:lstStyle/>
          <a:p>
            <a:fld id="{5144020B-43C3-442E-B62B-57AACD0E5EC7}" type="datetimeFigureOut">
              <a:rPr lang="en-US" smtClean="0"/>
              <a:t>11/18/2018</a:t>
            </a:fld>
            <a:endParaRPr lang="en-US"/>
          </a:p>
        </p:txBody>
      </p:sp>
      <p:sp>
        <p:nvSpPr>
          <p:cNvPr id="5" name="Footer Placeholder 4">
            <a:extLst>
              <a:ext uri="{FF2B5EF4-FFF2-40B4-BE49-F238E27FC236}">
                <a16:creationId xmlns:a16="http://schemas.microsoft.com/office/drawing/2014/main" id="{910BEA89-C47C-4C27-8D7A-16A3C618DE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31AFE-EF0E-4551-AB46-6913E147B096}"/>
              </a:ext>
            </a:extLst>
          </p:cNvPr>
          <p:cNvSpPr>
            <a:spLocks noGrp="1"/>
          </p:cNvSpPr>
          <p:nvPr>
            <p:ph type="sldNum" sz="quarter" idx="12"/>
          </p:nvPr>
        </p:nvSpPr>
        <p:spPr/>
        <p:txBody>
          <a:bodyPr/>
          <a:lstStyle/>
          <a:p>
            <a:fld id="{F5692E21-23DF-4FAD-8B98-DE368A03CECA}" type="slidenum">
              <a:rPr lang="en-US" smtClean="0"/>
              <a:t>‹#›</a:t>
            </a:fld>
            <a:endParaRPr lang="en-US"/>
          </a:p>
        </p:txBody>
      </p:sp>
    </p:spTree>
    <p:extLst>
      <p:ext uri="{BB962C8B-B14F-4D97-AF65-F5344CB8AC3E}">
        <p14:creationId xmlns:p14="http://schemas.microsoft.com/office/powerpoint/2010/main" val="73406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C4EEA9-8F0E-4183-AA58-F72497CB39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7599E1-F8BA-4B9A-A408-37C475F0A4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1D3D16-091C-4C0D-8978-89B8FE6803C9}"/>
              </a:ext>
            </a:extLst>
          </p:cNvPr>
          <p:cNvSpPr>
            <a:spLocks noGrp="1"/>
          </p:cNvSpPr>
          <p:nvPr>
            <p:ph type="dt" sz="half" idx="10"/>
          </p:nvPr>
        </p:nvSpPr>
        <p:spPr/>
        <p:txBody>
          <a:bodyPr/>
          <a:lstStyle/>
          <a:p>
            <a:fld id="{5144020B-43C3-442E-B62B-57AACD0E5EC7}" type="datetimeFigureOut">
              <a:rPr lang="en-US" smtClean="0"/>
              <a:t>11/18/2018</a:t>
            </a:fld>
            <a:endParaRPr lang="en-US"/>
          </a:p>
        </p:txBody>
      </p:sp>
      <p:sp>
        <p:nvSpPr>
          <p:cNvPr id="5" name="Footer Placeholder 4">
            <a:extLst>
              <a:ext uri="{FF2B5EF4-FFF2-40B4-BE49-F238E27FC236}">
                <a16:creationId xmlns:a16="http://schemas.microsoft.com/office/drawing/2014/main" id="{8B54DC4D-6D74-44CA-8036-ECD1B9A31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9AE35B-3D94-4B00-BFEF-2C6AF1996DEB}"/>
              </a:ext>
            </a:extLst>
          </p:cNvPr>
          <p:cNvSpPr>
            <a:spLocks noGrp="1"/>
          </p:cNvSpPr>
          <p:nvPr>
            <p:ph type="sldNum" sz="quarter" idx="12"/>
          </p:nvPr>
        </p:nvSpPr>
        <p:spPr/>
        <p:txBody>
          <a:bodyPr/>
          <a:lstStyle/>
          <a:p>
            <a:fld id="{F5692E21-23DF-4FAD-8B98-DE368A03CECA}" type="slidenum">
              <a:rPr lang="en-US" smtClean="0"/>
              <a:t>‹#›</a:t>
            </a:fld>
            <a:endParaRPr lang="en-US"/>
          </a:p>
        </p:txBody>
      </p:sp>
    </p:spTree>
    <p:extLst>
      <p:ext uri="{BB962C8B-B14F-4D97-AF65-F5344CB8AC3E}">
        <p14:creationId xmlns:p14="http://schemas.microsoft.com/office/powerpoint/2010/main" val="335185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9634-3FEE-402C-91B6-29ACD13911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604724-7D72-46C1-A7E5-3EF7F0E5E5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948F22-A883-4B59-9536-2665FFC688E6}"/>
              </a:ext>
            </a:extLst>
          </p:cNvPr>
          <p:cNvSpPr>
            <a:spLocks noGrp="1"/>
          </p:cNvSpPr>
          <p:nvPr>
            <p:ph type="dt" sz="half" idx="10"/>
          </p:nvPr>
        </p:nvSpPr>
        <p:spPr/>
        <p:txBody>
          <a:bodyPr/>
          <a:lstStyle/>
          <a:p>
            <a:fld id="{5144020B-43C3-442E-B62B-57AACD0E5EC7}" type="datetimeFigureOut">
              <a:rPr lang="en-US" smtClean="0"/>
              <a:t>11/18/2018</a:t>
            </a:fld>
            <a:endParaRPr lang="en-US"/>
          </a:p>
        </p:txBody>
      </p:sp>
      <p:sp>
        <p:nvSpPr>
          <p:cNvPr id="5" name="Footer Placeholder 4">
            <a:extLst>
              <a:ext uri="{FF2B5EF4-FFF2-40B4-BE49-F238E27FC236}">
                <a16:creationId xmlns:a16="http://schemas.microsoft.com/office/drawing/2014/main" id="{65BC4BCF-4811-4E18-BBA1-4C1E40EC2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C804D-DB87-4527-870A-86D1599E1A22}"/>
              </a:ext>
            </a:extLst>
          </p:cNvPr>
          <p:cNvSpPr>
            <a:spLocks noGrp="1"/>
          </p:cNvSpPr>
          <p:nvPr>
            <p:ph type="sldNum" sz="quarter" idx="12"/>
          </p:nvPr>
        </p:nvSpPr>
        <p:spPr/>
        <p:txBody>
          <a:bodyPr/>
          <a:lstStyle/>
          <a:p>
            <a:fld id="{F5692E21-23DF-4FAD-8B98-DE368A03CECA}" type="slidenum">
              <a:rPr lang="en-US" smtClean="0"/>
              <a:t>‹#›</a:t>
            </a:fld>
            <a:endParaRPr lang="en-US"/>
          </a:p>
        </p:txBody>
      </p:sp>
    </p:spTree>
    <p:extLst>
      <p:ext uri="{BB962C8B-B14F-4D97-AF65-F5344CB8AC3E}">
        <p14:creationId xmlns:p14="http://schemas.microsoft.com/office/powerpoint/2010/main" val="208383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1650A-4C87-4FE6-8DDA-2EA60E0C18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717A66-D07C-4496-82FD-4B5EE0B5E1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396F6D1-D372-4D55-9B8B-0A1AB800ECD7}"/>
              </a:ext>
            </a:extLst>
          </p:cNvPr>
          <p:cNvSpPr>
            <a:spLocks noGrp="1"/>
          </p:cNvSpPr>
          <p:nvPr>
            <p:ph type="dt" sz="half" idx="10"/>
          </p:nvPr>
        </p:nvSpPr>
        <p:spPr/>
        <p:txBody>
          <a:bodyPr/>
          <a:lstStyle/>
          <a:p>
            <a:fld id="{5144020B-43C3-442E-B62B-57AACD0E5EC7}" type="datetimeFigureOut">
              <a:rPr lang="en-US" smtClean="0"/>
              <a:t>11/18/2018</a:t>
            </a:fld>
            <a:endParaRPr lang="en-US"/>
          </a:p>
        </p:txBody>
      </p:sp>
      <p:sp>
        <p:nvSpPr>
          <p:cNvPr id="5" name="Footer Placeholder 4">
            <a:extLst>
              <a:ext uri="{FF2B5EF4-FFF2-40B4-BE49-F238E27FC236}">
                <a16:creationId xmlns:a16="http://schemas.microsoft.com/office/drawing/2014/main" id="{9B1A37FE-675C-449D-B28B-B40392D112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FE4C56-4629-4CE5-A19A-107249EAD02D}"/>
              </a:ext>
            </a:extLst>
          </p:cNvPr>
          <p:cNvSpPr>
            <a:spLocks noGrp="1"/>
          </p:cNvSpPr>
          <p:nvPr>
            <p:ph type="sldNum" sz="quarter" idx="12"/>
          </p:nvPr>
        </p:nvSpPr>
        <p:spPr/>
        <p:txBody>
          <a:bodyPr/>
          <a:lstStyle/>
          <a:p>
            <a:fld id="{F5692E21-23DF-4FAD-8B98-DE368A03CECA}" type="slidenum">
              <a:rPr lang="en-US" smtClean="0"/>
              <a:t>‹#›</a:t>
            </a:fld>
            <a:endParaRPr lang="en-US"/>
          </a:p>
        </p:txBody>
      </p:sp>
    </p:spTree>
    <p:extLst>
      <p:ext uri="{BB962C8B-B14F-4D97-AF65-F5344CB8AC3E}">
        <p14:creationId xmlns:p14="http://schemas.microsoft.com/office/powerpoint/2010/main" val="811130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4A360-0C22-4E81-AB8C-94D470BC89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B2BC63-8A02-4A5C-BC62-5B1FE39AAE7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FD6955-5235-4A26-AFE8-E9F96595EA9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ABB6CB-CF60-4C0A-B439-1F588424446D}"/>
              </a:ext>
            </a:extLst>
          </p:cNvPr>
          <p:cNvSpPr>
            <a:spLocks noGrp="1"/>
          </p:cNvSpPr>
          <p:nvPr>
            <p:ph type="dt" sz="half" idx="10"/>
          </p:nvPr>
        </p:nvSpPr>
        <p:spPr/>
        <p:txBody>
          <a:bodyPr/>
          <a:lstStyle/>
          <a:p>
            <a:fld id="{5144020B-43C3-442E-B62B-57AACD0E5EC7}" type="datetimeFigureOut">
              <a:rPr lang="en-US" smtClean="0"/>
              <a:t>11/18/2018</a:t>
            </a:fld>
            <a:endParaRPr lang="en-US"/>
          </a:p>
        </p:txBody>
      </p:sp>
      <p:sp>
        <p:nvSpPr>
          <p:cNvPr id="6" name="Footer Placeholder 5">
            <a:extLst>
              <a:ext uri="{FF2B5EF4-FFF2-40B4-BE49-F238E27FC236}">
                <a16:creationId xmlns:a16="http://schemas.microsoft.com/office/drawing/2014/main" id="{B5EEDE52-F281-4794-A5D8-368163572F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A4D076-2635-4F64-9A20-4037685BB16B}"/>
              </a:ext>
            </a:extLst>
          </p:cNvPr>
          <p:cNvSpPr>
            <a:spLocks noGrp="1"/>
          </p:cNvSpPr>
          <p:nvPr>
            <p:ph type="sldNum" sz="quarter" idx="12"/>
          </p:nvPr>
        </p:nvSpPr>
        <p:spPr/>
        <p:txBody>
          <a:bodyPr/>
          <a:lstStyle/>
          <a:p>
            <a:fld id="{F5692E21-23DF-4FAD-8B98-DE368A03CECA}" type="slidenum">
              <a:rPr lang="en-US" smtClean="0"/>
              <a:t>‹#›</a:t>
            </a:fld>
            <a:endParaRPr lang="en-US"/>
          </a:p>
        </p:txBody>
      </p:sp>
    </p:spTree>
    <p:extLst>
      <p:ext uri="{BB962C8B-B14F-4D97-AF65-F5344CB8AC3E}">
        <p14:creationId xmlns:p14="http://schemas.microsoft.com/office/powerpoint/2010/main" val="1897725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B080-C534-4AA0-AB5F-8C5CB5D3CC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B87115-54B1-4559-A6AB-0FAF7D8D23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B4DFAD-0C2D-46A2-B978-435F34008F7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3E03EF-6ADB-409D-AC36-DC730D49E3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73BC703-ED54-48C4-AF36-00ACE8B4FCA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B7CB46-5C36-4F9F-A89D-22D21F3332D5}"/>
              </a:ext>
            </a:extLst>
          </p:cNvPr>
          <p:cNvSpPr>
            <a:spLocks noGrp="1"/>
          </p:cNvSpPr>
          <p:nvPr>
            <p:ph type="dt" sz="half" idx="10"/>
          </p:nvPr>
        </p:nvSpPr>
        <p:spPr/>
        <p:txBody>
          <a:bodyPr/>
          <a:lstStyle/>
          <a:p>
            <a:fld id="{5144020B-43C3-442E-B62B-57AACD0E5EC7}" type="datetimeFigureOut">
              <a:rPr lang="en-US" smtClean="0"/>
              <a:t>11/18/2018</a:t>
            </a:fld>
            <a:endParaRPr lang="en-US"/>
          </a:p>
        </p:txBody>
      </p:sp>
      <p:sp>
        <p:nvSpPr>
          <p:cNvPr id="8" name="Footer Placeholder 7">
            <a:extLst>
              <a:ext uri="{FF2B5EF4-FFF2-40B4-BE49-F238E27FC236}">
                <a16:creationId xmlns:a16="http://schemas.microsoft.com/office/drawing/2014/main" id="{12D0315A-3CF3-4F5F-A8D6-2E316D438D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C6D4CA-54EF-45E1-ACE7-57D3B352FDF2}"/>
              </a:ext>
            </a:extLst>
          </p:cNvPr>
          <p:cNvSpPr>
            <a:spLocks noGrp="1"/>
          </p:cNvSpPr>
          <p:nvPr>
            <p:ph type="sldNum" sz="quarter" idx="12"/>
          </p:nvPr>
        </p:nvSpPr>
        <p:spPr/>
        <p:txBody>
          <a:bodyPr/>
          <a:lstStyle/>
          <a:p>
            <a:fld id="{F5692E21-23DF-4FAD-8B98-DE368A03CECA}" type="slidenum">
              <a:rPr lang="en-US" smtClean="0"/>
              <a:t>‹#›</a:t>
            </a:fld>
            <a:endParaRPr lang="en-US"/>
          </a:p>
        </p:txBody>
      </p:sp>
    </p:spTree>
    <p:extLst>
      <p:ext uri="{BB962C8B-B14F-4D97-AF65-F5344CB8AC3E}">
        <p14:creationId xmlns:p14="http://schemas.microsoft.com/office/powerpoint/2010/main" val="4092746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B52B-1EC4-4F44-9281-340A304AA7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2D3863-531B-4128-94C5-3D281D34E866}"/>
              </a:ext>
            </a:extLst>
          </p:cNvPr>
          <p:cNvSpPr>
            <a:spLocks noGrp="1"/>
          </p:cNvSpPr>
          <p:nvPr>
            <p:ph type="dt" sz="half" idx="10"/>
          </p:nvPr>
        </p:nvSpPr>
        <p:spPr/>
        <p:txBody>
          <a:bodyPr/>
          <a:lstStyle/>
          <a:p>
            <a:fld id="{5144020B-43C3-442E-B62B-57AACD0E5EC7}" type="datetimeFigureOut">
              <a:rPr lang="en-US" smtClean="0"/>
              <a:t>11/18/2018</a:t>
            </a:fld>
            <a:endParaRPr lang="en-US"/>
          </a:p>
        </p:txBody>
      </p:sp>
      <p:sp>
        <p:nvSpPr>
          <p:cNvPr id="4" name="Footer Placeholder 3">
            <a:extLst>
              <a:ext uri="{FF2B5EF4-FFF2-40B4-BE49-F238E27FC236}">
                <a16:creationId xmlns:a16="http://schemas.microsoft.com/office/drawing/2014/main" id="{81EDB530-1F29-42B5-AAB0-DB94B8A09D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693DF9-7921-4520-B1D6-0102D3476487}"/>
              </a:ext>
            </a:extLst>
          </p:cNvPr>
          <p:cNvSpPr>
            <a:spLocks noGrp="1"/>
          </p:cNvSpPr>
          <p:nvPr>
            <p:ph type="sldNum" sz="quarter" idx="12"/>
          </p:nvPr>
        </p:nvSpPr>
        <p:spPr/>
        <p:txBody>
          <a:bodyPr/>
          <a:lstStyle/>
          <a:p>
            <a:fld id="{F5692E21-23DF-4FAD-8B98-DE368A03CECA}" type="slidenum">
              <a:rPr lang="en-US" smtClean="0"/>
              <a:t>‹#›</a:t>
            </a:fld>
            <a:endParaRPr lang="en-US"/>
          </a:p>
        </p:txBody>
      </p:sp>
    </p:spTree>
    <p:extLst>
      <p:ext uri="{BB962C8B-B14F-4D97-AF65-F5344CB8AC3E}">
        <p14:creationId xmlns:p14="http://schemas.microsoft.com/office/powerpoint/2010/main" val="93903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BDB315-8686-4003-9C95-772D8159F82F}"/>
              </a:ext>
            </a:extLst>
          </p:cNvPr>
          <p:cNvSpPr>
            <a:spLocks noGrp="1"/>
          </p:cNvSpPr>
          <p:nvPr>
            <p:ph type="dt" sz="half" idx="10"/>
          </p:nvPr>
        </p:nvSpPr>
        <p:spPr/>
        <p:txBody>
          <a:bodyPr/>
          <a:lstStyle/>
          <a:p>
            <a:fld id="{5144020B-43C3-442E-B62B-57AACD0E5EC7}" type="datetimeFigureOut">
              <a:rPr lang="en-US" smtClean="0"/>
              <a:t>11/18/2018</a:t>
            </a:fld>
            <a:endParaRPr lang="en-US"/>
          </a:p>
        </p:txBody>
      </p:sp>
      <p:sp>
        <p:nvSpPr>
          <p:cNvPr id="3" name="Footer Placeholder 2">
            <a:extLst>
              <a:ext uri="{FF2B5EF4-FFF2-40B4-BE49-F238E27FC236}">
                <a16:creationId xmlns:a16="http://schemas.microsoft.com/office/drawing/2014/main" id="{B55CE90D-6197-48F2-B328-A945F9D986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160837-C868-44F5-8B11-E35FFF1B1CCF}"/>
              </a:ext>
            </a:extLst>
          </p:cNvPr>
          <p:cNvSpPr>
            <a:spLocks noGrp="1"/>
          </p:cNvSpPr>
          <p:nvPr>
            <p:ph type="sldNum" sz="quarter" idx="12"/>
          </p:nvPr>
        </p:nvSpPr>
        <p:spPr/>
        <p:txBody>
          <a:bodyPr/>
          <a:lstStyle/>
          <a:p>
            <a:fld id="{F5692E21-23DF-4FAD-8B98-DE368A03CECA}" type="slidenum">
              <a:rPr lang="en-US" smtClean="0"/>
              <a:t>‹#›</a:t>
            </a:fld>
            <a:endParaRPr lang="en-US"/>
          </a:p>
        </p:txBody>
      </p:sp>
    </p:spTree>
    <p:extLst>
      <p:ext uri="{BB962C8B-B14F-4D97-AF65-F5344CB8AC3E}">
        <p14:creationId xmlns:p14="http://schemas.microsoft.com/office/powerpoint/2010/main" val="56423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273A1-167A-4728-A3CF-EAECC77F0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88E229-E5AB-4CFB-AE25-521B032D2E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3B5F0A-3C27-4EC1-B593-13B97721A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D09E97-11E5-4BDD-97F3-74BF02C647A2}"/>
              </a:ext>
            </a:extLst>
          </p:cNvPr>
          <p:cNvSpPr>
            <a:spLocks noGrp="1"/>
          </p:cNvSpPr>
          <p:nvPr>
            <p:ph type="dt" sz="half" idx="10"/>
          </p:nvPr>
        </p:nvSpPr>
        <p:spPr/>
        <p:txBody>
          <a:bodyPr/>
          <a:lstStyle/>
          <a:p>
            <a:fld id="{5144020B-43C3-442E-B62B-57AACD0E5EC7}" type="datetimeFigureOut">
              <a:rPr lang="en-US" smtClean="0"/>
              <a:t>11/18/2018</a:t>
            </a:fld>
            <a:endParaRPr lang="en-US"/>
          </a:p>
        </p:txBody>
      </p:sp>
      <p:sp>
        <p:nvSpPr>
          <p:cNvPr id="6" name="Footer Placeholder 5">
            <a:extLst>
              <a:ext uri="{FF2B5EF4-FFF2-40B4-BE49-F238E27FC236}">
                <a16:creationId xmlns:a16="http://schemas.microsoft.com/office/drawing/2014/main" id="{D99F6C5E-5B3D-4F18-A8F5-250BF2ECFD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6127E6-95BC-4874-BE1B-041C2C01531C}"/>
              </a:ext>
            </a:extLst>
          </p:cNvPr>
          <p:cNvSpPr>
            <a:spLocks noGrp="1"/>
          </p:cNvSpPr>
          <p:nvPr>
            <p:ph type="sldNum" sz="quarter" idx="12"/>
          </p:nvPr>
        </p:nvSpPr>
        <p:spPr/>
        <p:txBody>
          <a:bodyPr/>
          <a:lstStyle/>
          <a:p>
            <a:fld id="{F5692E21-23DF-4FAD-8B98-DE368A03CECA}" type="slidenum">
              <a:rPr lang="en-US" smtClean="0"/>
              <a:t>‹#›</a:t>
            </a:fld>
            <a:endParaRPr lang="en-US"/>
          </a:p>
        </p:txBody>
      </p:sp>
    </p:spTree>
    <p:extLst>
      <p:ext uri="{BB962C8B-B14F-4D97-AF65-F5344CB8AC3E}">
        <p14:creationId xmlns:p14="http://schemas.microsoft.com/office/powerpoint/2010/main" val="1398029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76277-BA18-44EF-9050-FCF3965DE5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921F51-2797-421E-9571-FEF9CEBB73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656930-EAA2-4A07-AD3D-F1EC72028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2F397A-D993-46D7-B5AB-1F93B28A626B}"/>
              </a:ext>
            </a:extLst>
          </p:cNvPr>
          <p:cNvSpPr>
            <a:spLocks noGrp="1"/>
          </p:cNvSpPr>
          <p:nvPr>
            <p:ph type="dt" sz="half" idx="10"/>
          </p:nvPr>
        </p:nvSpPr>
        <p:spPr/>
        <p:txBody>
          <a:bodyPr/>
          <a:lstStyle/>
          <a:p>
            <a:fld id="{5144020B-43C3-442E-B62B-57AACD0E5EC7}" type="datetimeFigureOut">
              <a:rPr lang="en-US" smtClean="0"/>
              <a:t>11/18/2018</a:t>
            </a:fld>
            <a:endParaRPr lang="en-US"/>
          </a:p>
        </p:txBody>
      </p:sp>
      <p:sp>
        <p:nvSpPr>
          <p:cNvPr id="6" name="Footer Placeholder 5">
            <a:extLst>
              <a:ext uri="{FF2B5EF4-FFF2-40B4-BE49-F238E27FC236}">
                <a16:creationId xmlns:a16="http://schemas.microsoft.com/office/drawing/2014/main" id="{B993ED94-FBEE-41DC-B8F7-877C2BD06F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39ED1-1477-425A-A1D0-C017DFB818A2}"/>
              </a:ext>
            </a:extLst>
          </p:cNvPr>
          <p:cNvSpPr>
            <a:spLocks noGrp="1"/>
          </p:cNvSpPr>
          <p:nvPr>
            <p:ph type="sldNum" sz="quarter" idx="12"/>
          </p:nvPr>
        </p:nvSpPr>
        <p:spPr/>
        <p:txBody>
          <a:bodyPr/>
          <a:lstStyle/>
          <a:p>
            <a:fld id="{F5692E21-23DF-4FAD-8B98-DE368A03CECA}" type="slidenum">
              <a:rPr lang="en-US" smtClean="0"/>
              <a:t>‹#›</a:t>
            </a:fld>
            <a:endParaRPr lang="en-US"/>
          </a:p>
        </p:txBody>
      </p:sp>
    </p:spTree>
    <p:extLst>
      <p:ext uri="{BB962C8B-B14F-4D97-AF65-F5344CB8AC3E}">
        <p14:creationId xmlns:p14="http://schemas.microsoft.com/office/powerpoint/2010/main" val="328070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F6348F-DCC7-445A-86CD-CAF114ED7E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263D2D-6528-4ECB-93E2-F9AC173301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F77B8C-DF74-41CC-9A95-C42605CC02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44020B-43C3-442E-B62B-57AACD0E5EC7}" type="datetimeFigureOut">
              <a:rPr lang="en-US" smtClean="0"/>
              <a:t>11/18/2018</a:t>
            </a:fld>
            <a:endParaRPr lang="en-US"/>
          </a:p>
        </p:txBody>
      </p:sp>
      <p:sp>
        <p:nvSpPr>
          <p:cNvPr id="5" name="Footer Placeholder 4">
            <a:extLst>
              <a:ext uri="{FF2B5EF4-FFF2-40B4-BE49-F238E27FC236}">
                <a16:creationId xmlns:a16="http://schemas.microsoft.com/office/drawing/2014/main" id="{21492B7A-35CA-4094-980A-2DF788FCA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C9AC30-04EE-4306-9C68-46E460C68C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92E21-23DF-4FAD-8B98-DE368A03CECA}" type="slidenum">
              <a:rPr lang="en-US" smtClean="0"/>
              <a:t>‹#›</a:t>
            </a:fld>
            <a:endParaRPr lang="en-US"/>
          </a:p>
        </p:txBody>
      </p:sp>
    </p:spTree>
    <p:extLst>
      <p:ext uri="{BB962C8B-B14F-4D97-AF65-F5344CB8AC3E}">
        <p14:creationId xmlns:p14="http://schemas.microsoft.com/office/powerpoint/2010/main" val="3006492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jpeg"/><Relationship Id="rId4" Type="http://schemas.openxmlformats.org/officeDocument/2006/relationships/image" Target="../media/image27.gif"/></Relationships>
</file>

<file path=ppt/slides/_rels/slide1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5" Type="http://schemas.openxmlformats.org/officeDocument/2006/relationships/image" Target="../media/image23.jpe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griculture, barley field, beautiful">
            <a:extLst>
              <a:ext uri="{FF2B5EF4-FFF2-40B4-BE49-F238E27FC236}">
                <a16:creationId xmlns:a16="http://schemas.microsoft.com/office/drawing/2014/main" id="{3EB53185-C5B2-453C-B02B-EA32BC62C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39442"/>
          </a:xfrm>
          <a:prstGeom prst="rect">
            <a:avLst/>
          </a:prstGeom>
          <a:noFill/>
          <a:extLst>
            <a:ext uri="{909E8E84-426E-40DD-AFC4-6F175D3DCCD1}">
              <a14:hiddenFill xmlns:a14="http://schemas.microsoft.com/office/drawing/2010/main">
                <a:solidFill>
                  <a:srgbClr val="FFFFFF"/>
                </a:solidFill>
              </a14:hiddenFill>
            </a:ext>
          </a:extLst>
        </p:spPr>
      </p:pic>
      <p:sp>
        <p:nvSpPr>
          <p:cNvPr id="2052" name="Rectangle 2051">
            <a:extLst>
              <a:ext uri="{FF2B5EF4-FFF2-40B4-BE49-F238E27FC236}">
                <a16:creationId xmlns:a16="http://schemas.microsoft.com/office/drawing/2014/main" id="{65BA350F-0C98-4C26-8BE1-5D4CD6455660}"/>
              </a:ext>
            </a:extLst>
          </p:cNvPr>
          <p:cNvSpPr/>
          <p:nvPr/>
        </p:nvSpPr>
        <p:spPr>
          <a:xfrm>
            <a:off x="426046" y="210835"/>
            <a:ext cx="8586848" cy="646331"/>
          </a:xfrm>
          <a:prstGeom prst="rect">
            <a:avLst/>
          </a:prstGeom>
          <a:effectLst>
            <a:glow rad="228600">
              <a:schemeClr val="accent6">
                <a:satMod val="175000"/>
                <a:alpha val="40000"/>
              </a:schemeClr>
            </a:glow>
            <a:outerShdw blurRad="57150" dist="19050" dir="5400000" algn="ctr" rotWithShape="0">
              <a:srgbClr val="000000">
                <a:alpha val="63000"/>
              </a:srgbClr>
            </a:outerShdw>
            <a:softEdge rad="317500"/>
          </a:effectLst>
        </p:spPr>
        <p:style>
          <a:lnRef idx="0">
            <a:schemeClr val="accent6"/>
          </a:lnRef>
          <a:fillRef idx="3">
            <a:schemeClr val="accent6"/>
          </a:fillRef>
          <a:effectRef idx="3">
            <a:schemeClr val="accent6"/>
          </a:effectRef>
          <a:fontRef idx="minor">
            <a:schemeClr val="lt1"/>
          </a:fontRef>
        </p:style>
        <p:txBody>
          <a:bodyPr wrap="square">
            <a:spAutoFit/>
          </a:bodyPr>
          <a:lstStyle/>
          <a:p>
            <a:pPr>
              <a:defRPr/>
            </a:pPr>
            <a:r>
              <a:rPr lang="en-US" sz="3600" dirty="0">
                <a:solidFill>
                  <a:schemeClr val="bg1"/>
                </a:solidFill>
                <a:latin typeface="Bahnschrift" panose="020B0502040204020203" pitchFamily="34" charset="0"/>
              </a:rPr>
              <a:t>Farmers and problems </a:t>
            </a:r>
          </a:p>
        </p:txBody>
      </p:sp>
      <p:sp>
        <p:nvSpPr>
          <p:cNvPr id="2" name="Rectangle 1">
            <a:extLst>
              <a:ext uri="{FF2B5EF4-FFF2-40B4-BE49-F238E27FC236}">
                <a16:creationId xmlns:a16="http://schemas.microsoft.com/office/drawing/2014/main" id="{E1164017-79E7-4A75-B93B-F417318DFE4E}"/>
              </a:ext>
            </a:extLst>
          </p:cNvPr>
          <p:cNvSpPr/>
          <p:nvPr/>
        </p:nvSpPr>
        <p:spPr>
          <a:xfrm>
            <a:off x="502680" y="1549259"/>
            <a:ext cx="10656551" cy="1938992"/>
          </a:xfrm>
          <a:prstGeom prst="rect">
            <a:avLst/>
          </a:prstGeom>
          <a:effectLst>
            <a:glow rad="228600">
              <a:schemeClr val="accent6">
                <a:satMod val="175000"/>
                <a:alpha val="40000"/>
              </a:schemeClr>
            </a:glow>
            <a:outerShdw blurRad="57150" dist="19050" dir="5400000" algn="ctr" rotWithShape="0">
              <a:srgbClr val="000000">
                <a:alpha val="63000"/>
              </a:srgbClr>
            </a:outerShdw>
            <a:softEdge rad="127000"/>
          </a:effectLst>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400" dirty="0">
                <a:solidFill>
                  <a:schemeClr val="bg1"/>
                </a:solidFill>
                <a:latin typeface="Agency FB" panose="020B0503020202020204" pitchFamily="34" charset="0"/>
              </a:rPr>
              <a:t>Indian farmers are in distress. The generally poor economics of the agriculture sector, crop failures, non-remunerative prices for crops and poor returns over cost of cultivation have led them into a vicious cycle of never-ending debt. Between 1995 and 2013, 296,438 farmers committed suicide in the country. </a:t>
            </a:r>
          </a:p>
          <a:p>
            <a:endParaRPr lang="en-US" sz="2400" dirty="0">
              <a:solidFill>
                <a:schemeClr val="bg1"/>
              </a:solidFill>
              <a:latin typeface="Agency FB" panose="020B0503020202020204" pitchFamily="34" charset="0"/>
            </a:endParaRPr>
          </a:p>
          <a:p>
            <a:endParaRPr lang="en-US" sz="2400" dirty="0">
              <a:solidFill>
                <a:schemeClr val="bg1"/>
              </a:solidFill>
              <a:latin typeface="Agency FB" panose="020B0503020202020204" pitchFamily="34" charset="0"/>
            </a:endParaRPr>
          </a:p>
        </p:txBody>
      </p:sp>
      <p:pic>
        <p:nvPicPr>
          <p:cNvPr id="4" name="Picture 2" descr="Image result for farmers problems with tech">
            <a:extLst>
              <a:ext uri="{FF2B5EF4-FFF2-40B4-BE49-F238E27FC236}">
                <a16:creationId xmlns:a16="http://schemas.microsoft.com/office/drawing/2014/main" id="{F5055795-068E-4E67-A2DB-39AA882485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681" y="4322217"/>
            <a:ext cx="3628008" cy="20017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Related image">
            <a:extLst>
              <a:ext uri="{FF2B5EF4-FFF2-40B4-BE49-F238E27FC236}">
                <a16:creationId xmlns:a16="http://schemas.microsoft.com/office/drawing/2014/main" id="{E9ED4D70-6879-4D79-97AD-C249ECDF0A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8105" y="4322215"/>
            <a:ext cx="3462919" cy="200178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Related image">
            <a:extLst>
              <a:ext uri="{FF2B5EF4-FFF2-40B4-BE49-F238E27FC236}">
                <a16:creationId xmlns:a16="http://schemas.microsoft.com/office/drawing/2014/main" id="{97063F1D-F90E-4999-8217-CB01A0D908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3356" y="4322215"/>
            <a:ext cx="2745876" cy="2001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709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864947-3F31-4B6D-893B-3FA53EA73E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9907A9E0-6748-4082-A69A-0FC0BE8AC156}"/>
              </a:ext>
            </a:extLst>
          </p:cNvPr>
          <p:cNvSpPr/>
          <p:nvPr/>
        </p:nvSpPr>
        <p:spPr>
          <a:xfrm>
            <a:off x="1163980" y="1749921"/>
            <a:ext cx="8841154" cy="830997"/>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sz="2400" dirty="0">
                <a:latin typeface="Algerian" panose="04020705040A02060702" pitchFamily="82" charset="0"/>
              </a:rPr>
              <a:t>Infrastructure– Only computers are needed no other expenses.</a:t>
            </a:r>
          </a:p>
        </p:txBody>
      </p:sp>
      <p:sp>
        <p:nvSpPr>
          <p:cNvPr id="3" name="Rectangle 2">
            <a:extLst>
              <a:ext uri="{FF2B5EF4-FFF2-40B4-BE49-F238E27FC236}">
                <a16:creationId xmlns:a16="http://schemas.microsoft.com/office/drawing/2014/main" id="{D7575D42-7BC9-48AF-92C6-8BBFBDD634F5}"/>
              </a:ext>
            </a:extLst>
          </p:cNvPr>
          <p:cNvSpPr/>
          <p:nvPr/>
        </p:nvSpPr>
        <p:spPr>
          <a:xfrm>
            <a:off x="1163979" y="3042814"/>
            <a:ext cx="8841153" cy="1938992"/>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sz="2400" dirty="0">
                <a:latin typeface="Algerian" panose="04020705040A02060702" pitchFamily="82" charset="0"/>
              </a:rPr>
              <a:t>Finances – this is the part of the business that determines its financial performance and profit. So the core idea is that computers are going to answer the people so the expenditures in call centers will reduce exponentially.</a:t>
            </a:r>
          </a:p>
        </p:txBody>
      </p:sp>
      <p:sp>
        <p:nvSpPr>
          <p:cNvPr id="6" name="Rectangle 5">
            <a:extLst>
              <a:ext uri="{FF2B5EF4-FFF2-40B4-BE49-F238E27FC236}">
                <a16:creationId xmlns:a16="http://schemas.microsoft.com/office/drawing/2014/main" id="{91CE7B33-D89D-4E70-B2DC-5DD3E3D0415D}"/>
              </a:ext>
            </a:extLst>
          </p:cNvPr>
          <p:cNvSpPr/>
          <p:nvPr/>
        </p:nvSpPr>
        <p:spPr>
          <a:xfrm>
            <a:off x="2204147" y="458227"/>
            <a:ext cx="6096000" cy="584775"/>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en-US" sz="3200" dirty="0">
                <a:latin typeface="Algerian" panose="04020705040A02060702" pitchFamily="82" charset="0"/>
              </a:rPr>
              <a:t>Business Model</a:t>
            </a:r>
          </a:p>
        </p:txBody>
      </p:sp>
    </p:spTree>
    <p:extLst>
      <p:ext uri="{BB962C8B-B14F-4D97-AF65-F5344CB8AC3E}">
        <p14:creationId xmlns:p14="http://schemas.microsoft.com/office/powerpoint/2010/main" val="56922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4" descr="C:\Documents and Settings\Administrator\Desktop\bg\1024px-ashoka_chakra-svg.png">
            <a:extLst>
              <a:ext uri="{FF2B5EF4-FFF2-40B4-BE49-F238E27FC236}">
                <a16:creationId xmlns:a16="http://schemas.microsoft.com/office/drawing/2014/main" id="{69F73288-2C8A-4D84-A87E-782E83D6F2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9585" y="2050257"/>
            <a:ext cx="2254131" cy="2254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descr="C:\Documents and Settings\Administrator\Desktop\bg\indian_flag_large_image.jpg">
            <a:extLst>
              <a:ext uri="{FF2B5EF4-FFF2-40B4-BE49-F238E27FC236}">
                <a16:creationId xmlns:a16="http://schemas.microsoft.com/office/drawing/2014/main" id="{2AFF822F-C4BB-4C2D-95DA-2005A906E6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AF949F7-FB7C-49D8-9051-816D458140A0}"/>
              </a:ext>
            </a:extLst>
          </p:cNvPr>
          <p:cNvSpPr/>
          <p:nvPr/>
        </p:nvSpPr>
        <p:spPr>
          <a:xfrm>
            <a:off x="426163" y="134003"/>
            <a:ext cx="4353781" cy="461665"/>
          </a:xfrm>
          <a:prstGeom prst="rect">
            <a:avLst/>
          </a:prstGeom>
        </p:spPr>
        <p:txBody>
          <a:bodyPr wrap="square">
            <a:spAutoFit/>
          </a:bodyPr>
          <a:lstStyle/>
          <a:p>
            <a:r>
              <a:rPr lang="en-US" sz="2400" b="1" dirty="0">
                <a:latin typeface="Algerian" panose="04020705040A02060702" pitchFamily="82" charset="0"/>
              </a:rPr>
              <a:t>Supporting #Digital India</a:t>
            </a:r>
            <a:endParaRPr lang="en-US" sz="2400" b="1" dirty="0">
              <a:effectLst/>
              <a:latin typeface="Algerian" panose="04020705040A02060702" pitchFamily="82" charset="0"/>
            </a:endParaRPr>
          </a:p>
        </p:txBody>
      </p:sp>
      <p:sp>
        <p:nvSpPr>
          <p:cNvPr id="5" name="Rectangle 4">
            <a:extLst>
              <a:ext uri="{FF2B5EF4-FFF2-40B4-BE49-F238E27FC236}">
                <a16:creationId xmlns:a16="http://schemas.microsoft.com/office/drawing/2014/main" id="{777E75C8-0D90-413E-A6FC-533ACB1D0FEF}"/>
              </a:ext>
            </a:extLst>
          </p:cNvPr>
          <p:cNvSpPr/>
          <p:nvPr/>
        </p:nvSpPr>
        <p:spPr>
          <a:xfrm>
            <a:off x="489418" y="807182"/>
            <a:ext cx="5352089" cy="35394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800" dirty="0">
                <a:latin typeface="Agency FB" panose="020B0503020202020204" pitchFamily="34" charset="0"/>
              </a:rPr>
              <a:t>aims towards the promotion of digital literacy and creation of digital infrastructure for empowering rural communities. Considering that 58% of rural households depend on agriculture as one of their most eminent source of livelihood, the role of Digital Agriculture needs to be considered within Digital India.</a:t>
            </a:r>
          </a:p>
        </p:txBody>
      </p:sp>
      <p:sp>
        <p:nvSpPr>
          <p:cNvPr id="8" name="Rectangle 7">
            <a:extLst>
              <a:ext uri="{FF2B5EF4-FFF2-40B4-BE49-F238E27FC236}">
                <a16:creationId xmlns:a16="http://schemas.microsoft.com/office/drawing/2014/main" id="{EF660BFA-8332-4344-8246-3AD7B7D6A1EA}"/>
              </a:ext>
            </a:extLst>
          </p:cNvPr>
          <p:cNvSpPr/>
          <p:nvPr/>
        </p:nvSpPr>
        <p:spPr>
          <a:xfrm>
            <a:off x="7203120" y="134002"/>
            <a:ext cx="4216414" cy="461665"/>
          </a:xfrm>
          <a:prstGeom prst="rect">
            <a:avLst/>
          </a:prstGeom>
        </p:spPr>
        <p:txBody>
          <a:bodyPr wrap="square">
            <a:spAutoFit/>
          </a:bodyPr>
          <a:lstStyle/>
          <a:p>
            <a:r>
              <a:rPr lang="en-US" sz="2400" b="1" dirty="0">
                <a:latin typeface="Algerian" panose="04020705040A02060702" pitchFamily="82" charset="0"/>
              </a:rPr>
              <a:t>You get alerts </a:t>
            </a:r>
          </a:p>
        </p:txBody>
      </p:sp>
      <p:sp>
        <p:nvSpPr>
          <p:cNvPr id="9" name="Rectangle 8">
            <a:extLst>
              <a:ext uri="{FF2B5EF4-FFF2-40B4-BE49-F238E27FC236}">
                <a16:creationId xmlns:a16="http://schemas.microsoft.com/office/drawing/2014/main" id="{26A9F693-12F3-4798-9D2F-54A08DA527DD}"/>
              </a:ext>
            </a:extLst>
          </p:cNvPr>
          <p:cNvSpPr/>
          <p:nvPr/>
        </p:nvSpPr>
        <p:spPr>
          <a:xfrm>
            <a:off x="6908546" y="807182"/>
            <a:ext cx="4216414" cy="310854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800" dirty="0">
                <a:latin typeface="Agency FB" panose="020B0503020202020204" pitchFamily="34" charset="0"/>
              </a:rPr>
              <a:t>This is where it gets meaty. imagine you could use your this app to receive a notification when it is going to rain, if new better fertilizers are there, new technology is there and everything on this app.</a:t>
            </a:r>
            <a:endParaRPr lang="en-US" sz="2800" b="1" dirty="0">
              <a:latin typeface="Agency FB" panose="020B0503020202020204" pitchFamily="34" charset="0"/>
            </a:endParaRPr>
          </a:p>
        </p:txBody>
      </p:sp>
      <p:pic>
        <p:nvPicPr>
          <p:cNvPr id="15" name="Picture 6" descr="Image result for message alert gif">
            <a:extLst>
              <a:ext uri="{FF2B5EF4-FFF2-40B4-BE49-F238E27FC236}">
                <a16:creationId xmlns:a16="http://schemas.microsoft.com/office/drawing/2014/main" id="{FFC9C51B-6FF3-45FD-AF89-89603A7E7188}"/>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134042" y="4304388"/>
            <a:ext cx="3367452" cy="1694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digital india">
            <a:extLst>
              <a:ext uri="{FF2B5EF4-FFF2-40B4-BE49-F238E27FC236}">
                <a16:creationId xmlns:a16="http://schemas.microsoft.com/office/drawing/2014/main" id="{0F1CEA41-56D1-485A-AB42-A880D593C2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1932" y="4458862"/>
            <a:ext cx="3273986" cy="2177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89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 calcmode="lin" valueType="num">
                                      <p:cBhvr>
                                        <p:cTn id="9" dur="1000" fill="hold"/>
                                        <p:tgtEl>
                                          <p:spTgt spid="19"/>
                                        </p:tgtEl>
                                        <p:attrNameLst>
                                          <p:attrName>style.rotation</p:attrName>
                                        </p:attrNameLst>
                                      </p:cBhvr>
                                      <p:tavLst>
                                        <p:tav tm="0">
                                          <p:val>
                                            <p:fltVal val="90"/>
                                          </p:val>
                                        </p:tav>
                                        <p:tav tm="100000">
                                          <p:val>
                                            <p:fltVal val="0"/>
                                          </p:val>
                                        </p:tav>
                                      </p:tavLst>
                                    </p:anim>
                                    <p:animEffect transition="in" filter="fade">
                                      <p:cBhvr>
                                        <p:cTn id="10"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long road wallpaper">
            <a:extLst>
              <a:ext uri="{FF2B5EF4-FFF2-40B4-BE49-F238E27FC236}">
                <a16:creationId xmlns:a16="http://schemas.microsoft.com/office/drawing/2014/main" id="{E107FA5B-0B27-4D56-8282-3FC3A71F81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2A2CED8-2D3E-4EA6-83D4-11AFF0DECD8C}"/>
              </a:ext>
            </a:extLst>
          </p:cNvPr>
          <p:cNvSpPr/>
          <p:nvPr/>
        </p:nvSpPr>
        <p:spPr>
          <a:xfrm>
            <a:off x="3551069" y="181537"/>
            <a:ext cx="4421078" cy="523220"/>
          </a:xfrm>
          <a:prstGeom prst="rect">
            <a:avLst/>
          </a:prstGeom>
          <a:effectLst>
            <a:glow rad="63500">
              <a:schemeClr val="accent4">
                <a:satMod val="175000"/>
                <a:alpha val="40000"/>
              </a:schemeClr>
            </a:glow>
            <a:outerShdw blurRad="57150" dist="19050" dir="5400000" algn="ctr" rotWithShape="0">
              <a:srgbClr val="000000">
                <a:alpha val="63000"/>
              </a:srgbClr>
            </a:outerShdw>
          </a:effectLst>
        </p:spPr>
        <p:style>
          <a:lnRef idx="0">
            <a:schemeClr val="dk1"/>
          </a:lnRef>
          <a:fillRef idx="3">
            <a:schemeClr val="dk1"/>
          </a:fillRef>
          <a:effectRef idx="3">
            <a:schemeClr val="dk1"/>
          </a:effectRef>
          <a:fontRef idx="minor">
            <a:schemeClr val="lt1"/>
          </a:fontRef>
        </p:style>
        <p:txBody>
          <a:bodyPr wrap="square">
            <a:spAutoFit/>
          </a:bodyPr>
          <a:lstStyle/>
          <a:p>
            <a:pPr algn="ctr"/>
            <a:r>
              <a:rPr lang="en-US" sz="2800" b="1" dirty="0">
                <a:latin typeface="Castellar" panose="020A0402060406010301" pitchFamily="18" charset="0"/>
              </a:rPr>
              <a:t>Future additions</a:t>
            </a:r>
          </a:p>
        </p:txBody>
      </p:sp>
      <p:sp>
        <p:nvSpPr>
          <p:cNvPr id="5" name="Rectangle 4">
            <a:extLst>
              <a:ext uri="{FF2B5EF4-FFF2-40B4-BE49-F238E27FC236}">
                <a16:creationId xmlns:a16="http://schemas.microsoft.com/office/drawing/2014/main" id="{3497FFB7-1F35-4814-8AC5-F9AA382E8641}"/>
              </a:ext>
            </a:extLst>
          </p:cNvPr>
          <p:cNvSpPr/>
          <p:nvPr/>
        </p:nvSpPr>
        <p:spPr>
          <a:xfrm>
            <a:off x="4323051" y="4144523"/>
            <a:ext cx="4533530" cy="923330"/>
          </a:xfrm>
          <a:prstGeom prst="rect">
            <a:avLst/>
          </a:prstGeom>
          <a:effectLst>
            <a:glow rad="63500">
              <a:schemeClr val="accent4">
                <a:satMod val="175000"/>
                <a:alpha val="40000"/>
              </a:schemeClr>
            </a:glow>
            <a:outerShdw blurRad="57150" dist="19050" dir="5400000" algn="ctr" rotWithShape="0">
              <a:srgbClr val="000000">
                <a:alpha val="63000"/>
              </a:srgbClr>
            </a:outerShdw>
          </a:effectLst>
        </p:spPr>
        <p:style>
          <a:lnRef idx="0">
            <a:schemeClr val="dk1"/>
          </a:lnRef>
          <a:fillRef idx="3">
            <a:schemeClr val="dk1"/>
          </a:fillRef>
          <a:effectRef idx="3">
            <a:schemeClr val="dk1"/>
          </a:effectRef>
          <a:fontRef idx="minor">
            <a:schemeClr val="lt1"/>
          </a:fontRef>
        </p:style>
        <p:txBody>
          <a:bodyPr wrap="square">
            <a:spAutoFit/>
          </a:bodyPr>
          <a:lstStyle/>
          <a:p>
            <a:r>
              <a:rPr lang="en-US" dirty="0">
                <a:latin typeface="Castellar" panose="020A0402060406010301" pitchFamily="18" charset="0"/>
              </a:rPr>
              <a:t>You can send images of crop to know the problems , if it is damaged or not.</a:t>
            </a:r>
          </a:p>
        </p:txBody>
      </p:sp>
      <p:sp>
        <p:nvSpPr>
          <p:cNvPr id="6" name="Rectangle 5">
            <a:extLst>
              <a:ext uri="{FF2B5EF4-FFF2-40B4-BE49-F238E27FC236}">
                <a16:creationId xmlns:a16="http://schemas.microsoft.com/office/drawing/2014/main" id="{FF31C7C2-19EA-4BB0-938F-FCFC95CAD7BB}"/>
              </a:ext>
            </a:extLst>
          </p:cNvPr>
          <p:cNvSpPr/>
          <p:nvPr/>
        </p:nvSpPr>
        <p:spPr>
          <a:xfrm>
            <a:off x="4323051" y="5231611"/>
            <a:ext cx="4533530" cy="707886"/>
          </a:xfrm>
          <a:prstGeom prst="rect">
            <a:avLst/>
          </a:prstGeom>
          <a:effectLst>
            <a:glow rad="63500">
              <a:schemeClr val="accent4">
                <a:satMod val="175000"/>
                <a:alpha val="40000"/>
              </a:schemeClr>
            </a:glow>
            <a:outerShdw blurRad="57150" dist="19050" dir="5400000" algn="ctr" rotWithShape="0">
              <a:srgbClr val="000000">
                <a:alpha val="63000"/>
              </a:srgbClr>
            </a:outerShdw>
          </a:effectLst>
        </p:spPr>
        <p:style>
          <a:lnRef idx="0">
            <a:schemeClr val="dk1"/>
          </a:lnRef>
          <a:fillRef idx="3">
            <a:schemeClr val="dk1"/>
          </a:fillRef>
          <a:effectRef idx="3">
            <a:schemeClr val="dk1"/>
          </a:effectRef>
          <a:fontRef idx="minor">
            <a:schemeClr val="lt1"/>
          </a:fontRef>
        </p:style>
        <p:txBody>
          <a:bodyPr wrap="square">
            <a:spAutoFit/>
          </a:bodyPr>
          <a:lstStyle/>
          <a:p>
            <a:r>
              <a:rPr lang="en-US" sz="2000" dirty="0">
                <a:latin typeface="Castellar" panose="020A0402060406010301" pitchFamily="18" charset="0"/>
              </a:rPr>
              <a:t>Suicide helpline for the farmers.</a:t>
            </a:r>
          </a:p>
        </p:txBody>
      </p:sp>
    </p:spTree>
    <p:extLst>
      <p:ext uri="{BB962C8B-B14F-4D97-AF65-F5344CB8AC3E}">
        <p14:creationId xmlns:p14="http://schemas.microsoft.com/office/powerpoint/2010/main" val="4252049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0" name="Picture 8" descr="Image result for coder wallpaper">
            <a:extLst>
              <a:ext uri="{FF2B5EF4-FFF2-40B4-BE49-F238E27FC236}">
                <a16:creationId xmlns:a16="http://schemas.microsoft.com/office/drawing/2014/main" id="{C899A2C3-DC3F-475D-97C1-CC31097A4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282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incimages.com/uploaded_files/image/1940x900/question-marks-1940x900_35723.jpg">
            <a:extLst>
              <a:ext uri="{FF2B5EF4-FFF2-40B4-BE49-F238E27FC236}">
                <a16:creationId xmlns:a16="http://schemas.microsoft.com/office/drawing/2014/main" id="{0C44D3B1-5F0F-4069-9DFF-2E322850AB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686757" y="304801"/>
            <a:ext cx="8620218" cy="58477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a:t>PROBLEMS</a:t>
            </a:r>
            <a:endParaRPr lang="en-US" dirty="0"/>
          </a:p>
        </p:txBody>
      </p:sp>
      <p:sp>
        <p:nvSpPr>
          <p:cNvPr id="5" name="TextBox 4"/>
          <p:cNvSpPr txBox="1"/>
          <p:nvPr/>
        </p:nvSpPr>
        <p:spPr>
          <a:xfrm>
            <a:off x="1686757" y="1219201"/>
            <a:ext cx="8620218" cy="4585871"/>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marL="342900" indent="-342900">
              <a:buFont typeface="Wingdings" pitchFamily="2" charset="2"/>
              <a:buChar char="Ø"/>
            </a:pPr>
            <a:r>
              <a:rPr lang="en-US" sz="2000" dirty="0"/>
              <a:t>Large number of people engaged in agriculture(263 millions)</a:t>
            </a:r>
          </a:p>
          <a:p>
            <a:endParaRPr lang="en-US" sz="2000" dirty="0"/>
          </a:p>
          <a:p>
            <a:pPr marL="342900" indent="-342900">
              <a:buFont typeface="Wingdings" pitchFamily="2" charset="2"/>
              <a:buChar char="Ø"/>
            </a:pPr>
            <a:r>
              <a:rPr lang="en-US" sz="2000" dirty="0"/>
              <a:t>0.5 million  call centers for 263 millions </a:t>
            </a:r>
          </a:p>
          <a:p>
            <a:pPr marL="342900" indent="-342900">
              <a:buFont typeface="Wingdings" pitchFamily="2" charset="2"/>
              <a:buChar char="Ø"/>
            </a:pPr>
            <a:endParaRPr lang="en-US" sz="2000" dirty="0"/>
          </a:p>
          <a:p>
            <a:pPr marL="342900" indent="-342900">
              <a:buFont typeface="Wingdings" pitchFamily="2" charset="2"/>
              <a:buChar char="Ø"/>
            </a:pPr>
            <a:r>
              <a:rPr lang="en-US" sz="2000" dirty="0"/>
              <a:t>23 different languages</a:t>
            </a:r>
          </a:p>
          <a:p>
            <a:pPr marL="342900" indent="-342900">
              <a:buFont typeface="Wingdings" pitchFamily="2" charset="2"/>
              <a:buChar char="Ø"/>
            </a:pPr>
            <a:endParaRPr lang="en-US" sz="2000" dirty="0"/>
          </a:p>
          <a:p>
            <a:pPr marL="342900" indent="-342900">
              <a:buFont typeface="Wingdings" pitchFamily="2" charset="2"/>
              <a:buChar char="Ø"/>
            </a:pPr>
            <a:r>
              <a:rPr lang="en-US" sz="2000" dirty="0"/>
              <a:t>Insufficient knowledge of farmers about advanced seeds, market prices, weather forecast, weeds, pesticides etc.</a:t>
            </a:r>
          </a:p>
          <a:p>
            <a:pPr marL="342900" indent="-342900">
              <a:buFont typeface="Wingdings" pitchFamily="2" charset="2"/>
              <a:buChar char="Ø"/>
            </a:pPr>
            <a:endParaRPr lang="en-US" sz="2000" dirty="0"/>
          </a:p>
          <a:p>
            <a:pPr marL="342900" indent="-342900">
              <a:buFont typeface="Wingdings" pitchFamily="2" charset="2"/>
              <a:buChar char="Ø"/>
            </a:pPr>
            <a:r>
              <a:rPr lang="en-US" sz="2000" dirty="0"/>
              <a:t>Large numbers of call results in unanswered queries</a:t>
            </a:r>
          </a:p>
          <a:p>
            <a:endParaRPr lang="en-US" sz="2000" dirty="0"/>
          </a:p>
          <a:p>
            <a:pPr marL="342900" indent="-342900">
              <a:buFont typeface="Wingdings" pitchFamily="2" charset="2"/>
              <a:buChar char="Ø"/>
            </a:pPr>
            <a:r>
              <a:rPr lang="en-US" dirty="0"/>
              <a:t>Many farmers commit suicide because of above reasons</a:t>
            </a:r>
          </a:p>
          <a:p>
            <a:pPr marL="342900" indent="-342900">
              <a:buFont typeface="Wingdings" pitchFamily="2" charset="2"/>
              <a:buChar char="Ø"/>
            </a:pPr>
            <a:endParaRPr lang="en-US" dirty="0"/>
          </a:p>
          <a:p>
            <a:pPr marL="342900" indent="-342900">
              <a:buFont typeface="Wingdings" pitchFamily="2" charset="2"/>
              <a:buChar char="Ø"/>
            </a:pPr>
            <a:r>
              <a:rPr lang="en-US" dirty="0"/>
              <a:t>Huge amount spent on running call centers.</a:t>
            </a:r>
          </a:p>
          <a:p>
            <a:endParaRPr lang="en-US" dirty="0"/>
          </a:p>
        </p:txBody>
      </p:sp>
    </p:spTree>
    <p:extLst>
      <p:ext uri="{BB962C8B-B14F-4D97-AF65-F5344CB8AC3E}">
        <p14:creationId xmlns:p14="http://schemas.microsoft.com/office/powerpoint/2010/main" val="1771188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8" descr="http://hdwallpaper2013.com/wp-content/uploads/2013/02/Download-Cool-Backgrounds-HD-Wallpaper-1080x607.jpg">
            <a:extLst>
              <a:ext uri="{FF2B5EF4-FFF2-40B4-BE49-F238E27FC236}">
                <a16:creationId xmlns:a16="http://schemas.microsoft.com/office/drawing/2014/main" id="{991EFBAB-B0BC-4A79-966A-5027D2544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792"/>
            <a:ext cx="1224048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2051">
            <a:extLst>
              <a:ext uri="{FF2B5EF4-FFF2-40B4-BE49-F238E27FC236}">
                <a16:creationId xmlns:a16="http://schemas.microsoft.com/office/drawing/2014/main" id="{65BA350F-0C98-4C26-8BE1-5D4CD6455660}"/>
              </a:ext>
            </a:extLst>
          </p:cNvPr>
          <p:cNvSpPr/>
          <p:nvPr/>
        </p:nvSpPr>
        <p:spPr>
          <a:xfrm>
            <a:off x="300294" y="146843"/>
            <a:ext cx="8586848" cy="707886"/>
          </a:xfrm>
          <a:prstGeom prst="rect">
            <a:avLst/>
          </a:prstGeom>
        </p:spPr>
        <p:txBody>
          <a:bodyPr wrap="square">
            <a:spAutoFit/>
          </a:bodyPr>
          <a:lstStyle/>
          <a:p>
            <a:pPr>
              <a:defRPr/>
            </a:pPr>
            <a:r>
              <a:rPr lang="en-US" sz="4000" dirty="0">
                <a:solidFill>
                  <a:schemeClr val="bg1"/>
                </a:solidFill>
                <a:latin typeface="Agency FB" panose="020B0503020202020204" pitchFamily="34" charset="0"/>
              </a:rPr>
              <a:t>Farmers and technology</a:t>
            </a:r>
          </a:p>
        </p:txBody>
      </p:sp>
      <p:sp>
        <p:nvSpPr>
          <p:cNvPr id="2" name="Rectangle 1">
            <a:extLst>
              <a:ext uri="{FF2B5EF4-FFF2-40B4-BE49-F238E27FC236}">
                <a16:creationId xmlns:a16="http://schemas.microsoft.com/office/drawing/2014/main" id="{E1164017-79E7-4A75-B93B-F417318DFE4E}"/>
              </a:ext>
            </a:extLst>
          </p:cNvPr>
          <p:cNvSpPr/>
          <p:nvPr/>
        </p:nvSpPr>
        <p:spPr>
          <a:xfrm>
            <a:off x="300294" y="1061314"/>
            <a:ext cx="6260304" cy="5262979"/>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sz="2400" dirty="0">
                <a:solidFill>
                  <a:schemeClr val="bg1"/>
                </a:solidFill>
                <a:latin typeface="Agency FB" panose="020B0503020202020204" pitchFamily="34" charset="0"/>
              </a:rPr>
              <a:t>21st century offers so much technology then why should farmers be left behind? In India, according to a recent study, 11 crore farmers are on the internet and use internet (mobile internet) for various things like social media, weather forecast, seeds revolution etc. Indian Agriculture Department have set up 5 lakh call centers across India. The biggest hurdle to all this is the absence of technological resources and education. To make a farmer understand the working of big labor machines and tech-devices we need to educate them first.</a:t>
            </a:r>
            <a:r>
              <a:rPr lang="en-US" sz="2400" dirty="0">
                <a:latin typeface="Agency FB" panose="020B0503020202020204" pitchFamily="34" charset="0"/>
              </a:rPr>
              <a:t> Smart farming (SF) involves the incorporation of information and communication technologies.</a:t>
            </a:r>
            <a:r>
              <a:rPr lang="en-US" sz="2400" dirty="0">
                <a:solidFill>
                  <a:schemeClr val="bg1"/>
                </a:solidFill>
                <a:latin typeface="Agency FB" panose="020B0503020202020204" pitchFamily="34" charset="0"/>
              </a:rPr>
              <a:t> </a:t>
            </a:r>
          </a:p>
          <a:p>
            <a:endParaRPr lang="en-US" sz="2400" dirty="0">
              <a:solidFill>
                <a:schemeClr val="bg1"/>
              </a:solidFill>
              <a:latin typeface="Agency FB" panose="020B0503020202020204" pitchFamily="34" charset="0"/>
            </a:endParaRPr>
          </a:p>
          <a:p>
            <a:endParaRPr lang="en-US" sz="2400" dirty="0">
              <a:solidFill>
                <a:schemeClr val="bg1"/>
              </a:solidFill>
              <a:latin typeface="Agency FB" panose="020B0503020202020204" pitchFamily="34" charset="0"/>
            </a:endParaRPr>
          </a:p>
          <a:p>
            <a:endParaRPr lang="en-US" sz="2400" dirty="0">
              <a:solidFill>
                <a:schemeClr val="bg1"/>
              </a:solidFill>
              <a:latin typeface="Agency FB" panose="020B0503020202020204" pitchFamily="34" charset="0"/>
            </a:endParaRPr>
          </a:p>
        </p:txBody>
      </p:sp>
      <p:pic>
        <p:nvPicPr>
          <p:cNvPr id="3074" name="Picture 2" descr="Image result for farmers problems with tech">
            <a:extLst>
              <a:ext uri="{FF2B5EF4-FFF2-40B4-BE49-F238E27FC236}">
                <a16:creationId xmlns:a16="http://schemas.microsoft.com/office/drawing/2014/main" id="{4BA3CC41-90D5-4C58-AB11-4E1299C1E6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0892" y="286558"/>
            <a:ext cx="5204339" cy="364303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farmers problems with tech">
            <a:extLst>
              <a:ext uri="{FF2B5EF4-FFF2-40B4-BE49-F238E27FC236}">
                <a16:creationId xmlns:a16="http://schemas.microsoft.com/office/drawing/2014/main" id="{AB40C704-49E7-4D3B-91CB-A4B1D30DFC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0892" y="4156408"/>
            <a:ext cx="5204338" cy="2111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493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Image result for chatbot">
            <a:extLst>
              <a:ext uri="{FF2B5EF4-FFF2-40B4-BE49-F238E27FC236}">
                <a16:creationId xmlns:a16="http://schemas.microsoft.com/office/drawing/2014/main" id="{E9E7ABF4-A0CB-4133-9254-94D78B59A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763470"/>
          </a:xfrm>
          <a:prstGeom prst="rect">
            <a:avLst/>
          </a:prstGeom>
          <a:noFill/>
          <a:extLst>
            <a:ext uri="{909E8E84-426E-40DD-AFC4-6F175D3DCCD1}">
              <a14:hiddenFill xmlns:a14="http://schemas.microsoft.com/office/drawing/2010/main">
                <a:solidFill>
                  <a:srgbClr val="FFFFFF"/>
                </a:solidFill>
              </a14:hiddenFill>
            </a:ext>
          </a:extLst>
        </p:spPr>
      </p:pic>
      <p:sp>
        <p:nvSpPr>
          <p:cNvPr id="2052" name="Rectangle 2051">
            <a:extLst>
              <a:ext uri="{FF2B5EF4-FFF2-40B4-BE49-F238E27FC236}">
                <a16:creationId xmlns:a16="http://schemas.microsoft.com/office/drawing/2014/main" id="{65BA350F-0C98-4C26-8BE1-5D4CD6455660}"/>
              </a:ext>
            </a:extLst>
          </p:cNvPr>
          <p:cNvSpPr/>
          <p:nvPr/>
        </p:nvSpPr>
        <p:spPr>
          <a:xfrm>
            <a:off x="4394365" y="94530"/>
            <a:ext cx="7013441" cy="1200329"/>
          </a:xfrm>
          <a:prstGeom prst="rect">
            <a:avLst/>
          </a:prstGeom>
        </p:spPr>
        <p:txBody>
          <a:bodyPr wrap="square">
            <a:spAutoFit/>
          </a:bodyPr>
          <a:lstStyle/>
          <a:p>
            <a:pPr>
              <a:defRPr/>
            </a:pPr>
            <a:r>
              <a:rPr lang="en-US" sz="3600" dirty="0">
                <a:solidFill>
                  <a:schemeClr val="bg1"/>
                </a:solidFill>
                <a:latin typeface="Agency FB" panose="020B0503020202020204" pitchFamily="34" charset="0"/>
              </a:rPr>
              <a:t>What we are going to develop</a:t>
            </a:r>
          </a:p>
          <a:p>
            <a:pPr>
              <a:defRPr/>
            </a:pPr>
            <a:endParaRPr lang="en-US" sz="3600" dirty="0">
              <a:solidFill>
                <a:schemeClr val="bg1"/>
              </a:solidFill>
              <a:latin typeface="Agency FB" panose="020B0503020202020204" pitchFamily="34" charset="0"/>
            </a:endParaRPr>
          </a:p>
        </p:txBody>
      </p:sp>
      <p:pic>
        <p:nvPicPr>
          <p:cNvPr id="48" name="Picture 7" descr="Big red animated dancing question mark moving picture">
            <a:extLst>
              <a:ext uri="{FF2B5EF4-FFF2-40B4-BE49-F238E27FC236}">
                <a16:creationId xmlns:a16="http://schemas.microsoft.com/office/drawing/2014/main" id="{06D6AB4C-0E24-48A8-AB89-9FA3B65CB2C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535764" y="-66071"/>
            <a:ext cx="704217" cy="864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E1164017-79E7-4A75-B93B-F417318DFE4E}"/>
              </a:ext>
            </a:extLst>
          </p:cNvPr>
          <p:cNvSpPr/>
          <p:nvPr/>
        </p:nvSpPr>
        <p:spPr>
          <a:xfrm>
            <a:off x="300294" y="1061314"/>
            <a:ext cx="11586906" cy="2308324"/>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sz="2400" dirty="0">
                <a:solidFill>
                  <a:schemeClr val="bg1"/>
                </a:solidFill>
                <a:latin typeface="Agency FB" panose="020B0503020202020204" pitchFamily="34" charset="0"/>
              </a:rPr>
              <a:t>we are going to develop a smart voice assistant(chatbot) that is able to understand the local language of the farmer and answer the queries in his/her local language itself. The voice assistant is intelligent enough to support multiple Indic languages and make the conversation look more like human interaction through neural networks and machine learning. We are going to empower every farmer of India with the assistant by which they can get their queries solved easily. they won't need to call anyone not call centers nor offices to get their queries solved. This will save a lots of capital.</a:t>
            </a:r>
          </a:p>
        </p:txBody>
      </p:sp>
      <p:pic>
        <p:nvPicPr>
          <p:cNvPr id="4098" name="Picture 2" descr="Image result for chatbot">
            <a:extLst>
              <a:ext uri="{FF2B5EF4-FFF2-40B4-BE49-F238E27FC236}">
                <a16:creationId xmlns:a16="http://schemas.microsoft.com/office/drawing/2014/main" id="{65965838-4DAD-44D0-9918-5AA3931DB4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726" y="3772095"/>
            <a:ext cx="3467294" cy="230832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chatbot">
            <a:extLst>
              <a:ext uri="{FF2B5EF4-FFF2-40B4-BE49-F238E27FC236}">
                <a16:creationId xmlns:a16="http://schemas.microsoft.com/office/drawing/2014/main" id="{3FDC3588-1A74-4F7C-9C1C-2ABE044FC6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7982" y="3690275"/>
            <a:ext cx="3649218" cy="2390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06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slide(fromTop)">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E7E9"/>
        </a:solidFill>
        <a:effectLst/>
      </p:bgPr>
    </p:bg>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8219989C-6534-4081-88F9-01A1845F375C}"/>
              </a:ext>
            </a:extLst>
          </p:cNvPr>
          <p:cNvGrpSpPr/>
          <p:nvPr/>
        </p:nvGrpSpPr>
        <p:grpSpPr>
          <a:xfrm>
            <a:off x="8710885" y="1538443"/>
            <a:ext cx="2019298" cy="1894017"/>
            <a:chOff x="8771292" y="2182683"/>
            <a:chExt cx="2019298" cy="1894017"/>
          </a:xfrm>
        </p:grpSpPr>
        <p:sp>
          <p:nvSpPr>
            <p:cNvPr id="23" name="Rectangle: Top Corners Rounded 22">
              <a:extLst>
                <a:ext uri="{FF2B5EF4-FFF2-40B4-BE49-F238E27FC236}">
                  <a16:creationId xmlns:a16="http://schemas.microsoft.com/office/drawing/2014/main" id="{303A4C65-5C87-4C63-A0E1-4DF161B02937}"/>
                </a:ext>
              </a:extLst>
            </p:cNvPr>
            <p:cNvSpPr/>
            <p:nvPr/>
          </p:nvSpPr>
          <p:spPr>
            <a:xfrm>
              <a:off x="8929569" y="2209800"/>
              <a:ext cx="1754091" cy="1866900"/>
            </a:xfrm>
            <a:prstGeom prst="round2SameRect">
              <a:avLst>
                <a:gd name="adj1" fmla="val 12063"/>
                <a:gd name="adj2" fmla="val 0"/>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EC447283-DB73-4C8A-99DE-552ACE3319FB}"/>
                </a:ext>
              </a:extLst>
            </p:cNvPr>
            <p:cNvSpPr txBox="1"/>
            <p:nvPr/>
          </p:nvSpPr>
          <p:spPr>
            <a:xfrm>
              <a:off x="9204407" y="2563851"/>
              <a:ext cx="1130677"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4</a:t>
              </a:r>
            </a:p>
          </p:txBody>
        </p:sp>
        <p:sp>
          <p:nvSpPr>
            <p:cNvPr id="26" name="TextBox 25">
              <a:extLst>
                <a:ext uri="{FF2B5EF4-FFF2-40B4-BE49-F238E27FC236}">
                  <a16:creationId xmlns:a16="http://schemas.microsoft.com/office/drawing/2014/main" id="{6BEC5E5B-C4A7-4BE2-9DAD-E90FC41E4DCA}"/>
                </a:ext>
              </a:extLst>
            </p:cNvPr>
            <p:cNvSpPr txBox="1"/>
            <p:nvPr/>
          </p:nvSpPr>
          <p:spPr>
            <a:xfrm>
              <a:off x="8771292" y="2182683"/>
              <a:ext cx="2019298"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grpSp>
      <p:grpSp>
        <p:nvGrpSpPr>
          <p:cNvPr id="58" name="Group 57">
            <a:extLst>
              <a:ext uri="{FF2B5EF4-FFF2-40B4-BE49-F238E27FC236}">
                <a16:creationId xmlns:a16="http://schemas.microsoft.com/office/drawing/2014/main" id="{A2198942-3878-4909-884B-7CA0E318DFD7}"/>
              </a:ext>
            </a:extLst>
          </p:cNvPr>
          <p:cNvGrpSpPr/>
          <p:nvPr/>
        </p:nvGrpSpPr>
        <p:grpSpPr>
          <a:xfrm>
            <a:off x="6320935" y="1538443"/>
            <a:ext cx="1884579" cy="1894017"/>
            <a:chOff x="6381342" y="2182683"/>
            <a:chExt cx="1884579" cy="1894017"/>
          </a:xfrm>
        </p:grpSpPr>
        <p:sp>
          <p:nvSpPr>
            <p:cNvPr id="19" name="Rectangle: Top Corners Rounded 18">
              <a:extLst>
                <a:ext uri="{FF2B5EF4-FFF2-40B4-BE49-F238E27FC236}">
                  <a16:creationId xmlns:a16="http://schemas.microsoft.com/office/drawing/2014/main" id="{4B2E4077-565B-48E9-A42E-57895BC5AA27}"/>
                </a:ext>
              </a:extLst>
            </p:cNvPr>
            <p:cNvSpPr/>
            <p:nvPr/>
          </p:nvSpPr>
          <p:spPr>
            <a:xfrm>
              <a:off x="6460481" y="2209800"/>
              <a:ext cx="1805440" cy="1866900"/>
            </a:xfrm>
            <a:prstGeom prst="round2SameRect">
              <a:avLst>
                <a:gd name="adj1" fmla="val 12063"/>
                <a:gd name="adj2" fmla="val 0"/>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ABFDA63-D1BE-4B0B-A1BF-19B81E35575F}"/>
                </a:ext>
              </a:extLst>
            </p:cNvPr>
            <p:cNvSpPr txBox="1"/>
            <p:nvPr/>
          </p:nvSpPr>
          <p:spPr>
            <a:xfrm>
              <a:off x="6381342"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27" name="TextBox 26">
              <a:extLst>
                <a:ext uri="{FF2B5EF4-FFF2-40B4-BE49-F238E27FC236}">
                  <a16:creationId xmlns:a16="http://schemas.microsoft.com/office/drawing/2014/main" id="{2F047EE7-AD08-45DB-A65A-9FA74A775764}"/>
                </a:ext>
              </a:extLst>
            </p:cNvPr>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 3</a:t>
              </a:r>
            </a:p>
          </p:txBody>
        </p:sp>
      </p:grpSp>
      <p:grpSp>
        <p:nvGrpSpPr>
          <p:cNvPr id="57" name="Group 56">
            <a:extLst>
              <a:ext uri="{FF2B5EF4-FFF2-40B4-BE49-F238E27FC236}">
                <a16:creationId xmlns:a16="http://schemas.microsoft.com/office/drawing/2014/main" id="{A430A81F-25E0-4239-B494-46C9D4937700}"/>
              </a:ext>
            </a:extLst>
          </p:cNvPr>
          <p:cNvGrpSpPr/>
          <p:nvPr/>
        </p:nvGrpSpPr>
        <p:grpSpPr>
          <a:xfrm>
            <a:off x="3824058" y="1538443"/>
            <a:ext cx="1912368" cy="1894017"/>
            <a:chOff x="3884465" y="2182683"/>
            <a:chExt cx="1912368" cy="1894017"/>
          </a:xfrm>
        </p:grpSpPr>
        <p:sp>
          <p:nvSpPr>
            <p:cNvPr id="15" name="Rectangle: Top Corners Rounded 14">
              <a:extLst>
                <a:ext uri="{FF2B5EF4-FFF2-40B4-BE49-F238E27FC236}">
                  <a16:creationId xmlns:a16="http://schemas.microsoft.com/office/drawing/2014/main" id="{6C90D299-5340-438E-A62B-883CADA51767}"/>
                </a:ext>
              </a:extLst>
            </p:cNvPr>
            <p:cNvSpPr/>
            <p:nvPr/>
          </p:nvSpPr>
          <p:spPr>
            <a:xfrm>
              <a:off x="3991394" y="2209800"/>
              <a:ext cx="1805439" cy="1866900"/>
            </a:xfrm>
            <a:prstGeom prst="round2SameRect">
              <a:avLst>
                <a:gd name="adj1" fmla="val 12063"/>
                <a:gd name="adj2" fmla="val 0"/>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4B84361-FFCA-4952-9762-BC2B8113DC6B}"/>
                </a:ext>
              </a:extLst>
            </p:cNvPr>
            <p:cNvSpPr txBox="1"/>
            <p:nvPr/>
          </p:nvSpPr>
          <p:spPr>
            <a:xfrm>
              <a:off x="3884465"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28" name="TextBox 27">
              <a:extLst>
                <a:ext uri="{FF2B5EF4-FFF2-40B4-BE49-F238E27FC236}">
                  <a16:creationId xmlns:a16="http://schemas.microsoft.com/office/drawing/2014/main" id="{AFA9CFCB-2E2A-4E69-B807-A8DE80F4F84C}"/>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 2</a:t>
              </a:r>
            </a:p>
          </p:txBody>
        </p:sp>
      </p:grpSp>
      <p:grpSp>
        <p:nvGrpSpPr>
          <p:cNvPr id="54" name="Group 53">
            <a:extLst>
              <a:ext uri="{FF2B5EF4-FFF2-40B4-BE49-F238E27FC236}">
                <a16:creationId xmlns:a16="http://schemas.microsoft.com/office/drawing/2014/main" id="{71DA1449-9BBE-4FB5-854D-B6D832CCD806}"/>
              </a:ext>
            </a:extLst>
          </p:cNvPr>
          <p:cNvGrpSpPr/>
          <p:nvPr/>
        </p:nvGrpSpPr>
        <p:grpSpPr>
          <a:xfrm>
            <a:off x="1327181" y="1538443"/>
            <a:ext cx="1940157" cy="1874163"/>
            <a:chOff x="1387588" y="2182683"/>
            <a:chExt cx="1940157" cy="1874163"/>
          </a:xfrm>
        </p:grpSpPr>
        <p:sp>
          <p:nvSpPr>
            <p:cNvPr id="12" name="Rectangle: Top Corners Rounded 11">
              <a:extLst>
                <a:ext uri="{FF2B5EF4-FFF2-40B4-BE49-F238E27FC236}">
                  <a16:creationId xmlns:a16="http://schemas.microsoft.com/office/drawing/2014/main" id="{E176DFE6-E6EE-4CBF-AB55-962516DAF6EF}"/>
                </a:ext>
              </a:extLst>
            </p:cNvPr>
            <p:cNvSpPr/>
            <p:nvPr/>
          </p:nvSpPr>
          <p:spPr>
            <a:xfrm>
              <a:off x="1442973" y="2189946"/>
              <a:ext cx="1856420" cy="1866900"/>
            </a:xfrm>
            <a:prstGeom prst="round2SameRect">
              <a:avLst>
                <a:gd name="adj1" fmla="val 12063"/>
                <a:gd name="adj2" fmla="val 0"/>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F2352D7-E64D-4683-8555-4BBBFBED2197}"/>
                </a:ext>
              </a:extLst>
            </p:cNvPr>
            <p:cNvSpPr txBox="1"/>
            <p:nvPr/>
          </p:nvSpPr>
          <p:spPr>
            <a:xfrm>
              <a:off x="1387588" y="2182683"/>
              <a:ext cx="1940157"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29" name="TextBox 28">
              <a:extLst>
                <a:ext uri="{FF2B5EF4-FFF2-40B4-BE49-F238E27FC236}">
                  <a16:creationId xmlns:a16="http://schemas.microsoft.com/office/drawing/2014/main" id="{CCE8E3AC-C1DA-4857-8AA2-283A2C840A70}"/>
                </a:ext>
              </a:extLst>
            </p:cNvPr>
            <p:cNvSpPr txBox="1"/>
            <p:nvPr/>
          </p:nvSpPr>
          <p:spPr>
            <a:xfrm>
              <a:off x="1843091" y="2563851"/>
              <a:ext cx="900093"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 1</a:t>
              </a:r>
            </a:p>
          </p:txBody>
        </p:sp>
      </p:grpSp>
      <p:sp>
        <p:nvSpPr>
          <p:cNvPr id="4" name="TextBox 3">
            <a:extLst>
              <a:ext uri="{FF2B5EF4-FFF2-40B4-BE49-F238E27FC236}">
                <a16:creationId xmlns:a16="http://schemas.microsoft.com/office/drawing/2014/main" id="{BE8AA9BD-5B28-4BB1-803B-54BB6E1B0DE1}"/>
              </a:ext>
            </a:extLst>
          </p:cNvPr>
          <p:cNvSpPr txBox="1"/>
          <p:nvPr/>
        </p:nvSpPr>
        <p:spPr>
          <a:xfrm>
            <a:off x="1979137" y="131812"/>
            <a:ext cx="7756321" cy="646331"/>
          </a:xfrm>
          <a:prstGeom prst="rect">
            <a:avLst/>
          </a:prstGeom>
          <a:noFill/>
          <a:ln>
            <a:noFill/>
          </a:ln>
        </p:spPr>
        <p:txBody>
          <a:bodyPr wrap="square" rtlCol="0">
            <a:spAutoFit/>
          </a:bodyPr>
          <a:lstStyle/>
          <a:p>
            <a:pPr algn="ctr"/>
            <a:r>
              <a:rPr lang="en-US" sz="3600" dirty="0">
                <a:solidFill>
                  <a:schemeClr val="accent5"/>
                </a:solidFill>
                <a:latin typeface="Tw Cen MT" panose="020B0602020104020603" pitchFamily="34" charset="0"/>
              </a:rPr>
              <a:t>What does farmer get?</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35626" y="6667500"/>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a:p>
          </p:txBody>
        </p:sp>
      </p:grpSp>
      <p:sp>
        <p:nvSpPr>
          <p:cNvPr id="11" name="Freeform: Shape 10">
            <a:extLst>
              <a:ext uri="{FF2B5EF4-FFF2-40B4-BE49-F238E27FC236}">
                <a16:creationId xmlns:a16="http://schemas.microsoft.com/office/drawing/2014/main" id="{BA10DECE-FB54-4F98-9472-6CE168F86075}"/>
              </a:ext>
            </a:extLst>
          </p:cNvPr>
          <p:cNvSpPr/>
          <p:nvPr/>
        </p:nvSpPr>
        <p:spPr>
          <a:xfrm flipV="1">
            <a:off x="1382565" y="2499010"/>
            <a:ext cx="1856420"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D33F448-D5EA-4698-93DE-C12876411D16}"/>
              </a:ext>
            </a:extLst>
          </p:cNvPr>
          <p:cNvSpPr/>
          <p:nvPr/>
        </p:nvSpPr>
        <p:spPr>
          <a:xfrm flipV="1">
            <a:off x="3937954" y="2499010"/>
            <a:ext cx="1805439"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2992BDF-F7C4-4374-886A-86270F68E5B1}"/>
              </a:ext>
            </a:extLst>
          </p:cNvPr>
          <p:cNvSpPr/>
          <p:nvPr/>
        </p:nvSpPr>
        <p:spPr>
          <a:xfrm flipV="1">
            <a:off x="6400075" y="2558621"/>
            <a:ext cx="1805439" cy="2972375"/>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C066C7CC-77EF-41CA-B323-66B868940684}"/>
              </a:ext>
            </a:extLst>
          </p:cNvPr>
          <p:cNvSpPr/>
          <p:nvPr/>
        </p:nvSpPr>
        <p:spPr>
          <a:xfrm flipV="1">
            <a:off x="8869162" y="2558621"/>
            <a:ext cx="1759105" cy="2972374"/>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0149AF21-2235-48F7-BCB5-97AAA5BB76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138" y="4823925"/>
            <a:ext cx="636242" cy="636242"/>
          </a:xfrm>
          <a:prstGeom prst="rect">
            <a:avLst/>
          </a:prstGeom>
        </p:spPr>
      </p:pic>
      <p:pic>
        <p:nvPicPr>
          <p:cNvPr id="40" name="Picture 39">
            <a:extLst>
              <a:ext uri="{FF2B5EF4-FFF2-40B4-BE49-F238E27FC236}">
                <a16:creationId xmlns:a16="http://schemas.microsoft.com/office/drawing/2014/main" id="{9E50AA9A-FAB8-4A36-BCFC-AE5A9E8105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444" y="4843896"/>
            <a:ext cx="658524" cy="658524"/>
          </a:xfrm>
          <a:prstGeom prst="rect">
            <a:avLst/>
          </a:prstGeom>
        </p:spPr>
      </p:pic>
      <p:pic>
        <p:nvPicPr>
          <p:cNvPr id="42" name="Picture 41">
            <a:extLst>
              <a:ext uri="{FF2B5EF4-FFF2-40B4-BE49-F238E27FC236}">
                <a16:creationId xmlns:a16="http://schemas.microsoft.com/office/drawing/2014/main" id="{E45F41EB-76B8-4D33-BDB3-4A3E0743A1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2082" y="4813722"/>
            <a:ext cx="681423" cy="681421"/>
          </a:xfrm>
          <a:prstGeom prst="rect">
            <a:avLst/>
          </a:prstGeom>
        </p:spPr>
      </p:pic>
      <p:pic>
        <p:nvPicPr>
          <p:cNvPr id="44" name="Picture 43">
            <a:extLst>
              <a:ext uri="{FF2B5EF4-FFF2-40B4-BE49-F238E27FC236}">
                <a16:creationId xmlns:a16="http://schemas.microsoft.com/office/drawing/2014/main" id="{82320AA8-1E5E-496F-9945-24C0399B8D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80245" y="4770473"/>
            <a:ext cx="722120" cy="722120"/>
          </a:xfrm>
          <a:prstGeom prst="rect">
            <a:avLst/>
          </a:prstGeom>
        </p:spPr>
      </p:pic>
      <p:grpSp>
        <p:nvGrpSpPr>
          <p:cNvPr id="55" name="Group 54">
            <a:extLst>
              <a:ext uri="{FF2B5EF4-FFF2-40B4-BE49-F238E27FC236}">
                <a16:creationId xmlns:a16="http://schemas.microsoft.com/office/drawing/2014/main" id="{5BD90705-18BB-473B-A34A-340D3FE7B602}"/>
              </a:ext>
            </a:extLst>
          </p:cNvPr>
          <p:cNvGrpSpPr/>
          <p:nvPr/>
        </p:nvGrpSpPr>
        <p:grpSpPr>
          <a:xfrm>
            <a:off x="1433456" y="3043281"/>
            <a:ext cx="1591582" cy="1257065"/>
            <a:chOff x="1488849" y="3837442"/>
            <a:chExt cx="1591582" cy="708180"/>
          </a:xfrm>
        </p:grpSpPr>
        <p:sp>
          <p:nvSpPr>
            <p:cNvPr id="46" name="TextBox 45">
              <a:extLst>
                <a:ext uri="{FF2B5EF4-FFF2-40B4-BE49-F238E27FC236}">
                  <a16:creationId xmlns:a16="http://schemas.microsoft.com/office/drawing/2014/main" id="{596EA5B9-609B-41D8-BAEB-1AB2F8B9359E}"/>
                </a:ext>
              </a:extLst>
            </p:cNvPr>
            <p:cNvSpPr txBox="1"/>
            <p:nvPr/>
          </p:nvSpPr>
          <p:spPr>
            <a:xfrm>
              <a:off x="1488849" y="3837442"/>
              <a:ext cx="1591582" cy="294761"/>
            </a:xfrm>
            <a:prstGeom prst="rect">
              <a:avLst/>
            </a:prstGeom>
            <a:noFill/>
          </p:spPr>
          <p:txBody>
            <a:bodyPr wrap="square" rtlCol="0">
              <a:spAutoFit/>
            </a:bodyPr>
            <a:lstStyle/>
            <a:p>
              <a:pPr algn="ctr"/>
              <a:endParaRPr lang="en-US" sz="2800" b="1" dirty="0">
                <a:solidFill>
                  <a:srgbClr val="EF3078"/>
                </a:solidFill>
                <a:latin typeface="Tw Cen MT" panose="020B0602020104020603" pitchFamily="34" charset="0"/>
              </a:endParaRPr>
            </a:p>
          </p:txBody>
        </p:sp>
        <p:sp>
          <p:nvSpPr>
            <p:cNvPr id="47" name="TextBox 46">
              <a:extLst>
                <a:ext uri="{FF2B5EF4-FFF2-40B4-BE49-F238E27FC236}">
                  <a16:creationId xmlns:a16="http://schemas.microsoft.com/office/drawing/2014/main" id="{DAFD7EC4-BD0C-414A-BAC7-6A87FBE0FD33}"/>
                </a:ext>
              </a:extLst>
            </p:cNvPr>
            <p:cNvSpPr txBox="1"/>
            <p:nvPr/>
          </p:nvSpPr>
          <p:spPr>
            <a:xfrm>
              <a:off x="1488849" y="4146827"/>
              <a:ext cx="1591582" cy="398795"/>
            </a:xfrm>
            <a:prstGeom prst="rect">
              <a:avLst/>
            </a:prstGeom>
            <a:noFill/>
          </p:spPr>
          <p:txBody>
            <a:bodyPr wrap="square" rtlCol="0">
              <a:spAutoFit/>
            </a:bodyPr>
            <a:lstStyle/>
            <a:p>
              <a:pPr algn="ctr"/>
              <a:r>
                <a:rPr lang="en-US" sz="2000" b="1" dirty="0">
                  <a:latin typeface="Agency FB" panose="020B0503020202020204" pitchFamily="34" charset="0"/>
                  <a:cs typeface="Segoe UI Light" panose="020B0502040204020203" pitchFamily="34" charset="0"/>
                </a:rPr>
                <a:t>Smart assistant</a:t>
              </a:r>
            </a:p>
            <a:p>
              <a:pPr algn="ctr"/>
              <a:endParaRPr lang="en-US" sz="2000" b="1" dirty="0">
                <a:latin typeface="Agency FB" panose="020B0503020202020204" pitchFamily="34" charset="0"/>
                <a:cs typeface="Segoe UI Light" panose="020B0502040204020203" pitchFamily="34" charset="0"/>
              </a:endParaRPr>
            </a:p>
          </p:txBody>
        </p:sp>
      </p:grpSp>
      <p:grpSp>
        <p:nvGrpSpPr>
          <p:cNvPr id="56" name="Group 55">
            <a:extLst>
              <a:ext uri="{FF2B5EF4-FFF2-40B4-BE49-F238E27FC236}">
                <a16:creationId xmlns:a16="http://schemas.microsoft.com/office/drawing/2014/main" id="{4AC51385-1E45-4902-BDC3-8DDF59AAC454}"/>
              </a:ext>
            </a:extLst>
          </p:cNvPr>
          <p:cNvGrpSpPr/>
          <p:nvPr/>
        </p:nvGrpSpPr>
        <p:grpSpPr>
          <a:xfrm>
            <a:off x="3922281" y="3043279"/>
            <a:ext cx="1591582" cy="1249962"/>
            <a:chOff x="3977674" y="3837442"/>
            <a:chExt cx="1591582" cy="713405"/>
          </a:xfrm>
        </p:grpSpPr>
        <p:sp>
          <p:nvSpPr>
            <p:cNvPr id="48" name="TextBox 47">
              <a:extLst>
                <a:ext uri="{FF2B5EF4-FFF2-40B4-BE49-F238E27FC236}">
                  <a16:creationId xmlns:a16="http://schemas.microsoft.com/office/drawing/2014/main" id="{2CF8B1AD-BE20-4D97-80BF-AC12A3B886DB}"/>
                </a:ext>
              </a:extLst>
            </p:cNvPr>
            <p:cNvSpPr txBox="1"/>
            <p:nvPr/>
          </p:nvSpPr>
          <p:spPr>
            <a:xfrm>
              <a:off x="3977674" y="3837442"/>
              <a:ext cx="1591582" cy="298623"/>
            </a:xfrm>
            <a:prstGeom prst="rect">
              <a:avLst/>
            </a:prstGeom>
            <a:noFill/>
          </p:spPr>
          <p:txBody>
            <a:bodyPr wrap="square" rtlCol="0">
              <a:spAutoFit/>
            </a:bodyPr>
            <a:lstStyle/>
            <a:p>
              <a:pPr algn="ctr"/>
              <a:endParaRPr lang="en-US" sz="2800" b="1" dirty="0">
                <a:solidFill>
                  <a:srgbClr val="03A1A4"/>
                </a:solidFill>
                <a:latin typeface="Tw Cen MT" panose="020B0602020104020603" pitchFamily="34" charset="0"/>
              </a:endParaRPr>
            </a:p>
          </p:txBody>
        </p:sp>
        <p:sp>
          <p:nvSpPr>
            <p:cNvPr id="49" name="TextBox 48">
              <a:extLst>
                <a:ext uri="{FF2B5EF4-FFF2-40B4-BE49-F238E27FC236}">
                  <a16:creationId xmlns:a16="http://schemas.microsoft.com/office/drawing/2014/main" id="{1F2BC42F-0899-4CCE-A35A-4E495A05687C}"/>
                </a:ext>
              </a:extLst>
            </p:cNvPr>
            <p:cNvSpPr txBox="1"/>
            <p:nvPr/>
          </p:nvSpPr>
          <p:spPr>
            <a:xfrm>
              <a:off x="3977674" y="4146827"/>
              <a:ext cx="1591582" cy="404020"/>
            </a:xfrm>
            <a:prstGeom prst="rect">
              <a:avLst/>
            </a:prstGeom>
            <a:noFill/>
          </p:spPr>
          <p:txBody>
            <a:bodyPr wrap="square" rtlCol="0">
              <a:spAutoFit/>
            </a:bodyPr>
            <a:lstStyle/>
            <a:p>
              <a:pPr algn="ctr"/>
              <a:r>
                <a:rPr lang="en-US" sz="2000" b="1" dirty="0">
                  <a:latin typeface="Agency FB" panose="020B0503020202020204" pitchFamily="34" charset="0"/>
                </a:rPr>
                <a:t>Understands local language</a:t>
              </a:r>
            </a:p>
          </p:txBody>
        </p:sp>
      </p:grpSp>
      <p:grpSp>
        <p:nvGrpSpPr>
          <p:cNvPr id="59" name="Group 58">
            <a:extLst>
              <a:ext uri="{FF2B5EF4-FFF2-40B4-BE49-F238E27FC236}">
                <a16:creationId xmlns:a16="http://schemas.microsoft.com/office/drawing/2014/main" id="{FC1746BE-76D9-44D6-8ED0-355F952A375E}"/>
              </a:ext>
            </a:extLst>
          </p:cNvPr>
          <p:cNvGrpSpPr/>
          <p:nvPr/>
        </p:nvGrpSpPr>
        <p:grpSpPr>
          <a:xfrm>
            <a:off x="6441071" y="3043276"/>
            <a:ext cx="1596418" cy="1231103"/>
            <a:chOff x="6496464" y="3837442"/>
            <a:chExt cx="1596418" cy="455643"/>
          </a:xfrm>
        </p:grpSpPr>
        <p:sp>
          <p:nvSpPr>
            <p:cNvPr id="50" name="TextBox 49">
              <a:extLst>
                <a:ext uri="{FF2B5EF4-FFF2-40B4-BE49-F238E27FC236}">
                  <a16:creationId xmlns:a16="http://schemas.microsoft.com/office/drawing/2014/main" id="{3F85E69A-BADF-47FA-97F2-BF77348F278C}"/>
                </a:ext>
              </a:extLst>
            </p:cNvPr>
            <p:cNvSpPr txBox="1"/>
            <p:nvPr/>
          </p:nvSpPr>
          <p:spPr>
            <a:xfrm>
              <a:off x="6501300" y="3837442"/>
              <a:ext cx="1591582" cy="148084"/>
            </a:xfrm>
            <a:prstGeom prst="rect">
              <a:avLst/>
            </a:prstGeom>
            <a:noFill/>
          </p:spPr>
          <p:txBody>
            <a:bodyPr wrap="square" rtlCol="0">
              <a:spAutoFit/>
            </a:bodyPr>
            <a:lstStyle/>
            <a:p>
              <a:pPr algn="ctr"/>
              <a:endParaRPr lang="en-US" sz="2000" b="1" dirty="0">
                <a:solidFill>
                  <a:srgbClr val="EE9524"/>
                </a:solidFill>
                <a:latin typeface="Agency FB" panose="020B0503020202020204" pitchFamily="34" charset="0"/>
              </a:endParaRPr>
            </a:p>
          </p:txBody>
        </p:sp>
        <p:sp>
          <p:nvSpPr>
            <p:cNvPr id="51" name="TextBox 50">
              <a:extLst>
                <a:ext uri="{FF2B5EF4-FFF2-40B4-BE49-F238E27FC236}">
                  <a16:creationId xmlns:a16="http://schemas.microsoft.com/office/drawing/2014/main" id="{94CFAA18-F935-43EC-B7D9-4E19F5F37090}"/>
                </a:ext>
              </a:extLst>
            </p:cNvPr>
            <p:cNvSpPr txBox="1"/>
            <p:nvPr/>
          </p:nvSpPr>
          <p:spPr>
            <a:xfrm>
              <a:off x="6496464" y="4031090"/>
              <a:ext cx="1583390" cy="261995"/>
            </a:xfrm>
            <a:prstGeom prst="rect">
              <a:avLst/>
            </a:prstGeom>
            <a:noFill/>
          </p:spPr>
          <p:txBody>
            <a:bodyPr wrap="square" rtlCol="0">
              <a:spAutoFit/>
            </a:bodyPr>
            <a:lstStyle/>
            <a:p>
              <a:pPr algn="ctr"/>
              <a:r>
                <a:rPr lang="en-US" sz="2000" b="1" dirty="0">
                  <a:latin typeface="Agency FB" panose="020B0503020202020204" pitchFamily="34" charset="0"/>
                </a:rPr>
                <a:t>Gets the queries solved</a:t>
              </a:r>
            </a:p>
          </p:txBody>
        </p:sp>
      </p:grpSp>
      <p:grpSp>
        <p:nvGrpSpPr>
          <p:cNvPr id="60" name="Group 59">
            <a:extLst>
              <a:ext uri="{FF2B5EF4-FFF2-40B4-BE49-F238E27FC236}">
                <a16:creationId xmlns:a16="http://schemas.microsoft.com/office/drawing/2014/main" id="{CEAB50F2-56A8-4020-BA7E-223D0388029E}"/>
              </a:ext>
            </a:extLst>
          </p:cNvPr>
          <p:cNvGrpSpPr/>
          <p:nvPr/>
        </p:nvGrpSpPr>
        <p:grpSpPr>
          <a:xfrm>
            <a:off x="8924743" y="3043280"/>
            <a:ext cx="1698688" cy="1231105"/>
            <a:chOff x="8980136" y="3837442"/>
            <a:chExt cx="1698688" cy="629174"/>
          </a:xfrm>
        </p:grpSpPr>
        <p:sp>
          <p:nvSpPr>
            <p:cNvPr id="52" name="TextBox 51">
              <a:extLst>
                <a:ext uri="{FF2B5EF4-FFF2-40B4-BE49-F238E27FC236}">
                  <a16:creationId xmlns:a16="http://schemas.microsoft.com/office/drawing/2014/main" id="{8FDFCA09-96C1-48B9-A4BF-FC3BC14E65FF}"/>
                </a:ext>
              </a:extLst>
            </p:cNvPr>
            <p:cNvSpPr txBox="1"/>
            <p:nvPr/>
          </p:nvSpPr>
          <p:spPr>
            <a:xfrm>
              <a:off x="9087242" y="3837442"/>
              <a:ext cx="1591582" cy="204482"/>
            </a:xfrm>
            <a:prstGeom prst="rect">
              <a:avLst/>
            </a:prstGeom>
            <a:noFill/>
          </p:spPr>
          <p:txBody>
            <a:bodyPr wrap="square" rtlCol="0">
              <a:spAutoFit/>
            </a:bodyPr>
            <a:lstStyle/>
            <a:p>
              <a:pPr algn="ctr"/>
              <a:endParaRPr lang="en-US" sz="2000" b="1" dirty="0">
                <a:solidFill>
                  <a:srgbClr val="1C7CBB"/>
                </a:solidFill>
                <a:latin typeface="Agency FB" panose="020B0503020202020204" pitchFamily="34" charset="0"/>
              </a:endParaRPr>
            </a:p>
          </p:txBody>
        </p:sp>
        <p:sp>
          <p:nvSpPr>
            <p:cNvPr id="53" name="TextBox 52">
              <a:extLst>
                <a:ext uri="{FF2B5EF4-FFF2-40B4-BE49-F238E27FC236}">
                  <a16:creationId xmlns:a16="http://schemas.microsoft.com/office/drawing/2014/main" id="{390ABEF2-EA94-4E61-B642-F3A2B133F939}"/>
                </a:ext>
              </a:extLst>
            </p:cNvPr>
            <p:cNvSpPr txBox="1"/>
            <p:nvPr/>
          </p:nvSpPr>
          <p:spPr>
            <a:xfrm>
              <a:off x="8980136" y="4104841"/>
              <a:ext cx="1591582" cy="361775"/>
            </a:xfrm>
            <a:prstGeom prst="rect">
              <a:avLst/>
            </a:prstGeom>
            <a:noFill/>
          </p:spPr>
          <p:txBody>
            <a:bodyPr wrap="square" rtlCol="0">
              <a:spAutoFit/>
            </a:bodyPr>
            <a:lstStyle/>
            <a:p>
              <a:pPr algn="ctr"/>
              <a:r>
                <a:rPr lang="en-US" sz="2000" b="1" dirty="0">
                  <a:latin typeface="Agency FB" panose="020B0503020202020204" pitchFamily="34" charset="0"/>
                </a:rPr>
                <a:t>Personal assistant</a:t>
              </a:r>
            </a:p>
          </p:txBody>
        </p:sp>
      </p:grpSp>
      <p:sp>
        <p:nvSpPr>
          <p:cNvPr id="13" name="TextBox 12">
            <a:extLst>
              <a:ext uri="{FF2B5EF4-FFF2-40B4-BE49-F238E27FC236}">
                <a16:creationId xmlns:a16="http://schemas.microsoft.com/office/drawing/2014/main" id="{1E211541-4EEE-4DD8-BB6C-B0A0C27F0D83}"/>
              </a:ext>
            </a:extLst>
          </p:cNvPr>
          <p:cNvSpPr txBox="1"/>
          <p:nvPr/>
        </p:nvSpPr>
        <p:spPr>
          <a:xfrm>
            <a:off x="4957389" y="615442"/>
            <a:ext cx="3194857" cy="461665"/>
          </a:xfrm>
          <a:prstGeom prst="rect">
            <a:avLst/>
          </a:prstGeom>
          <a:noFill/>
        </p:spPr>
        <p:txBody>
          <a:bodyPr wrap="square" rtlCol="0">
            <a:spAutoFit/>
          </a:bodyPr>
          <a:lstStyle/>
          <a:p>
            <a:r>
              <a:rPr lang="en-IN" sz="2400" b="1" dirty="0">
                <a:latin typeface="Ink Free" panose="03080402000500000000" pitchFamily="66" charset="0"/>
                <a:ea typeface="MingLiU-ExtB" panose="02020500000000000000" pitchFamily="18" charset="-120"/>
              </a:rPr>
              <a:t>Farmer</a:t>
            </a:r>
          </a:p>
        </p:txBody>
      </p:sp>
      <p:cxnSp>
        <p:nvCxnSpPr>
          <p:cNvPr id="31" name="Straight Connector 30">
            <a:extLst>
              <a:ext uri="{FF2B5EF4-FFF2-40B4-BE49-F238E27FC236}">
                <a16:creationId xmlns:a16="http://schemas.microsoft.com/office/drawing/2014/main" id="{6E14E7C8-764F-435F-B8EA-BC03145CD697}"/>
              </a:ext>
            </a:extLst>
          </p:cNvPr>
          <p:cNvCxnSpPr>
            <a:cxnSpLocks/>
          </p:cNvCxnSpPr>
          <p:nvPr/>
        </p:nvCxnSpPr>
        <p:spPr>
          <a:xfrm>
            <a:off x="1346200" y="11811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E242BDE-092D-4EBF-B75B-F8CBE5115C2A}"/>
              </a:ext>
            </a:extLst>
          </p:cNvPr>
          <p:cNvCxnSpPr>
            <a:cxnSpLocks/>
            <a:stCxn id="14" idx="0"/>
          </p:cNvCxnSpPr>
          <p:nvPr/>
        </p:nvCxnSpPr>
        <p:spPr>
          <a:xfrm flipV="1">
            <a:off x="2297260" y="815499"/>
            <a:ext cx="2536446" cy="722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22EE6C6-D643-4213-A7D3-E58D088F60ED}"/>
              </a:ext>
            </a:extLst>
          </p:cNvPr>
          <p:cNvCxnSpPr>
            <a:cxnSpLocks/>
            <a:stCxn id="22" idx="0"/>
          </p:cNvCxnSpPr>
          <p:nvPr/>
        </p:nvCxnSpPr>
        <p:spPr>
          <a:xfrm flipH="1" flipV="1">
            <a:off x="6016308" y="1057509"/>
            <a:ext cx="1207348" cy="480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97C81C4-4531-4754-AE90-45499F341BCF}"/>
              </a:ext>
            </a:extLst>
          </p:cNvPr>
          <p:cNvCxnSpPr>
            <a:cxnSpLocks/>
            <a:stCxn id="18" idx="0"/>
          </p:cNvCxnSpPr>
          <p:nvPr/>
        </p:nvCxnSpPr>
        <p:spPr>
          <a:xfrm flipV="1">
            <a:off x="4726779" y="1015553"/>
            <a:ext cx="528802" cy="522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9B2B153-2B0E-45C3-9F43-8609C8C7951F}"/>
              </a:ext>
            </a:extLst>
          </p:cNvPr>
          <p:cNvCxnSpPr>
            <a:cxnSpLocks/>
            <a:stCxn id="26" idx="0"/>
          </p:cNvCxnSpPr>
          <p:nvPr/>
        </p:nvCxnSpPr>
        <p:spPr>
          <a:xfrm flipH="1" flipV="1">
            <a:off x="6095360" y="841183"/>
            <a:ext cx="3625174" cy="697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47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25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anim calcmode="lin" valueType="num">
                                      <p:cBhvr>
                                        <p:cTn id="14" dur="500" fill="hold"/>
                                        <p:tgtEl>
                                          <p:spTgt spid="54"/>
                                        </p:tgtEl>
                                        <p:attrNameLst>
                                          <p:attrName>ppt_x</p:attrName>
                                        </p:attrNameLst>
                                      </p:cBhvr>
                                      <p:tavLst>
                                        <p:tav tm="0">
                                          <p:val>
                                            <p:strVal val="#ppt_x"/>
                                          </p:val>
                                        </p:tav>
                                        <p:tav tm="100000">
                                          <p:val>
                                            <p:strVal val="#ppt_x"/>
                                          </p:val>
                                        </p:tav>
                                      </p:tavLst>
                                    </p:anim>
                                    <p:anim calcmode="lin" valueType="num">
                                      <p:cBhvr>
                                        <p:cTn id="15" dur="500" fill="hold"/>
                                        <p:tgtEl>
                                          <p:spTgt spid="54"/>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53" presetClass="entr" presetSubtype="16" fill="hold" nodeType="afterEffect">
                                  <p:stCondLst>
                                    <p:cond delay="0"/>
                                  </p:stCondLst>
                                  <p:childTnLst>
                                    <p:set>
                                      <p:cBhvr>
                                        <p:cTn id="18" dur="1" fill="hold">
                                          <p:stCondLst>
                                            <p:cond delay="0"/>
                                          </p:stCondLst>
                                        </p:cTn>
                                        <p:tgtEl>
                                          <p:spTgt spid="55"/>
                                        </p:tgtEl>
                                        <p:attrNameLst>
                                          <p:attrName>style.visibility</p:attrName>
                                        </p:attrNameLst>
                                      </p:cBhvr>
                                      <p:to>
                                        <p:strVal val="visible"/>
                                      </p:to>
                                    </p:set>
                                    <p:anim calcmode="lin" valueType="num">
                                      <p:cBhvr>
                                        <p:cTn id="19" dur="500" fill="hold"/>
                                        <p:tgtEl>
                                          <p:spTgt spid="55"/>
                                        </p:tgtEl>
                                        <p:attrNameLst>
                                          <p:attrName>ppt_w</p:attrName>
                                        </p:attrNameLst>
                                      </p:cBhvr>
                                      <p:tavLst>
                                        <p:tav tm="0">
                                          <p:val>
                                            <p:fltVal val="0"/>
                                          </p:val>
                                        </p:tav>
                                        <p:tav tm="100000">
                                          <p:val>
                                            <p:strVal val="#ppt_w"/>
                                          </p:val>
                                        </p:tav>
                                      </p:tavLst>
                                    </p:anim>
                                    <p:anim calcmode="lin" valueType="num">
                                      <p:cBhvr>
                                        <p:cTn id="20" dur="500" fill="hold"/>
                                        <p:tgtEl>
                                          <p:spTgt spid="55"/>
                                        </p:tgtEl>
                                        <p:attrNameLst>
                                          <p:attrName>ppt_h</p:attrName>
                                        </p:attrNameLst>
                                      </p:cBhvr>
                                      <p:tavLst>
                                        <p:tav tm="0">
                                          <p:val>
                                            <p:fltVal val="0"/>
                                          </p:val>
                                        </p:tav>
                                        <p:tav tm="100000">
                                          <p:val>
                                            <p:strVal val="#ppt_h"/>
                                          </p:val>
                                        </p:tav>
                                      </p:tavLst>
                                    </p:anim>
                                    <p:animEffect transition="in" filter="fade">
                                      <p:cBhvr>
                                        <p:cTn id="21" dur="500"/>
                                        <p:tgtEl>
                                          <p:spTgt spid="55"/>
                                        </p:tgtEl>
                                      </p:cBhvr>
                                    </p:animEffect>
                                  </p:childTnLst>
                                </p:cTn>
                              </p:par>
                              <p:par>
                                <p:cTn id="22" presetID="53" presetClass="entr" presetSubtype="16" fill="hold"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animEffect transition="in" filter="fade">
                                      <p:cBhvr>
                                        <p:cTn id="26" dur="500"/>
                                        <p:tgtEl>
                                          <p:spTgt spid="34"/>
                                        </p:tgtEl>
                                      </p:cBhvr>
                                    </p:animEffect>
                                  </p:childTnLst>
                                </p:cTn>
                              </p:par>
                            </p:childTnLst>
                          </p:cTn>
                        </p:par>
                        <p:par>
                          <p:cTn id="27" fill="hold">
                            <p:stCondLst>
                              <p:cond delay="1750"/>
                            </p:stCondLst>
                            <p:childTnLst>
                              <p:par>
                                <p:cTn id="28" presetID="42" presetClass="entr" presetSubtype="0" fill="hold" grpId="0" nodeType="afterEffect">
                                  <p:stCondLst>
                                    <p:cond delay="25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anim calcmode="lin" valueType="num">
                                      <p:cBhvr>
                                        <p:cTn id="31" dur="500" fill="hold"/>
                                        <p:tgtEl>
                                          <p:spTgt spid="16"/>
                                        </p:tgtEl>
                                        <p:attrNameLst>
                                          <p:attrName>ppt_x</p:attrName>
                                        </p:attrNameLst>
                                      </p:cBhvr>
                                      <p:tavLst>
                                        <p:tav tm="0">
                                          <p:val>
                                            <p:strVal val="#ppt_x"/>
                                          </p:val>
                                        </p:tav>
                                        <p:tav tm="100000">
                                          <p:val>
                                            <p:strVal val="#ppt_x"/>
                                          </p:val>
                                        </p:tav>
                                      </p:tavLst>
                                    </p:anim>
                                    <p:anim calcmode="lin" valueType="num">
                                      <p:cBhvr>
                                        <p:cTn id="32" dur="500" fill="hold"/>
                                        <p:tgtEl>
                                          <p:spTgt spid="16"/>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2" presetClass="entr" presetSubtype="0" fill="hold" nodeType="afterEffect">
                                  <p:stCondLst>
                                    <p:cond delay="250"/>
                                  </p:stCondLst>
                                  <p:childTnLst>
                                    <p:set>
                                      <p:cBhvr>
                                        <p:cTn id="35" dur="1" fill="hold">
                                          <p:stCondLst>
                                            <p:cond delay="0"/>
                                          </p:stCondLst>
                                        </p:cTn>
                                        <p:tgtEl>
                                          <p:spTgt spid="57"/>
                                        </p:tgtEl>
                                        <p:attrNameLst>
                                          <p:attrName>style.visibility</p:attrName>
                                        </p:attrNameLst>
                                      </p:cBhvr>
                                      <p:to>
                                        <p:strVal val="visible"/>
                                      </p:to>
                                    </p:set>
                                    <p:animEffect transition="in" filter="fade">
                                      <p:cBhvr>
                                        <p:cTn id="36" dur="500"/>
                                        <p:tgtEl>
                                          <p:spTgt spid="57"/>
                                        </p:tgtEl>
                                      </p:cBhvr>
                                    </p:animEffect>
                                    <p:anim calcmode="lin" valueType="num">
                                      <p:cBhvr>
                                        <p:cTn id="37" dur="500" fill="hold"/>
                                        <p:tgtEl>
                                          <p:spTgt spid="57"/>
                                        </p:tgtEl>
                                        <p:attrNameLst>
                                          <p:attrName>ppt_x</p:attrName>
                                        </p:attrNameLst>
                                      </p:cBhvr>
                                      <p:tavLst>
                                        <p:tav tm="0">
                                          <p:val>
                                            <p:strVal val="#ppt_x"/>
                                          </p:val>
                                        </p:tav>
                                        <p:tav tm="100000">
                                          <p:val>
                                            <p:strVal val="#ppt_x"/>
                                          </p:val>
                                        </p:tav>
                                      </p:tavLst>
                                    </p:anim>
                                    <p:anim calcmode="lin" valueType="num">
                                      <p:cBhvr>
                                        <p:cTn id="38" dur="500" fill="hold"/>
                                        <p:tgtEl>
                                          <p:spTgt spid="57"/>
                                        </p:tgtEl>
                                        <p:attrNameLst>
                                          <p:attrName>ppt_y</p:attrName>
                                        </p:attrNameLst>
                                      </p:cBhvr>
                                      <p:tavLst>
                                        <p:tav tm="0">
                                          <p:val>
                                            <p:strVal val="#ppt_y+.1"/>
                                          </p:val>
                                        </p:tav>
                                        <p:tav tm="100000">
                                          <p:val>
                                            <p:strVal val="#ppt_y"/>
                                          </p:val>
                                        </p:tav>
                                      </p:tavLst>
                                    </p:anim>
                                  </p:childTnLst>
                                </p:cTn>
                              </p:par>
                            </p:childTnLst>
                          </p:cTn>
                        </p:par>
                        <p:par>
                          <p:cTn id="39" fill="hold">
                            <p:stCondLst>
                              <p:cond delay="3250"/>
                            </p:stCondLst>
                            <p:childTnLst>
                              <p:par>
                                <p:cTn id="40" presetID="53" presetClass="entr" presetSubtype="16" fill="hold" nodeType="afterEffect">
                                  <p:stCondLst>
                                    <p:cond delay="0"/>
                                  </p:stCondLst>
                                  <p:childTnLst>
                                    <p:set>
                                      <p:cBhvr>
                                        <p:cTn id="41" dur="1" fill="hold">
                                          <p:stCondLst>
                                            <p:cond delay="0"/>
                                          </p:stCondLst>
                                        </p:cTn>
                                        <p:tgtEl>
                                          <p:spTgt spid="56"/>
                                        </p:tgtEl>
                                        <p:attrNameLst>
                                          <p:attrName>style.visibility</p:attrName>
                                        </p:attrNameLst>
                                      </p:cBhvr>
                                      <p:to>
                                        <p:strVal val="visible"/>
                                      </p:to>
                                    </p:set>
                                    <p:anim calcmode="lin" valueType="num">
                                      <p:cBhvr>
                                        <p:cTn id="42" dur="500" fill="hold"/>
                                        <p:tgtEl>
                                          <p:spTgt spid="56"/>
                                        </p:tgtEl>
                                        <p:attrNameLst>
                                          <p:attrName>ppt_w</p:attrName>
                                        </p:attrNameLst>
                                      </p:cBhvr>
                                      <p:tavLst>
                                        <p:tav tm="0">
                                          <p:val>
                                            <p:fltVal val="0"/>
                                          </p:val>
                                        </p:tav>
                                        <p:tav tm="100000">
                                          <p:val>
                                            <p:strVal val="#ppt_w"/>
                                          </p:val>
                                        </p:tav>
                                      </p:tavLst>
                                    </p:anim>
                                    <p:anim calcmode="lin" valueType="num">
                                      <p:cBhvr>
                                        <p:cTn id="43" dur="500" fill="hold"/>
                                        <p:tgtEl>
                                          <p:spTgt spid="56"/>
                                        </p:tgtEl>
                                        <p:attrNameLst>
                                          <p:attrName>ppt_h</p:attrName>
                                        </p:attrNameLst>
                                      </p:cBhvr>
                                      <p:tavLst>
                                        <p:tav tm="0">
                                          <p:val>
                                            <p:fltVal val="0"/>
                                          </p:val>
                                        </p:tav>
                                        <p:tav tm="100000">
                                          <p:val>
                                            <p:strVal val="#ppt_h"/>
                                          </p:val>
                                        </p:tav>
                                      </p:tavLst>
                                    </p:anim>
                                    <p:animEffect transition="in" filter="fade">
                                      <p:cBhvr>
                                        <p:cTn id="44" dur="500"/>
                                        <p:tgtEl>
                                          <p:spTgt spid="56"/>
                                        </p:tgtEl>
                                      </p:cBhvr>
                                    </p:animEffect>
                                  </p:childTnLst>
                                </p:cTn>
                              </p:par>
                              <p:par>
                                <p:cTn id="45" presetID="53" presetClass="entr" presetSubtype="16"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p:cTn id="47" dur="500" fill="hold"/>
                                        <p:tgtEl>
                                          <p:spTgt spid="40"/>
                                        </p:tgtEl>
                                        <p:attrNameLst>
                                          <p:attrName>ppt_w</p:attrName>
                                        </p:attrNameLst>
                                      </p:cBhvr>
                                      <p:tavLst>
                                        <p:tav tm="0">
                                          <p:val>
                                            <p:fltVal val="0"/>
                                          </p:val>
                                        </p:tav>
                                        <p:tav tm="100000">
                                          <p:val>
                                            <p:strVal val="#ppt_w"/>
                                          </p:val>
                                        </p:tav>
                                      </p:tavLst>
                                    </p:anim>
                                    <p:anim calcmode="lin" valueType="num">
                                      <p:cBhvr>
                                        <p:cTn id="48" dur="500" fill="hold"/>
                                        <p:tgtEl>
                                          <p:spTgt spid="40"/>
                                        </p:tgtEl>
                                        <p:attrNameLst>
                                          <p:attrName>ppt_h</p:attrName>
                                        </p:attrNameLst>
                                      </p:cBhvr>
                                      <p:tavLst>
                                        <p:tav tm="0">
                                          <p:val>
                                            <p:fltVal val="0"/>
                                          </p:val>
                                        </p:tav>
                                        <p:tav tm="100000">
                                          <p:val>
                                            <p:strVal val="#ppt_h"/>
                                          </p:val>
                                        </p:tav>
                                      </p:tavLst>
                                    </p:anim>
                                    <p:animEffect transition="in" filter="fade">
                                      <p:cBhvr>
                                        <p:cTn id="49" dur="500"/>
                                        <p:tgtEl>
                                          <p:spTgt spid="40"/>
                                        </p:tgtEl>
                                      </p:cBhvr>
                                    </p:animEffect>
                                  </p:childTnLst>
                                </p:cTn>
                              </p:par>
                            </p:childTnLst>
                          </p:cTn>
                        </p:par>
                        <p:par>
                          <p:cTn id="50" fill="hold">
                            <p:stCondLst>
                              <p:cond delay="3750"/>
                            </p:stCondLst>
                            <p:childTnLst>
                              <p:par>
                                <p:cTn id="51" presetID="42" presetClass="entr" presetSubtype="0" fill="hold" grpId="0" nodeType="afterEffect">
                                  <p:stCondLst>
                                    <p:cond delay="25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anim calcmode="lin" valueType="num">
                                      <p:cBhvr>
                                        <p:cTn id="54" dur="500" fill="hold"/>
                                        <p:tgtEl>
                                          <p:spTgt spid="20"/>
                                        </p:tgtEl>
                                        <p:attrNameLst>
                                          <p:attrName>ppt_x</p:attrName>
                                        </p:attrNameLst>
                                      </p:cBhvr>
                                      <p:tavLst>
                                        <p:tav tm="0">
                                          <p:val>
                                            <p:strVal val="#ppt_x"/>
                                          </p:val>
                                        </p:tav>
                                        <p:tav tm="100000">
                                          <p:val>
                                            <p:strVal val="#ppt_x"/>
                                          </p:val>
                                        </p:tav>
                                      </p:tavLst>
                                    </p:anim>
                                    <p:anim calcmode="lin" valueType="num">
                                      <p:cBhvr>
                                        <p:cTn id="55" dur="500" fill="hold"/>
                                        <p:tgtEl>
                                          <p:spTgt spid="20"/>
                                        </p:tgtEl>
                                        <p:attrNameLst>
                                          <p:attrName>ppt_y</p:attrName>
                                        </p:attrNameLst>
                                      </p:cBhvr>
                                      <p:tavLst>
                                        <p:tav tm="0">
                                          <p:val>
                                            <p:strVal val="#ppt_y+.1"/>
                                          </p:val>
                                        </p:tav>
                                        <p:tav tm="100000">
                                          <p:val>
                                            <p:strVal val="#ppt_y"/>
                                          </p:val>
                                        </p:tav>
                                      </p:tavLst>
                                    </p:anim>
                                  </p:childTnLst>
                                </p:cTn>
                              </p:par>
                            </p:childTnLst>
                          </p:cTn>
                        </p:par>
                        <p:par>
                          <p:cTn id="56" fill="hold">
                            <p:stCondLst>
                              <p:cond delay="4500"/>
                            </p:stCondLst>
                            <p:childTnLst>
                              <p:par>
                                <p:cTn id="57" presetID="42" presetClass="entr" presetSubtype="0" fill="hold" nodeType="afterEffect">
                                  <p:stCondLst>
                                    <p:cond delay="25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500"/>
                                        <p:tgtEl>
                                          <p:spTgt spid="58"/>
                                        </p:tgtEl>
                                      </p:cBhvr>
                                    </p:animEffect>
                                    <p:anim calcmode="lin" valueType="num">
                                      <p:cBhvr>
                                        <p:cTn id="60" dur="500" fill="hold"/>
                                        <p:tgtEl>
                                          <p:spTgt spid="58"/>
                                        </p:tgtEl>
                                        <p:attrNameLst>
                                          <p:attrName>ppt_x</p:attrName>
                                        </p:attrNameLst>
                                      </p:cBhvr>
                                      <p:tavLst>
                                        <p:tav tm="0">
                                          <p:val>
                                            <p:strVal val="#ppt_x"/>
                                          </p:val>
                                        </p:tav>
                                        <p:tav tm="100000">
                                          <p:val>
                                            <p:strVal val="#ppt_x"/>
                                          </p:val>
                                        </p:tav>
                                      </p:tavLst>
                                    </p:anim>
                                    <p:anim calcmode="lin" valueType="num">
                                      <p:cBhvr>
                                        <p:cTn id="61" dur="500" fill="hold"/>
                                        <p:tgtEl>
                                          <p:spTgt spid="58"/>
                                        </p:tgtEl>
                                        <p:attrNameLst>
                                          <p:attrName>ppt_y</p:attrName>
                                        </p:attrNameLst>
                                      </p:cBhvr>
                                      <p:tavLst>
                                        <p:tav tm="0">
                                          <p:val>
                                            <p:strVal val="#ppt_y+.1"/>
                                          </p:val>
                                        </p:tav>
                                        <p:tav tm="100000">
                                          <p:val>
                                            <p:strVal val="#ppt_y"/>
                                          </p:val>
                                        </p:tav>
                                      </p:tavLst>
                                    </p:anim>
                                  </p:childTnLst>
                                </p:cTn>
                              </p:par>
                            </p:childTnLst>
                          </p:cTn>
                        </p:par>
                        <p:par>
                          <p:cTn id="62" fill="hold">
                            <p:stCondLst>
                              <p:cond delay="5250"/>
                            </p:stCondLst>
                            <p:childTnLst>
                              <p:par>
                                <p:cTn id="63" presetID="53" presetClass="entr" presetSubtype="16" fill="hold" nodeType="afterEffect">
                                  <p:stCondLst>
                                    <p:cond delay="0"/>
                                  </p:stCondLst>
                                  <p:childTnLst>
                                    <p:set>
                                      <p:cBhvr>
                                        <p:cTn id="64" dur="1" fill="hold">
                                          <p:stCondLst>
                                            <p:cond delay="0"/>
                                          </p:stCondLst>
                                        </p:cTn>
                                        <p:tgtEl>
                                          <p:spTgt spid="59"/>
                                        </p:tgtEl>
                                        <p:attrNameLst>
                                          <p:attrName>style.visibility</p:attrName>
                                        </p:attrNameLst>
                                      </p:cBhvr>
                                      <p:to>
                                        <p:strVal val="visible"/>
                                      </p:to>
                                    </p:set>
                                    <p:anim calcmode="lin" valueType="num">
                                      <p:cBhvr>
                                        <p:cTn id="65" dur="500" fill="hold"/>
                                        <p:tgtEl>
                                          <p:spTgt spid="59"/>
                                        </p:tgtEl>
                                        <p:attrNameLst>
                                          <p:attrName>ppt_w</p:attrName>
                                        </p:attrNameLst>
                                      </p:cBhvr>
                                      <p:tavLst>
                                        <p:tav tm="0">
                                          <p:val>
                                            <p:fltVal val="0"/>
                                          </p:val>
                                        </p:tav>
                                        <p:tav tm="100000">
                                          <p:val>
                                            <p:strVal val="#ppt_w"/>
                                          </p:val>
                                        </p:tav>
                                      </p:tavLst>
                                    </p:anim>
                                    <p:anim calcmode="lin" valueType="num">
                                      <p:cBhvr>
                                        <p:cTn id="66" dur="500" fill="hold"/>
                                        <p:tgtEl>
                                          <p:spTgt spid="59"/>
                                        </p:tgtEl>
                                        <p:attrNameLst>
                                          <p:attrName>ppt_h</p:attrName>
                                        </p:attrNameLst>
                                      </p:cBhvr>
                                      <p:tavLst>
                                        <p:tav tm="0">
                                          <p:val>
                                            <p:fltVal val="0"/>
                                          </p:val>
                                        </p:tav>
                                        <p:tav tm="100000">
                                          <p:val>
                                            <p:strVal val="#ppt_h"/>
                                          </p:val>
                                        </p:tav>
                                      </p:tavLst>
                                    </p:anim>
                                    <p:animEffect transition="in" filter="fade">
                                      <p:cBhvr>
                                        <p:cTn id="67" dur="500"/>
                                        <p:tgtEl>
                                          <p:spTgt spid="59"/>
                                        </p:tgtEl>
                                      </p:cBhvr>
                                    </p:animEffect>
                                  </p:childTnLst>
                                </p:cTn>
                              </p:par>
                              <p:par>
                                <p:cTn id="68" presetID="53" presetClass="entr" presetSubtype="16" fill="hold" nodeType="withEffect">
                                  <p:stCondLst>
                                    <p:cond delay="0"/>
                                  </p:stCondLst>
                                  <p:childTnLst>
                                    <p:set>
                                      <p:cBhvr>
                                        <p:cTn id="69" dur="1" fill="hold">
                                          <p:stCondLst>
                                            <p:cond delay="0"/>
                                          </p:stCondLst>
                                        </p:cTn>
                                        <p:tgtEl>
                                          <p:spTgt spid="42"/>
                                        </p:tgtEl>
                                        <p:attrNameLst>
                                          <p:attrName>style.visibility</p:attrName>
                                        </p:attrNameLst>
                                      </p:cBhvr>
                                      <p:to>
                                        <p:strVal val="visible"/>
                                      </p:to>
                                    </p:set>
                                    <p:anim calcmode="lin" valueType="num">
                                      <p:cBhvr>
                                        <p:cTn id="70" dur="500" fill="hold"/>
                                        <p:tgtEl>
                                          <p:spTgt spid="42"/>
                                        </p:tgtEl>
                                        <p:attrNameLst>
                                          <p:attrName>ppt_w</p:attrName>
                                        </p:attrNameLst>
                                      </p:cBhvr>
                                      <p:tavLst>
                                        <p:tav tm="0">
                                          <p:val>
                                            <p:fltVal val="0"/>
                                          </p:val>
                                        </p:tav>
                                        <p:tav tm="100000">
                                          <p:val>
                                            <p:strVal val="#ppt_w"/>
                                          </p:val>
                                        </p:tav>
                                      </p:tavLst>
                                    </p:anim>
                                    <p:anim calcmode="lin" valueType="num">
                                      <p:cBhvr>
                                        <p:cTn id="71" dur="500" fill="hold"/>
                                        <p:tgtEl>
                                          <p:spTgt spid="42"/>
                                        </p:tgtEl>
                                        <p:attrNameLst>
                                          <p:attrName>ppt_h</p:attrName>
                                        </p:attrNameLst>
                                      </p:cBhvr>
                                      <p:tavLst>
                                        <p:tav tm="0">
                                          <p:val>
                                            <p:fltVal val="0"/>
                                          </p:val>
                                        </p:tav>
                                        <p:tav tm="100000">
                                          <p:val>
                                            <p:strVal val="#ppt_h"/>
                                          </p:val>
                                        </p:tav>
                                      </p:tavLst>
                                    </p:anim>
                                    <p:animEffect transition="in" filter="fade">
                                      <p:cBhvr>
                                        <p:cTn id="72" dur="500"/>
                                        <p:tgtEl>
                                          <p:spTgt spid="42"/>
                                        </p:tgtEl>
                                      </p:cBhvr>
                                    </p:animEffect>
                                  </p:childTnLst>
                                </p:cTn>
                              </p:par>
                            </p:childTnLst>
                          </p:cTn>
                        </p:par>
                        <p:par>
                          <p:cTn id="73" fill="hold">
                            <p:stCondLst>
                              <p:cond delay="5750"/>
                            </p:stCondLst>
                            <p:childTnLst>
                              <p:par>
                                <p:cTn id="74" presetID="42" presetClass="entr" presetSubtype="0" fill="hold" grpId="0" nodeType="afterEffect">
                                  <p:stCondLst>
                                    <p:cond delay="25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500"/>
                                        <p:tgtEl>
                                          <p:spTgt spid="24"/>
                                        </p:tgtEl>
                                      </p:cBhvr>
                                    </p:animEffect>
                                    <p:anim calcmode="lin" valueType="num">
                                      <p:cBhvr>
                                        <p:cTn id="77" dur="500" fill="hold"/>
                                        <p:tgtEl>
                                          <p:spTgt spid="24"/>
                                        </p:tgtEl>
                                        <p:attrNameLst>
                                          <p:attrName>ppt_x</p:attrName>
                                        </p:attrNameLst>
                                      </p:cBhvr>
                                      <p:tavLst>
                                        <p:tav tm="0">
                                          <p:val>
                                            <p:strVal val="#ppt_x"/>
                                          </p:val>
                                        </p:tav>
                                        <p:tav tm="100000">
                                          <p:val>
                                            <p:strVal val="#ppt_x"/>
                                          </p:val>
                                        </p:tav>
                                      </p:tavLst>
                                    </p:anim>
                                    <p:anim calcmode="lin" valueType="num">
                                      <p:cBhvr>
                                        <p:cTn id="78" dur="500" fill="hold"/>
                                        <p:tgtEl>
                                          <p:spTgt spid="24"/>
                                        </p:tgtEl>
                                        <p:attrNameLst>
                                          <p:attrName>ppt_y</p:attrName>
                                        </p:attrNameLst>
                                      </p:cBhvr>
                                      <p:tavLst>
                                        <p:tav tm="0">
                                          <p:val>
                                            <p:strVal val="#ppt_y+.1"/>
                                          </p:val>
                                        </p:tav>
                                        <p:tav tm="100000">
                                          <p:val>
                                            <p:strVal val="#ppt_y"/>
                                          </p:val>
                                        </p:tav>
                                      </p:tavLst>
                                    </p:anim>
                                  </p:childTnLst>
                                </p:cTn>
                              </p:par>
                            </p:childTnLst>
                          </p:cTn>
                        </p:par>
                        <p:par>
                          <p:cTn id="79" fill="hold">
                            <p:stCondLst>
                              <p:cond delay="6500"/>
                            </p:stCondLst>
                            <p:childTnLst>
                              <p:par>
                                <p:cTn id="80" presetID="42" presetClass="entr" presetSubtype="0" fill="hold" nodeType="afterEffect">
                                  <p:stCondLst>
                                    <p:cond delay="250"/>
                                  </p:stCondLst>
                                  <p:childTnLst>
                                    <p:set>
                                      <p:cBhvr>
                                        <p:cTn id="81" dur="1" fill="hold">
                                          <p:stCondLst>
                                            <p:cond delay="0"/>
                                          </p:stCondLst>
                                        </p:cTn>
                                        <p:tgtEl>
                                          <p:spTgt spid="62"/>
                                        </p:tgtEl>
                                        <p:attrNameLst>
                                          <p:attrName>style.visibility</p:attrName>
                                        </p:attrNameLst>
                                      </p:cBhvr>
                                      <p:to>
                                        <p:strVal val="visible"/>
                                      </p:to>
                                    </p:set>
                                    <p:animEffect transition="in" filter="fade">
                                      <p:cBhvr>
                                        <p:cTn id="82" dur="500"/>
                                        <p:tgtEl>
                                          <p:spTgt spid="62"/>
                                        </p:tgtEl>
                                      </p:cBhvr>
                                    </p:animEffect>
                                    <p:anim calcmode="lin" valueType="num">
                                      <p:cBhvr>
                                        <p:cTn id="83" dur="500" fill="hold"/>
                                        <p:tgtEl>
                                          <p:spTgt spid="62"/>
                                        </p:tgtEl>
                                        <p:attrNameLst>
                                          <p:attrName>ppt_x</p:attrName>
                                        </p:attrNameLst>
                                      </p:cBhvr>
                                      <p:tavLst>
                                        <p:tav tm="0">
                                          <p:val>
                                            <p:strVal val="#ppt_x"/>
                                          </p:val>
                                        </p:tav>
                                        <p:tav tm="100000">
                                          <p:val>
                                            <p:strVal val="#ppt_x"/>
                                          </p:val>
                                        </p:tav>
                                      </p:tavLst>
                                    </p:anim>
                                    <p:anim calcmode="lin" valueType="num">
                                      <p:cBhvr>
                                        <p:cTn id="84" dur="500" fill="hold"/>
                                        <p:tgtEl>
                                          <p:spTgt spid="62"/>
                                        </p:tgtEl>
                                        <p:attrNameLst>
                                          <p:attrName>ppt_y</p:attrName>
                                        </p:attrNameLst>
                                      </p:cBhvr>
                                      <p:tavLst>
                                        <p:tav tm="0">
                                          <p:val>
                                            <p:strVal val="#ppt_y+.1"/>
                                          </p:val>
                                        </p:tav>
                                        <p:tav tm="100000">
                                          <p:val>
                                            <p:strVal val="#ppt_y"/>
                                          </p:val>
                                        </p:tav>
                                      </p:tavLst>
                                    </p:anim>
                                  </p:childTnLst>
                                </p:cTn>
                              </p:par>
                            </p:childTnLst>
                          </p:cTn>
                        </p:par>
                        <p:par>
                          <p:cTn id="85" fill="hold">
                            <p:stCondLst>
                              <p:cond delay="7250"/>
                            </p:stCondLst>
                            <p:childTnLst>
                              <p:par>
                                <p:cTn id="86" presetID="53" presetClass="entr" presetSubtype="16" fill="hold" nodeType="afterEffect">
                                  <p:stCondLst>
                                    <p:cond delay="0"/>
                                  </p:stCondLst>
                                  <p:childTnLst>
                                    <p:set>
                                      <p:cBhvr>
                                        <p:cTn id="87" dur="1" fill="hold">
                                          <p:stCondLst>
                                            <p:cond delay="0"/>
                                          </p:stCondLst>
                                        </p:cTn>
                                        <p:tgtEl>
                                          <p:spTgt spid="60"/>
                                        </p:tgtEl>
                                        <p:attrNameLst>
                                          <p:attrName>style.visibility</p:attrName>
                                        </p:attrNameLst>
                                      </p:cBhvr>
                                      <p:to>
                                        <p:strVal val="visible"/>
                                      </p:to>
                                    </p:set>
                                    <p:anim calcmode="lin" valueType="num">
                                      <p:cBhvr>
                                        <p:cTn id="88" dur="500" fill="hold"/>
                                        <p:tgtEl>
                                          <p:spTgt spid="60"/>
                                        </p:tgtEl>
                                        <p:attrNameLst>
                                          <p:attrName>ppt_w</p:attrName>
                                        </p:attrNameLst>
                                      </p:cBhvr>
                                      <p:tavLst>
                                        <p:tav tm="0">
                                          <p:val>
                                            <p:fltVal val="0"/>
                                          </p:val>
                                        </p:tav>
                                        <p:tav tm="100000">
                                          <p:val>
                                            <p:strVal val="#ppt_w"/>
                                          </p:val>
                                        </p:tav>
                                      </p:tavLst>
                                    </p:anim>
                                    <p:anim calcmode="lin" valueType="num">
                                      <p:cBhvr>
                                        <p:cTn id="89" dur="500" fill="hold"/>
                                        <p:tgtEl>
                                          <p:spTgt spid="60"/>
                                        </p:tgtEl>
                                        <p:attrNameLst>
                                          <p:attrName>ppt_h</p:attrName>
                                        </p:attrNameLst>
                                      </p:cBhvr>
                                      <p:tavLst>
                                        <p:tav tm="0">
                                          <p:val>
                                            <p:fltVal val="0"/>
                                          </p:val>
                                        </p:tav>
                                        <p:tav tm="100000">
                                          <p:val>
                                            <p:strVal val="#ppt_h"/>
                                          </p:val>
                                        </p:tav>
                                      </p:tavLst>
                                    </p:anim>
                                    <p:animEffect transition="in" filter="fade">
                                      <p:cBhvr>
                                        <p:cTn id="90" dur="500"/>
                                        <p:tgtEl>
                                          <p:spTgt spid="60"/>
                                        </p:tgtEl>
                                      </p:cBhvr>
                                    </p:animEffect>
                                  </p:childTnLst>
                                </p:cTn>
                              </p:par>
                              <p:par>
                                <p:cTn id="91" presetID="53" presetClass="entr" presetSubtype="16" fill="hold" nodeType="withEffect">
                                  <p:stCondLst>
                                    <p:cond delay="0"/>
                                  </p:stCondLst>
                                  <p:childTnLst>
                                    <p:set>
                                      <p:cBhvr>
                                        <p:cTn id="92" dur="1" fill="hold">
                                          <p:stCondLst>
                                            <p:cond delay="0"/>
                                          </p:stCondLst>
                                        </p:cTn>
                                        <p:tgtEl>
                                          <p:spTgt spid="44"/>
                                        </p:tgtEl>
                                        <p:attrNameLst>
                                          <p:attrName>style.visibility</p:attrName>
                                        </p:attrNameLst>
                                      </p:cBhvr>
                                      <p:to>
                                        <p:strVal val="visible"/>
                                      </p:to>
                                    </p:set>
                                    <p:anim calcmode="lin" valueType="num">
                                      <p:cBhvr>
                                        <p:cTn id="93" dur="500" fill="hold"/>
                                        <p:tgtEl>
                                          <p:spTgt spid="44"/>
                                        </p:tgtEl>
                                        <p:attrNameLst>
                                          <p:attrName>ppt_w</p:attrName>
                                        </p:attrNameLst>
                                      </p:cBhvr>
                                      <p:tavLst>
                                        <p:tav tm="0">
                                          <p:val>
                                            <p:fltVal val="0"/>
                                          </p:val>
                                        </p:tav>
                                        <p:tav tm="100000">
                                          <p:val>
                                            <p:strVal val="#ppt_w"/>
                                          </p:val>
                                        </p:tav>
                                      </p:tavLst>
                                    </p:anim>
                                    <p:anim calcmode="lin" valueType="num">
                                      <p:cBhvr>
                                        <p:cTn id="94" dur="500" fill="hold"/>
                                        <p:tgtEl>
                                          <p:spTgt spid="44"/>
                                        </p:tgtEl>
                                        <p:attrNameLst>
                                          <p:attrName>ppt_h</p:attrName>
                                        </p:attrNameLst>
                                      </p:cBhvr>
                                      <p:tavLst>
                                        <p:tav tm="0">
                                          <p:val>
                                            <p:fltVal val="0"/>
                                          </p:val>
                                        </p:tav>
                                        <p:tav tm="100000">
                                          <p:val>
                                            <p:strVal val="#ppt_h"/>
                                          </p:val>
                                        </p:tav>
                                      </p:tavLst>
                                    </p:anim>
                                    <p:animEffect transition="in" filter="fade">
                                      <p:cBhvr>
                                        <p:cTn id="9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0"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call centers wallpaper">
            <a:extLst>
              <a:ext uri="{FF2B5EF4-FFF2-40B4-BE49-F238E27FC236}">
                <a16:creationId xmlns:a16="http://schemas.microsoft.com/office/drawing/2014/main" id="{DE5B6272-72ED-40D1-B8E6-1EBBE7F6B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08BD774-7341-48FA-AA81-55955906A75A}"/>
              </a:ext>
            </a:extLst>
          </p:cNvPr>
          <p:cNvSpPr/>
          <p:nvPr/>
        </p:nvSpPr>
        <p:spPr>
          <a:xfrm>
            <a:off x="1760737" y="1067514"/>
            <a:ext cx="8484093" cy="1061829"/>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en-US" sz="2100" dirty="0">
                <a:solidFill>
                  <a:schemeClr val="bg1"/>
                </a:solidFill>
                <a:latin typeface="Agency FB" panose="020B0503020202020204" pitchFamily="34" charset="0"/>
              </a:rPr>
              <a:t>There are only 0.5 million  call centers for 263 millions.</a:t>
            </a:r>
          </a:p>
          <a:p>
            <a:pPr algn="ctr"/>
            <a:r>
              <a:rPr lang="en-US" sz="2100" dirty="0">
                <a:solidFill>
                  <a:schemeClr val="bg1"/>
                </a:solidFill>
                <a:latin typeface="Agency FB" panose="020B0503020202020204" pitchFamily="34" charset="0"/>
              </a:rPr>
              <a:t>Our voice assistant would be more than ever skilled and equipped not just for script reading but for more complex problems. They need to be able to act autonomously should a problem arise.</a:t>
            </a:r>
          </a:p>
        </p:txBody>
      </p:sp>
      <p:sp>
        <p:nvSpPr>
          <p:cNvPr id="4" name="Rectangle 3">
            <a:extLst>
              <a:ext uri="{FF2B5EF4-FFF2-40B4-BE49-F238E27FC236}">
                <a16:creationId xmlns:a16="http://schemas.microsoft.com/office/drawing/2014/main" id="{F36090F4-E3FF-4D50-BD78-EDE4DA1B6910}"/>
              </a:ext>
            </a:extLst>
          </p:cNvPr>
          <p:cNvSpPr/>
          <p:nvPr/>
        </p:nvSpPr>
        <p:spPr>
          <a:xfrm>
            <a:off x="1760737" y="4290109"/>
            <a:ext cx="8484092" cy="1061829"/>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en-US" sz="2100" dirty="0">
                <a:latin typeface="Agency FB" panose="020B0503020202020204" pitchFamily="34" charset="0"/>
              </a:rPr>
              <a:t>Large numbers of call results in unanswered queries that’s why the assistant is going to be a middleware. The voice assistant is going to answer all the queries and if it won’t be able to answer then the call is transferred to call centers. No huge amount of money will be spent of call centers.</a:t>
            </a:r>
          </a:p>
        </p:txBody>
      </p:sp>
    </p:spTree>
    <p:extLst>
      <p:ext uri="{BB962C8B-B14F-4D97-AF65-F5344CB8AC3E}">
        <p14:creationId xmlns:p14="http://schemas.microsoft.com/office/powerpoint/2010/main" val="804853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loseup Photo of Sprout">
            <a:extLst>
              <a:ext uri="{FF2B5EF4-FFF2-40B4-BE49-F238E27FC236}">
                <a16:creationId xmlns:a16="http://schemas.microsoft.com/office/drawing/2014/main" id="{F54681CD-D0F9-4172-ADF2-BFED16326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21" y="0"/>
            <a:ext cx="12192000" cy="685720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B1B679D-DB96-4ABD-9295-1143FC334E31}"/>
              </a:ext>
            </a:extLst>
          </p:cNvPr>
          <p:cNvSpPr/>
          <p:nvPr/>
        </p:nvSpPr>
        <p:spPr>
          <a:xfrm>
            <a:off x="819704" y="975194"/>
            <a:ext cx="5785282" cy="1938992"/>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en-US" sz="2000" dirty="0">
                <a:latin typeface="Algerian" panose="04020705040A02060702" pitchFamily="82" charset="0"/>
              </a:rPr>
              <a:t>Insufficient knowledge of farmers about advanced seeds, market prices, weather forecast, weeds, pesticides etc. they are going to be answered in no time because the assistant is trained for the questions. </a:t>
            </a:r>
          </a:p>
        </p:txBody>
      </p:sp>
    </p:spTree>
    <p:extLst>
      <p:ext uri="{BB962C8B-B14F-4D97-AF65-F5344CB8AC3E}">
        <p14:creationId xmlns:p14="http://schemas.microsoft.com/office/powerpoint/2010/main" val="3366992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india wallpaper">
            <a:extLst>
              <a:ext uri="{FF2B5EF4-FFF2-40B4-BE49-F238E27FC236}">
                <a16:creationId xmlns:a16="http://schemas.microsoft.com/office/drawing/2014/main" id="{C35AA6D7-291F-4429-B265-86B8FEE528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3907241-9282-4FBC-8A95-94F91FAE50A8}"/>
              </a:ext>
            </a:extLst>
          </p:cNvPr>
          <p:cNvSpPr/>
          <p:nvPr/>
        </p:nvSpPr>
        <p:spPr>
          <a:xfrm>
            <a:off x="337190" y="589910"/>
            <a:ext cx="9703455" cy="707886"/>
          </a:xfrm>
          <a:prstGeom prst="rect">
            <a:avLst/>
          </a:prstGeom>
          <a:effectLst>
            <a:glow rad="228600">
              <a:schemeClr val="accent2">
                <a:satMod val="175000"/>
                <a:alpha val="40000"/>
              </a:schemeClr>
            </a:glow>
            <a:outerShdw blurRad="57150" dist="19050" dir="5400000" algn="ctr" rotWithShape="0">
              <a:srgbClr val="000000">
                <a:alpha val="63000"/>
              </a:srgbClr>
            </a:outerShdw>
          </a:effectLst>
        </p:spPr>
        <p:style>
          <a:lnRef idx="0">
            <a:schemeClr val="dk1"/>
          </a:lnRef>
          <a:fillRef idx="3">
            <a:schemeClr val="dk1"/>
          </a:fillRef>
          <a:effectRef idx="3">
            <a:schemeClr val="dk1"/>
          </a:effectRef>
          <a:fontRef idx="minor">
            <a:schemeClr val="lt1"/>
          </a:fontRef>
        </p:style>
        <p:txBody>
          <a:bodyPr wrap="square">
            <a:spAutoFit/>
          </a:bodyPr>
          <a:lstStyle/>
          <a:p>
            <a:r>
              <a:rPr lang="en-US" sz="2000" dirty="0">
                <a:latin typeface="Bell MT" panose="02020503060305020303" pitchFamily="18" charset="0"/>
              </a:rPr>
              <a:t>There are 23 different languages in India and all of the languages are going to be converted into English and then answered so there would be no clustering of different data.</a:t>
            </a:r>
          </a:p>
        </p:txBody>
      </p:sp>
    </p:spTree>
    <p:extLst>
      <p:ext uri="{BB962C8B-B14F-4D97-AF65-F5344CB8AC3E}">
        <p14:creationId xmlns:p14="http://schemas.microsoft.com/office/powerpoint/2010/main" val="2154184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Image result for machine learning wallpaper">
            <a:extLst>
              <a:ext uri="{FF2B5EF4-FFF2-40B4-BE49-F238E27FC236}">
                <a16:creationId xmlns:a16="http://schemas.microsoft.com/office/drawing/2014/main" id="{6FF642C5-C41B-410B-ABC0-A6377FF75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755AF2D-15AD-4E04-8CA3-EFC8A1D327CF}"/>
              </a:ext>
            </a:extLst>
          </p:cNvPr>
          <p:cNvSpPr/>
          <p:nvPr/>
        </p:nvSpPr>
        <p:spPr>
          <a:xfrm>
            <a:off x="701334" y="489334"/>
            <a:ext cx="9783194" cy="830997"/>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en-US" sz="2400" dirty="0"/>
              <a:t>The machine is going to be trained in such a way that it will record all the calls(user &amp; call center) and train itself from different conversations.</a:t>
            </a:r>
          </a:p>
        </p:txBody>
      </p:sp>
      <p:sp>
        <p:nvSpPr>
          <p:cNvPr id="3" name="Rectangle 2">
            <a:extLst>
              <a:ext uri="{FF2B5EF4-FFF2-40B4-BE49-F238E27FC236}">
                <a16:creationId xmlns:a16="http://schemas.microsoft.com/office/drawing/2014/main" id="{4A753D62-DC0F-4E75-AF5A-9A117F40FD1E}"/>
              </a:ext>
            </a:extLst>
          </p:cNvPr>
          <p:cNvSpPr/>
          <p:nvPr/>
        </p:nvSpPr>
        <p:spPr>
          <a:xfrm>
            <a:off x="701334" y="2209187"/>
            <a:ext cx="6152227" cy="830997"/>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en-US" sz="2400" dirty="0"/>
              <a:t>All the conversations can be stored if you want to do some analysis on it.</a:t>
            </a:r>
          </a:p>
        </p:txBody>
      </p:sp>
      <p:pic>
        <p:nvPicPr>
          <p:cNvPr id="10" name="Picture 4" descr="Image result for machine learning wallpaper">
            <a:extLst>
              <a:ext uri="{FF2B5EF4-FFF2-40B4-BE49-F238E27FC236}">
                <a16:creationId xmlns:a16="http://schemas.microsoft.com/office/drawing/2014/main" id="{D38DBF1A-CC92-4971-B8EE-D3753433A0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168" y="4004378"/>
            <a:ext cx="6507334" cy="247513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Image result for machine learning wallpaper">
            <a:extLst>
              <a:ext uri="{FF2B5EF4-FFF2-40B4-BE49-F238E27FC236}">
                <a16:creationId xmlns:a16="http://schemas.microsoft.com/office/drawing/2014/main" id="{66F6CF1B-7EB0-4E08-995B-6BAF3BCA46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7955" y="1507874"/>
            <a:ext cx="4400242" cy="2475136"/>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descr="Image result for machine learning wallpaper">
            <a:extLst>
              <a:ext uri="{FF2B5EF4-FFF2-40B4-BE49-F238E27FC236}">
                <a16:creationId xmlns:a16="http://schemas.microsoft.com/office/drawing/2014/main" id="{7EEE1754-7F76-4772-9004-15794EBC3F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955" y="4259333"/>
            <a:ext cx="4400242" cy="2254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097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3450</TotalTime>
  <Words>696</Words>
  <Application>Microsoft Office PowerPoint</Application>
  <PresentationFormat>Widescreen</PresentationFormat>
  <Paragraphs>49</Paragraphs>
  <Slides>13</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MingLiU-ExtB</vt:lpstr>
      <vt:lpstr>Agency FB</vt:lpstr>
      <vt:lpstr>Algerian</vt:lpstr>
      <vt:lpstr>Arial</vt:lpstr>
      <vt:lpstr>Bahnschrift</vt:lpstr>
      <vt:lpstr>Bell MT</vt:lpstr>
      <vt:lpstr>Calibri</vt:lpstr>
      <vt:lpstr>Calibri Light</vt:lpstr>
      <vt:lpstr>Castellar</vt:lpstr>
      <vt:lpstr>Ink Free</vt:lpstr>
      <vt:lpstr>Segoe UI Light</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yash</cp:lastModifiedBy>
  <cp:revision>61</cp:revision>
  <dcterms:created xsi:type="dcterms:W3CDTF">2017-11-24T08:00:11Z</dcterms:created>
  <dcterms:modified xsi:type="dcterms:W3CDTF">2018-11-18T02:26:18Z</dcterms:modified>
</cp:coreProperties>
</file>