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jpeg" ContentType="image/jpeg"/>
  <Override PartName="/ppt/media/image1.jpeg" ContentType="image/jpeg"/>
  <Override PartName="/ppt/media/image2.jpeg" ContentType="image/jpeg"/>
  <Override PartName="/ppt/media/image5.png" ContentType="image/png"/>
  <Override PartName="/ppt/media/image3.jpeg" ContentType="image/jpeg"/>
  <Override PartName="/ppt/media/image4.jpeg" ContentType="image/jpeg"/>
  <Override PartName="/ppt/media/image8.jpeg" ContentType="image/jpeg"/>
  <Override PartName="/ppt/media/image6.png" ContentType="image/png"/>
  <Override PartName="/ppt/media/image7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br/>
            <a:br/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1f497d"/>
                </a:solidFill>
                <a:latin typeface="Calibri"/>
              </a:rPr>
              <a:t>MOTION DETECT SECURITY CAMERA</a:t>
            </a:r>
            <a:br/>
            <a:endParaRPr b="0" lang="en-US" sz="72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181480" y="4572000"/>
            <a:ext cx="3656880" cy="19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HIMANSHU AGGARWAL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01196403116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5-I-7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9" name="Content Placeholder 7" descr=""/>
          <p:cNvPicPr/>
          <p:nvPr/>
        </p:nvPicPr>
        <p:blipFill>
          <a:blip r:embed="rId1"/>
          <a:stretch/>
        </p:blipFill>
        <p:spPr>
          <a:xfrm>
            <a:off x="533520" y="3840120"/>
            <a:ext cx="4037760" cy="2742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9810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762120" y="609480"/>
            <a:ext cx="7619400" cy="5714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27468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Calibri"/>
              </a:rPr>
              <a:t>TRAINING IN PYTHON AND MACHINE LEARNING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2194560"/>
            <a:ext cx="5028480" cy="40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Machine learning is an application of artificial intelligence (AI) that provides systems the ability to automatically learn and improve from experience without being explicitly programmed.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303520" y="2103120"/>
            <a:ext cx="3840120" cy="329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18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Calibri"/>
              </a:rPr>
              <a:t>Motion Detect Security Camera</a:t>
            </a:r>
            <a:br/>
            <a:r>
              <a:rPr b="0" lang="en-US" sz="4400" spc="-1" strike="noStrike">
                <a:solidFill>
                  <a:srgbClr val="002060"/>
                </a:solidFill>
                <a:latin typeface="Calibri"/>
              </a:rPr>
              <a:t>What is this?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37400" y="197712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detect motion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photo accordingly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Send you the alert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don’t use any expensive tool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6400800" y="816840"/>
            <a:ext cx="1447200" cy="114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678240"/>
            <a:ext cx="914328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Calibri"/>
                <a:ea typeface="DejaVu Sans"/>
              </a:rPr>
              <a:t>HEADER FILE USED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6672600" cy="50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85"/>
              </a:spcBef>
            </a:pPr>
            <a:r>
              <a:rPr b="0" lang="en-US" sz="1800" spc="-1" strike="noStrike">
                <a:latin typeface="Arial"/>
              </a:rPr>
              <a:t>i</a:t>
            </a:r>
            <a:r>
              <a:rPr b="0" lang="en-US" sz="2400" spc="-1" strike="noStrike">
                <a:latin typeface="Arial"/>
              </a:rPr>
              <a:t>mport cv2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r>
              <a:rPr b="0" lang="en-US" sz="2400" spc="-1" strike="noStrike">
                <a:latin typeface="Arial"/>
              </a:rPr>
              <a:t>import numpy as np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r>
              <a:rPr b="0" lang="en-US" sz="2400" spc="-1" strike="noStrike">
                <a:latin typeface="Arial"/>
              </a:rPr>
              <a:t>import os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r>
              <a:rPr b="0" lang="en-US" sz="2400" spc="-1" strike="noStrike">
                <a:latin typeface="Arial"/>
              </a:rPr>
              <a:t>import time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r>
              <a:rPr b="0" lang="en-US" sz="2400" spc="-1" strike="noStrike">
                <a:latin typeface="Arial"/>
              </a:rPr>
              <a:t>from threading import Timer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r>
              <a:rPr b="0" lang="en-US" sz="2400" spc="-1" strike="noStrike">
                <a:latin typeface="Arial"/>
              </a:rPr>
              <a:t>import smtplib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r>
              <a:rPr b="0" lang="en-US" sz="2400" spc="-1" strike="noStrike">
                <a:latin typeface="Arial"/>
              </a:rPr>
              <a:t>from email.mime.text import MIMEText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r>
              <a:rPr b="0" lang="en-US" sz="2400" spc="-1" strike="noStrike">
                <a:latin typeface="Arial"/>
              </a:rPr>
              <a:t>from email.mime.image import MIMEImage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r>
              <a:rPr b="0" lang="en-US" sz="2400" spc="-1" strike="noStrike">
                <a:latin typeface="Arial"/>
              </a:rPr>
              <a:t>from email.mime.multipart import MIMEMultipart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7468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Calibri"/>
              </a:rPr>
              <a:t>OPEN CV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31280" y="1828800"/>
            <a:ext cx="40377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a library of programming functions mainly aimed at real-time computer vision.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our project we use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cv2.createBackgroundSubtractorMOG2() Function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 rot="28800">
            <a:off x="6123600" y="3029040"/>
            <a:ext cx="2912760" cy="358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82880" y="596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Calibri"/>
              </a:rPr>
              <a:t>EXACTLY WHAT IS DO   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2286000"/>
            <a:ext cx="8228880" cy="38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2735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Sense movement in house 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735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the movement cross beyond the threshold level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735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alert the user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735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 the action can taken on time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735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also customize the camera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735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6858000" y="218520"/>
            <a:ext cx="1599480" cy="155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09480" y="609480"/>
            <a:ext cx="83811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latin typeface="Calibri"/>
                <a:ea typeface="DejaVu Sans"/>
              </a:rPr>
              <a:t>ADVANTAGES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5760" y="1554480"/>
            <a:ext cx="8137800" cy="52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Save space tremendously.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Send you the proof in real time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need to check the camera again and again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Save the proof on local disk too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the net is not connected still take action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745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7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latin typeface="Calibri"/>
              </a:rPr>
              <a:t>DISADVANTAGES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2133720"/>
            <a:ext cx="8228880" cy="44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865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the internet is connection is not proper we don’t get the real time data.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Sometime it may sense the fake movement.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do not sense the motion in dark.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Calibri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motion detect security camera has proved to be of a fairly good efficiency.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works better than any other other camera.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495320" y="1645920"/>
            <a:ext cx="446544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Application>LibreOffice/6.0.5.2$Windows_X86_64 LibreOffice_project/54c8cbb85f300ac59db32fe8a675ff7683cd5a16</Application>
  <Words>551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Mordi</dc:creator>
  <dc:description/>
  <dc:language>en-US</dc:language>
  <cp:lastModifiedBy/>
  <dcterms:modified xsi:type="dcterms:W3CDTF">2018-10-26T05:56:37Z</dcterms:modified>
  <cp:revision>91</cp:revision>
  <dc:subject/>
  <dc:title>HANDWRITTEN  DIGIT  RECOGNITION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