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0"/>
    <p:restoredTop sz="94693"/>
  </p:normalViewPr>
  <p:slideViewPr>
    <p:cSldViewPr snapToGrid="0" snapToObjects="1">
      <p:cViewPr>
        <p:scale>
          <a:sx n="135" d="100"/>
          <a:sy n="135" d="100"/>
        </p:scale>
        <p:origin x="2464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M1 HLD</a:t>
            </a:r>
            <a:endParaRPr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A53D8-6E24-CCA8-2D9B-081BBD2B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1" y="1077629"/>
            <a:ext cx="563264" cy="5632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ECCD16-74B9-8CF8-716D-E247EFDC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233" y="1077629"/>
            <a:ext cx="563264" cy="5632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BB8B2-CA84-D16A-3746-A03A2DEC006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93125" y="1359261"/>
            <a:ext cx="284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25DD50-C454-C37F-D255-9087123D13C0}"/>
              </a:ext>
            </a:extLst>
          </p:cNvPr>
          <p:cNvSpPr txBox="1"/>
          <p:nvPr/>
        </p:nvSpPr>
        <p:spPr>
          <a:xfrm>
            <a:off x="457200" y="1640893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i="1" dirty="0"/>
              <a:t>Feature Branch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396BC-C9FF-ACE6-2E06-9497CF01BC83}"/>
              </a:ext>
            </a:extLst>
          </p:cNvPr>
          <p:cNvSpPr txBox="1"/>
          <p:nvPr/>
        </p:nvSpPr>
        <p:spPr>
          <a:xfrm>
            <a:off x="3868572" y="1635436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b="1" i="1" dirty="0"/>
              <a:t>Main</a:t>
            </a:r>
            <a:r>
              <a:rPr lang="en-US" sz="900" i="1" dirty="0"/>
              <a:t> Branch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6F113-A4DA-0AB3-7118-8D085F0D23F2}"/>
              </a:ext>
            </a:extLst>
          </p:cNvPr>
          <p:cNvSpPr txBox="1"/>
          <p:nvPr/>
        </p:nvSpPr>
        <p:spPr>
          <a:xfrm>
            <a:off x="1193125" y="888846"/>
            <a:ext cx="2848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</a:rPr>
              <a:t>Creates pull request to merge feature branch changes with master branch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8AF614-EA90-945A-CC36-8C85A23D8569}"/>
              </a:ext>
            </a:extLst>
          </p:cNvPr>
          <p:cNvSpPr/>
          <p:nvPr/>
        </p:nvSpPr>
        <p:spPr>
          <a:xfrm>
            <a:off x="7279944" y="942784"/>
            <a:ext cx="1322505" cy="8329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Pull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C879D5-5B20-9E12-2053-520661817124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604497" y="1359261"/>
            <a:ext cx="2675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BA760-BA08-3A72-C24C-3EB4D59DD260}"/>
              </a:ext>
            </a:extLst>
          </p:cNvPr>
          <p:cNvSpPr/>
          <p:nvPr/>
        </p:nvSpPr>
        <p:spPr>
          <a:xfrm>
            <a:off x="2341756" y="2241842"/>
            <a:ext cx="3962400" cy="367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16FB3-6223-EC92-FBFB-1629AA90C268}"/>
              </a:ext>
            </a:extLst>
          </p:cNvPr>
          <p:cNvSpPr txBox="1"/>
          <p:nvPr/>
        </p:nvSpPr>
        <p:spPr>
          <a:xfrm>
            <a:off x="3978058" y="5914447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CI Pipeline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0AEC5-7089-CAC9-BA22-EFBC1D2EA39A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4322865" y="2004768"/>
            <a:ext cx="91" cy="23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2A86BF-AA35-FE48-1B40-8B7E83B1606C}"/>
              </a:ext>
            </a:extLst>
          </p:cNvPr>
          <p:cNvSpPr txBox="1"/>
          <p:nvPr/>
        </p:nvSpPr>
        <p:spPr>
          <a:xfrm>
            <a:off x="1714412" y="1975032"/>
            <a:ext cx="2608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Automatically triggers GitHub action for CI pipeline.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E28773-9533-EF83-018D-7994B3391909}"/>
              </a:ext>
            </a:extLst>
          </p:cNvPr>
          <p:cNvSpPr/>
          <p:nvPr/>
        </p:nvSpPr>
        <p:spPr>
          <a:xfrm>
            <a:off x="2784354" y="2894044"/>
            <a:ext cx="1322505" cy="94125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F3C23A-16FA-48CB-03C9-21763D363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56" y="2255719"/>
            <a:ext cx="1699476" cy="5639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B94E58-DBD6-F6B6-1ABF-7663C5363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965" y="3364475"/>
            <a:ext cx="989279" cy="4154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1AF115-50B2-BCDB-7051-967AB50803E3}"/>
              </a:ext>
            </a:extLst>
          </p:cNvPr>
          <p:cNvSpPr txBox="1"/>
          <p:nvPr/>
        </p:nvSpPr>
        <p:spPr>
          <a:xfrm>
            <a:off x="2784353" y="2908904"/>
            <a:ext cx="1322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Validate code linting using flake8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9CD4AF49-F571-E745-5AB4-6AD229CD08B0}"/>
              </a:ext>
            </a:extLst>
          </p:cNvPr>
          <p:cNvSpPr/>
          <p:nvPr/>
        </p:nvSpPr>
        <p:spPr>
          <a:xfrm>
            <a:off x="4656760" y="2894044"/>
            <a:ext cx="1097493" cy="941251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</a:t>
            </a:r>
          </a:p>
          <a:p>
            <a:pPr algn="ctr"/>
            <a:r>
              <a:rPr lang="en-US" sz="1050" dirty="0"/>
              <a:t>linting error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EC4ED6-E85A-4B18-FF75-01B2013F28D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4106859" y="3364670"/>
            <a:ext cx="54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FBCB7F-C49A-C985-766C-E4FBC1E51185}"/>
              </a:ext>
            </a:extLst>
          </p:cNvPr>
          <p:cNvSpPr/>
          <p:nvPr/>
        </p:nvSpPr>
        <p:spPr>
          <a:xfrm>
            <a:off x="6618691" y="2367612"/>
            <a:ext cx="1322505" cy="452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 Issue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41193D3-FFCA-76BD-487A-ACAE361798C1}"/>
              </a:ext>
            </a:extLst>
          </p:cNvPr>
          <p:cNvCxnSpPr>
            <a:stCxn id="36" idx="3"/>
            <a:endCxn id="42" idx="2"/>
          </p:cNvCxnSpPr>
          <p:nvPr/>
        </p:nvCxnSpPr>
        <p:spPr>
          <a:xfrm flipV="1">
            <a:off x="5754253" y="2819704"/>
            <a:ext cx="1525691" cy="544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AE2264-B22E-656A-4616-C138CEE7756D}"/>
              </a:ext>
            </a:extLst>
          </p:cNvPr>
          <p:cNvSpPr txBox="1"/>
          <p:nvPr/>
        </p:nvSpPr>
        <p:spPr>
          <a:xfrm>
            <a:off x="6291362" y="2908304"/>
            <a:ext cx="9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Raise GitHub issue with linting error details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1DEDB5-7267-DC60-A5E2-3602FDF238F6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7279944" y="1775738"/>
            <a:ext cx="661253" cy="59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83941C-63F4-52E0-475B-19814898D4A6}"/>
              </a:ext>
            </a:extLst>
          </p:cNvPr>
          <p:cNvSpPr txBox="1"/>
          <p:nvPr/>
        </p:nvSpPr>
        <p:spPr>
          <a:xfrm>
            <a:off x="6455027" y="1938394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Reference issue in PR comments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8F14D5-325B-DAC3-C371-76C3413FF5BA}"/>
              </a:ext>
            </a:extLst>
          </p:cNvPr>
          <p:cNvSpPr/>
          <p:nvPr/>
        </p:nvSpPr>
        <p:spPr>
          <a:xfrm>
            <a:off x="4544253" y="4589431"/>
            <a:ext cx="1322505" cy="48954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A071F7-4B47-A218-5225-BE607641FB29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 flipH="1">
            <a:off x="5205506" y="3835295"/>
            <a:ext cx="1" cy="75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5593646-F7F2-605B-B95C-C741A74E81E3}"/>
              </a:ext>
            </a:extLst>
          </p:cNvPr>
          <p:cNvCxnSpPr>
            <a:endCxn id="17" idx="3"/>
          </p:cNvCxnSpPr>
          <p:nvPr/>
        </p:nvCxnSpPr>
        <p:spPr>
          <a:xfrm flipV="1">
            <a:off x="5205505" y="1359261"/>
            <a:ext cx="3396944" cy="3056630"/>
          </a:xfrm>
          <a:prstGeom prst="bentConnector3">
            <a:avLst>
              <a:gd name="adj1" fmla="val 1067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BA8D8A-35C6-C39B-D55D-1F1C7C6BC563}"/>
              </a:ext>
            </a:extLst>
          </p:cNvPr>
          <p:cNvSpPr txBox="1"/>
          <p:nvPr/>
        </p:nvSpPr>
        <p:spPr>
          <a:xfrm>
            <a:off x="7833061" y="4072043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Notify of success in PR comments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427986-B66C-BE68-01A1-C6AA3B5AAEC7}"/>
              </a:ext>
            </a:extLst>
          </p:cNvPr>
          <p:cNvSpPr txBox="1"/>
          <p:nvPr/>
        </p:nvSpPr>
        <p:spPr>
          <a:xfrm>
            <a:off x="4890738" y="383056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87AFD-5925-3620-C4EC-D3B3AE09BBB9}"/>
              </a:ext>
            </a:extLst>
          </p:cNvPr>
          <p:cNvSpPr txBox="1"/>
          <p:nvPr/>
        </p:nvSpPr>
        <p:spPr>
          <a:xfrm>
            <a:off x="5755532" y="3157023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9973D7-A4B7-021D-7EA9-0085527126DC}"/>
              </a:ext>
            </a:extLst>
          </p:cNvPr>
          <p:cNvSpPr/>
          <p:nvPr/>
        </p:nvSpPr>
        <p:spPr>
          <a:xfrm>
            <a:off x="2568350" y="5369480"/>
            <a:ext cx="2106387" cy="46553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unit test cases</a:t>
            </a:r>
            <a:br>
              <a:rPr lang="en-US" sz="1100" dirty="0"/>
            </a:br>
            <a:r>
              <a:rPr lang="en-US" sz="800" dirty="0"/>
              <a:t>(like Hyperparameters in acceptable range)</a:t>
            </a:r>
          </a:p>
          <a:p>
            <a:pPr algn="ctr"/>
            <a:r>
              <a:rPr lang="en-US" sz="800" dirty="0"/>
              <a:t>(etc.)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BF4D7CE-564E-A55E-2010-4CBD8DD07709}"/>
              </a:ext>
            </a:extLst>
          </p:cNvPr>
          <p:cNvCxnSpPr>
            <a:stCxn id="60" idx="1"/>
            <a:endCxn id="73" idx="0"/>
          </p:cNvCxnSpPr>
          <p:nvPr/>
        </p:nvCxnSpPr>
        <p:spPr>
          <a:xfrm rot="10800000" flipV="1">
            <a:off x="3621545" y="4834202"/>
            <a:ext cx="922709" cy="53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172E221B-18A5-17CE-5BE7-DC684EB14184}"/>
              </a:ext>
            </a:extLst>
          </p:cNvPr>
          <p:cNvSpPr/>
          <p:nvPr/>
        </p:nvSpPr>
        <p:spPr>
          <a:xfrm>
            <a:off x="5169502" y="5374978"/>
            <a:ext cx="697256" cy="439213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C1CCEB-1A51-3537-FEEE-56A2A32F74C7}"/>
              </a:ext>
            </a:extLst>
          </p:cNvPr>
          <p:cNvSpPr txBox="1"/>
          <p:nvPr/>
        </p:nvSpPr>
        <p:spPr>
          <a:xfrm>
            <a:off x="5210345" y="5494525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UT Errors?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C85D1C-AAEB-E430-24D5-7627DD2D6E5E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674737" y="5602247"/>
            <a:ext cx="51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8627BA3-DE72-CE14-3C02-89B2B73BAC19}"/>
              </a:ext>
            </a:extLst>
          </p:cNvPr>
          <p:cNvCxnSpPr>
            <a:cxnSpLocks/>
            <a:stCxn id="77" idx="3"/>
            <a:endCxn id="42" idx="2"/>
          </p:cNvCxnSpPr>
          <p:nvPr/>
        </p:nvCxnSpPr>
        <p:spPr>
          <a:xfrm flipV="1">
            <a:off x="5866758" y="2819704"/>
            <a:ext cx="1413186" cy="2774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6BB88B-FB7C-C274-6853-FAC3C8673F5B}"/>
              </a:ext>
            </a:extLst>
          </p:cNvPr>
          <p:cNvSpPr txBox="1"/>
          <p:nvPr/>
        </p:nvSpPr>
        <p:spPr>
          <a:xfrm>
            <a:off x="6306475" y="5140582"/>
            <a:ext cx="9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Raise GitHub issue with unit testing error details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20132C-450A-0A4E-E463-36199E939837}"/>
              </a:ext>
            </a:extLst>
          </p:cNvPr>
          <p:cNvSpPr txBox="1"/>
          <p:nvPr/>
        </p:nvSpPr>
        <p:spPr>
          <a:xfrm>
            <a:off x="5841174" y="53916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A46C790-531B-B83E-A8F5-BBE52D298F97}"/>
              </a:ext>
            </a:extLst>
          </p:cNvPr>
          <p:cNvCxnSpPr>
            <a:cxnSpLocks/>
            <a:stCxn id="77" idx="2"/>
            <a:endCxn id="17" idx="3"/>
          </p:cNvCxnSpPr>
          <p:nvPr/>
        </p:nvCxnSpPr>
        <p:spPr>
          <a:xfrm rot="5400000" flipH="1" flipV="1">
            <a:off x="4832824" y="2044566"/>
            <a:ext cx="4454930" cy="3084319"/>
          </a:xfrm>
          <a:prstGeom prst="bentConnector4">
            <a:avLst>
              <a:gd name="adj1" fmla="val -5131"/>
              <a:gd name="adj2" fmla="val 1074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901BF1F-A4A1-103A-CE02-289E116419F8}"/>
              </a:ext>
            </a:extLst>
          </p:cNvPr>
          <p:cNvSpPr txBox="1"/>
          <p:nvPr/>
        </p:nvSpPr>
        <p:spPr>
          <a:xfrm>
            <a:off x="7837613" y="5691309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Notify of success in PR comments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6FB4BD-CA30-1E6E-517D-6015484E719A}"/>
              </a:ext>
            </a:extLst>
          </p:cNvPr>
          <p:cNvSpPr txBox="1"/>
          <p:nvPr/>
        </p:nvSpPr>
        <p:spPr>
          <a:xfrm>
            <a:off x="5518196" y="585679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4684-2EC5-19EF-A207-063EE333DDFB}"/>
              </a:ext>
            </a:extLst>
          </p:cNvPr>
          <p:cNvSpPr/>
          <p:nvPr/>
        </p:nvSpPr>
        <p:spPr>
          <a:xfrm>
            <a:off x="5959350" y="6180306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686CD52-7639-C151-7CC8-E9F5EC9730AE}"/>
              </a:ext>
            </a:extLst>
          </p:cNvPr>
          <p:cNvCxnSpPr>
            <a:stCxn id="77" idx="2"/>
            <a:endCxn id="92" idx="1"/>
          </p:cNvCxnSpPr>
          <p:nvPr/>
        </p:nvCxnSpPr>
        <p:spPr>
          <a:xfrm rot="16200000" flipH="1">
            <a:off x="5487784" y="5844537"/>
            <a:ext cx="501912" cy="4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M1 HLD (cont.)</a:t>
            </a:r>
            <a:endParaRPr sz="2000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40A00A-B575-4A3D-79E5-B1E0BF72B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861" y="1057964"/>
            <a:ext cx="563264" cy="563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DB11B-0BFB-CE75-CF6A-EAD46EA65527}"/>
              </a:ext>
            </a:extLst>
          </p:cNvPr>
          <p:cNvSpPr txBox="1"/>
          <p:nvPr/>
        </p:nvSpPr>
        <p:spPr>
          <a:xfrm>
            <a:off x="457200" y="1615771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b="1" i="1" dirty="0"/>
              <a:t>Main</a:t>
            </a:r>
            <a:r>
              <a:rPr lang="en-US" sz="900" i="1" dirty="0"/>
              <a:t>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7C418-2026-E9B1-AA83-B8D6997D7B09}"/>
              </a:ext>
            </a:extLst>
          </p:cNvPr>
          <p:cNvSpPr/>
          <p:nvPr/>
        </p:nvSpPr>
        <p:spPr>
          <a:xfrm>
            <a:off x="2508905" y="1057964"/>
            <a:ext cx="3962400" cy="5254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6DD10-EA10-C25F-114D-8D5334D6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05" y="1071841"/>
            <a:ext cx="1699476" cy="563985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6860978-FC91-9EB7-2E9C-B0983FAE4833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860182" y="2036414"/>
            <a:ext cx="1700034" cy="1597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CCD52D-7CCC-84FC-B463-189593801C58}"/>
              </a:ext>
            </a:extLst>
          </p:cNvPr>
          <p:cNvSpPr txBox="1"/>
          <p:nvPr/>
        </p:nvSpPr>
        <p:spPr>
          <a:xfrm>
            <a:off x="4145299" y="6312310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CD Pipeline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77FAC-AA87-8EAB-3EBB-D0BED1A945C8}"/>
              </a:ext>
            </a:extLst>
          </p:cNvPr>
          <p:cNvSpPr txBox="1"/>
          <p:nvPr/>
        </p:nvSpPr>
        <p:spPr>
          <a:xfrm>
            <a:off x="911492" y="3175084"/>
            <a:ext cx="10879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Manually triggers GitHub action for CD 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EFEDC-7BE6-42AE-1925-73F7009D2863}"/>
              </a:ext>
            </a:extLst>
          </p:cNvPr>
          <p:cNvSpPr/>
          <p:nvPr/>
        </p:nvSpPr>
        <p:spPr>
          <a:xfrm>
            <a:off x="4145299" y="1615445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7B721CF-EAFC-FBE1-832B-33E25F66DF12}"/>
              </a:ext>
            </a:extLst>
          </p:cNvPr>
          <p:cNvSpPr/>
          <p:nvPr/>
        </p:nvSpPr>
        <p:spPr>
          <a:xfrm>
            <a:off x="3941358" y="2179430"/>
            <a:ext cx="1097493" cy="941251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running from main</a:t>
            </a:r>
          </a:p>
          <a:p>
            <a:pPr algn="ctr"/>
            <a:r>
              <a:rPr lang="en-US" sz="800" dirty="0"/>
              <a:t>branch</a:t>
            </a:r>
          </a:p>
          <a:p>
            <a:pPr algn="ctr"/>
            <a:r>
              <a:rPr lang="en-US" sz="800" dirty="0"/>
              <a:t>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3521F8-0650-2513-753F-6D6799EB090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4490105" y="1887039"/>
            <a:ext cx="0" cy="2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9B6AE-1BA8-9794-3ADE-8B4A478DCA5F}"/>
              </a:ext>
            </a:extLst>
          </p:cNvPr>
          <p:cNvSpPr/>
          <p:nvPr/>
        </p:nvSpPr>
        <p:spPr>
          <a:xfrm>
            <a:off x="3824686" y="3530472"/>
            <a:ext cx="1322505" cy="48954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56DE8A-C2A2-F5E5-E7D0-D2D5EB48AF3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485939" y="3120681"/>
            <a:ext cx="0" cy="4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2C971A-D63D-A796-17F3-4CC2E8757963}"/>
              </a:ext>
            </a:extLst>
          </p:cNvPr>
          <p:cNvSpPr txBox="1"/>
          <p:nvPr/>
        </p:nvSpPr>
        <p:spPr>
          <a:xfrm>
            <a:off x="4526877" y="3197628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A67AE0-6240-CB7E-0EC7-0FEBA9829BB7}"/>
              </a:ext>
            </a:extLst>
          </p:cNvPr>
          <p:cNvSpPr/>
          <p:nvPr/>
        </p:nvSpPr>
        <p:spPr>
          <a:xfrm>
            <a:off x="3824686" y="4471722"/>
            <a:ext cx="1322505" cy="953395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023913-04B0-3107-008B-D5F613734686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4485939" y="4020016"/>
            <a:ext cx="0" cy="45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DF892-07BF-8BE7-C056-E4C218028A5A}"/>
              </a:ext>
            </a:extLst>
          </p:cNvPr>
          <p:cNvSpPr/>
          <p:nvPr/>
        </p:nvSpPr>
        <p:spPr>
          <a:xfrm>
            <a:off x="4141132" y="5903168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989E7B0-0740-5A05-485E-843918CEF827}"/>
              </a:ext>
            </a:extLst>
          </p:cNvPr>
          <p:cNvCxnSpPr>
            <a:stCxn id="29" idx="1"/>
            <a:endCxn id="55" idx="1"/>
          </p:cNvCxnSpPr>
          <p:nvPr/>
        </p:nvCxnSpPr>
        <p:spPr>
          <a:xfrm rot="10800000" flipH="1" flipV="1">
            <a:off x="3941358" y="2650055"/>
            <a:ext cx="199774" cy="3388909"/>
          </a:xfrm>
          <a:prstGeom prst="bentConnector3">
            <a:avLst>
              <a:gd name="adj1" fmla="val -468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D28E76-6BBA-741D-D52F-C5A227C202B3}"/>
              </a:ext>
            </a:extLst>
          </p:cNvPr>
          <p:cNvSpPr txBox="1"/>
          <p:nvPr/>
        </p:nvSpPr>
        <p:spPr>
          <a:xfrm>
            <a:off x="3557889" y="2423098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5CD3DD-F016-66C3-8F7C-9EA169CEEFD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4485938" y="5425117"/>
            <a:ext cx="1" cy="47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975398E-74D7-9101-822D-B3E43114E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663" y="4864279"/>
            <a:ext cx="990550" cy="4946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9BD7BF0-FD8F-A7FB-9B78-09606FFD847A}"/>
              </a:ext>
            </a:extLst>
          </p:cNvPr>
          <p:cNvSpPr txBox="1"/>
          <p:nvPr/>
        </p:nvSpPr>
        <p:spPr>
          <a:xfrm>
            <a:off x="3790779" y="4532921"/>
            <a:ext cx="139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 Docker Image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AE88448-CAA5-33E1-A20F-DC292CD6E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854" y="4718184"/>
            <a:ext cx="1852462" cy="4604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AB47F7-767E-6068-A830-7C6F71D6A766}"/>
              </a:ext>
            </a:extLst>
          </p:cNvPr>
          <p:cNvCxnSpPr>
            <a:cxnSpLocks/>
            <a:stCxn id="47" idx="3"/>
            <a:endCxn id="80" idx="1"/>
          </p:cNvCxnSpPr>
          <p:nvPr/>
        </p:nvCxnSpPr>
        <p:spPr>
          <a:xfrm flipV="1">
            <a:off x="5147191" y="4948419"/>
            <a:ext cx="1713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A6115A-926A-11BE-23B3-9ADE0771C23C}"/>
              </a:ext>
            </a:extLst>
          </p:cNvPr>
          <p:cNvSpPr txBox="1"/>
          <p:nvPr/>
        </p:nvSpPr>
        <p:spPr>
          <a:xfrm>
            <a:off x="5167520" y="4542348"/>
            <a:ext cx="12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Deploy / Push local image to Docker Hub</a:t>
            </a:r>
          </a:p>
        </p:txBody>
      </p:sp>
    </p:spTree>
    <p:extLst>
      <p:ext uri="{BB962C8B-B14F-4D97-AF65-F5344CB8AC3E}">
        <p14:creationId xmlns:p14="http://schemas.microsoft.com/office/powerpoint/2010/main" val="68828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149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MLOps Assignment 1: Task M1 HLD</vt:lpstr>
      <vt:lpstr>MLOps Assignment 1: Task M1 HLD (cont.)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Sarkar, Dibyajyoti</cp:lastModifiedBy>
  <cp:revision>12</cp:revision>
  <dcterms:created xsi:type="dcterms:W3CDTF">2013-01-27T09:14:16Z</dcterms:created>
  <dcterms:modified xsi:type="dcterms:W3CDTF">2024-08-03T03:50:41Z</dcterms:modified>
  <cp:category/>
</cp:coreProperties>
</file>