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718"/>
  </p:normalViewPr>
  <p:slideViewPr>
    <p:cSldViewPr snapToGrid="0" snapToObjects="1">
      <p:cViewPr varScale="1">
        <p:scale>
          <a:sx n="142" d="100"/>
          <a:sy n="142" d="100"/>
        </p:scale>
        <p:origin x="20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aper with a green label&#10;&#10;Description automatically generated">
            <a:extLst>
              <a:ext uri="{FF2B5EF4-FFF2-40B4-BE49-F238E27FC236}">
                <a16:creationId xmlns:a16="http://schemas.microsoft.com/office/drawing/2014/main" id="{AFACBA2B-E1C7-D886-E474-7C11ADAD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26459"/>
            <a:ext cx="578223" cy="5782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5442E8-C3E6-155F-4773-EEBCA1ED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4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MLOps Assignment 1: Task M2 HLD</a:t>
            </a:r>
            <a:endParaRPr sz="2000" b="1" dirty="0"/>
          </a:p>
        </p:txBody>
      </p:sp>
      <p:pic>
        <p:nvPicPr>
          <p:cNvPr id="7" name="Picture 6" descr="A white paper with a green label&#10;&#10;Description automatically generated">
            <a:extLst>
              <a:ext uri="{FF2B5EF4-FFF2-40B4-BE49-F238E27FC236}">
                <a16:creationId xmlns:a16="http://schemas.microsoft.com/office/drawing/2014/main" id="{ED673E60-C99D-4B30-553F-D92FC856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577" y="1026458"/>
            <a:ext cx="578223" cy="578223"/>
          </a:xfrm>
          <a:prstGeom prst="rect">
            <a:avLst/>
          </a:prstGeom>
        </p:spPr>
      </p:pic>
      <p:pic>
        <p:nvPicPr>
          <p:cNvPr id="8" name="Picture 7" descr="A white paper with a green label&#10;&#10;Description automatically generated">
            <a:extLst>
              <a:ext uri="{FF2B5EF4-FFF2-40B4-BE49-F238E27FC236}">
                <a16:creationId xmlns:a16="http://schemas.microsoft.com/office/drawing/2014/main" id="{84481D42-B01E-9258-3CB0-D2030267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88" y="1013009"/>
            <a:ext cx="578223" cy="578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CABDE9-DE44-BFE4-ABF6-E7147EBCECD4}"/>
              </a:ext>
            </a:extLst>
          </p:cNvPr>
          <p:cNvSpPr txBox="1"/>
          <p:nvPr/>
        </p:nvSpPr>
        <p:spPr>
          <a:xfrm>
            <a:off x="225976" y="160468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Wine Dataset</a:t>
            </a:r>
          </a:p>
          <a:p>
            <a:pPr algn="ctr"/>
            <a:r>
              <a:rPr lang="en-US" sz="1000" i="1" dirty="0"/>
              <a:t>(version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1658C-FB9B-54A0-DECE-BECE36B30D2B}"/>
              </a:ext>
            </a:extLst>
          </p:cNvPr>
          <p:cNvSpPr txBox="1"/>
          <p:nvPr/>
        </p:nvSpPr>
        <p:spPr>
          <a:xfrm>
            <a:off x="4112577" y="1613642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Wine Dataset </a:t>
            </a:r>
          </a:p>
          <a:p>
            <a:pPr algn="ctr"/>
            <a:r>
              <a:rPr lang="en-US" sz="1000" i="1" dirty="0"/>
              <a:t>(version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801BE-44EE-5F5D-8E51-601208C8ED9B}"/>
              </a:ext>
            </a:extLst>
          </p:cNvPr>
          <p:cNvSpPr txBox="1"/>
          <p:nvPr/>
        </p:nvSpPr>
        <p:spPr>
          <a:xfrm>
            <a:off x="7877354" y="1604680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Wine Dataset </a:t>
            </a:r>
          </a:p>
          <a:p>
            <a:r>
              <a:rPr lang="en-US" sz="1000" i="1" dirty="0"/>
              <a:t>(version 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391308-F59E-24F2-A4ED-24AC62143FCC}"/>
              </a:ext>
            </a:extLst>
          </p:cNvPr>
          <p:cNvSpPr/>
          <p:nvPr/>
        </p:nvSpPr>
        <p:spPr>
          <a:xfrm>
            <a:off x="2205316" y="2447360"/>
            <a:ext cx="4733365" cy="1196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logo with wings and letters&#10;&#10;Description automatically generated">
            <a:extLst>
              <a:ext uri="{FF2B5EF4-FFF2-40B4-BE49-F238E27FC236}">
                <a16:creationId xmlns:a16="http://schemas.microsoft.com/office/drawing/2014/main" id="{C1DE2D88-3D79-DCA3-EFDF-5191B2F4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16" y="2447360"/>
            <a:ext cx="2396860" cy="1196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6FD34B-5036-2F4F-D9A6-2AAFBC43762B}"/>
              </a:ext>
            </a:extLst>
          </p:cNvPr>
          <p:cNvSpPr txBox="1"/>
          <p:nvPr/>
        </p:nvSpPr>
        <p:spPr>
          <a:xfrm>
            <a:off x="4511084" y="2918796"/>
            <a:ext cx="23086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Tracks the change in dataset overtime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01984D2-081B-C2D0-52BC-B6B6C6D1EB7B}"/>
              </a:ext>
            </a:extLst>
          </p:cNvPr>
          <p:cNvCxnSpPr>
            <a:stCxn id="9" idx="2"/>
            <a:endCxn id="14" idx="1"/>
          </p:cNvCxnSpPr>
          <p:nvPr/>
        </p:nvCxnSpPr>
        <p:spPr>
          <a:xfrm rot="16200000" flipH="1">
            <a:off x="917662" y="1758099"/>
            <a:ext cx="1040963" cy="153434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23A29CE-FC18-E1C3-DF28-5162C05E37CD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rot="5400000">
            <a:off x="7117246" y="1826225"/>
            <a:ext cx="1040964" cy="139809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C102C85-98F7-EC3E-5B75-F282CC10C494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355194" y="2230555"/>
            <a:ext cx="433608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26B54E-6DB5-7B77-E210-90A10E4EDF86}"/>
              </a:ext>
            </a:extLst>
          </p:cNvPr>
          <p:cNvSpPr/>
          <p:nvPr/>
        </p:nvSpPr>
        <p:spPr>
          <a:xfrm>
            <a:off x="457200" y="4216033"/>
            <a:ext cx="7033102" cy="19337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blue and black logo&#10;&#10;Description automatically generated">
            <a:extLst>
              <a:ext uri="{FF2B5EF4-FFF2-40B4-BE49-F238E27FC236}">
                <a16:creationId xmlns:a16="http://schemas.microsoft.com/office/drawing/2014/main" id="{64C6C9F3-1F6D-C5B3-18AF-034077AE4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16033"/>
            <a:ext cx="1035579" cy="40011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60FCB48-D813-D76E-3BEC-32B579FE5B49}"/>
              </a:ext>
            </a:extLst>
          </p:cNvPr>
          <p:cNvSpPr/>
          <p:nvPr/>
        </p:nvSpPr>
        <p:spPr>
          <a:xfrm>
            <a:off x="582706" y="4758008"/>
            <a:ext cx="6768353" cy="1086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06FF99-C9FE-4318-AD37-19DB21F05B33}"/>
              </a:ext>
            </a:extLst>
          </p:cNvPr>
          <p:cNvSpPr txBox="1"/>
          <p:nvPr/>
        </p:nvSpPr>
        <p:spPr>
          <a:xfrm>
            <a:off x="580754" y="4758007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/>
              <a:t>Flow Num: 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722EAD-D2E2-5F55-9CCE-C7EE7436B747}"/>
              </a:ext>
            </a:extLst>
          </p:cNvPr>
          <p:cNvSpPr/>
          <p:nvPr/>
        </p:nvSpPr>
        <p:spPr>
          <a:xfrm>
            <a:off x="1035423" y="4979533"/>
            <a:ext cx="618275" cy="757393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Load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D34414-CDD7-5994-2FA8-2B3DFDF9621D}"/>
              </a:ext>
            </a:extLst>
          </p:cNvPr>
          <p:cNvSpPr/>
          <p:nvPr/>
        </p:nvSpPr>
        <p:spPr>
          <a:xfrm>
            <a:off x="2205317" y="4979533"/>
            <a:ext cx="1272990" cy="757393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Load specific  Hyperparameters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3CFB8B-4311-E30E-76B2-4130E2DC94C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653698" y="5358230"/>
            <a:ext cx="551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B7950-4F1F-2C69-7EAB-2DEEA4EA8527}"/>
              </a:ext>
            </a:extLst>
          </p:cNvPr>
          <p:cNvSpPr/>
          <p:nvPr/>
        </p:nvSpPr>
        <p:spPr>
          <a:xfrm>
            <a:off x="4029926" y="4979533"/>
            <a:ext cx="1272990" cy="761992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Train Model </a:t>
            </a:r>
            <a:r>
              <a:rPr lang="en-US" sz="900" i="1" dirty="0"/>
              <a:t>(Decision Tree)</a:t>
            </a:r>
          </a:p>
          <a:p>
            <a:pPr algn="ctr"/>
            <a:r>
              <a:rPr lang="en-US" sz="900" i="1" dirty="0"/>
              <a:t>(SVM)</a:t>
            </a:r>
          </a:p>
          <a:p>
            <a:pPr algn="ctr"/>
            <a:r>
              <a:rPr lang="en-US" sz="900" i="1" dirty="0"/>
              <a:t>(Logistic Regression)</a:t>
            </a:r>
            <a:endParaRPr lang="en-US" sz="10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514852-50E5-BEB0-BDE3-DE2DA56AD3C8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478307" y="5358230"/>
            <a:ext cx="551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3CA01F-1C12-AC45-1D5C-C450C5F6D6CC}"/>
              </a:ext>
            </a:extLst>
          </p:cNvPr>
          <p:cNvSpPr/>
          <p:nvPr/>
        </p:nvSpPr>
        <p:spPr>
          <a:xfrm>
            <a:off x="5764043" y="4979533"/>
            <a:ext cx="1272990" cy="761992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Evaluate Model </a:t>
            </a:r>
            <a:r>
              <a:rPr lang="en-US" sz="1000" i="1" dirty="0"/>
              <a:t>(Precision, Recall, F1)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0DF0FB-E47F-E062-A19D-C2ACEC568E8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5302916" y="5360529"/>
            <a:ext cx="46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AAFB2EA-5A53-23E8-9E7D-BF42313541FB}"/>
              </a:ext>
            </a:extLst>
          </p:cNvPr>
          <p:cNvSpPr/>
          <p:nvPr/>
        </p:nvSpPr>
        <p:spPr>
          <a:xfrm>
            <a:off x="7679144" y="4758007"/>
            <a:ext cx="1117051" cy="13917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40F4A1C-49C6-DF60-8415-A1BE7770B4B1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 flipV="1">
            <a:off x="3973751" y="3644149"/>
            <a:ext cx="598246" cy="5718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A brain with a white circle and a blue circle with green dots&#10;&#10;Description automatically generated">
            <a:extLst>
              <a:ext uri="{FF2B5EF4-FFF2-40B4-BE49-F238E27FC236}">
                <a16:creationId xmlns:a16="http://schemas.microsoft.com/office/drawing/2014/main" id="{D1572F8F-5214-8469-20B5-95CCB90A6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827" y="5098387"/>
            <a:ext cx="519684" cy="519684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2E1985-BC55-DB9B-A93B-2F1C91DF46CA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 flipV="1">
            <a:off x="7037033" y="5358229"/>
            <a:ext cx="940794" cy="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F793BE0-EDDA-10C5-C76D-8AC99A57F0E4}"/>
              </a:ext>
            </a:extLst>
          </p:cNvPr>
          <p:cNvSpPr txBox="1"/>
          <p:nvPr/>
        </p:nvSpPr>
        <p:spPr>
          <a:xfrm>
            <a:off x="7812186" y="5613881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Trained Model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23BF30D-760C-E4ED-5F21-276C3FAB6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531" y="4755877"/>
            <a:ext cx="1080663" cy="31302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DDD345C-E33C-A86E-0A83-5A4C9309ED3A}"/>
              </a:ext>
            </a:extLst>
          </p:cNvPr>
          <p:cNvSpPr txBox="1"/>
          <p:nvPr/>
        </p:nvSpPr>
        <p:spPr>
          <a:xfrm>
            <a:off x="457200" y="4291540"/>
            <a:ext cx="70331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Runs multiple experiments with different models and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94223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72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MLOps Assignment 1: Task M2 HLD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Sarkar, Dibyajyoti</cp:lastModifiedBy>
  <cp:revision>3</cp:revision>
  <dcterms:created xsi:type="dcterms:W3CDTF">2013-01-27T09:14:16Z</dcterms:created>
  <dcterms:modified xsi:type="dcterms:W3CDTF">2024-08-01T14:41:07Z</dcterms:modified>
  <cp:category/>
</cp:coreProperties>
</file>