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4"/>
    <p:restoredTop sz="94693"/>
  </p:normalViewPr>
  <p:slideViewPr>
    <p:cSldViewPr snapToGrid="0" snapToObjects="1">
      <p:cViewPr varScale="1">
        <p:scale>
          <a:sx n="141" d="100"/>
          <a:sy n="141" d="100"/>
        </p:scale>
        <p:origin x="2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18" y="1012546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M3 HLD</a:t>
            </a:r>
            <a:endParaRPr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457200" y="159076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California Housing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D7B1A-72AA-C239-33F0-273368EC23A5}"/>
              </a:ext>
            </a:extLst>
          </p:cNvPr>
          <p:cNvSpPr/>
          <p:nvPr/>
        </p:nvSpPr>
        <p:spPr>
          <a:xfrm>
            <a:off x="2522575" y="1954950"/>
            <a:ext cx="4983947" cy="3274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94ED-490D-420F-D9E9-87EC3AF46881}"/>
              </a:ext>
            </a:extLst>
          </p:cNvPr>
          <p:cNvSpPr/>
          <p:nvPr/>
        </p:nvSpPr>
        <p:spPr>
          <a:xfrm>
            <a:off x="3506547" y="975011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Test Split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42F1B-E805-F7F1-84E0-FFB91CE8711D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531141" y="1301657"/>
            <a:ext cx="197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2220E-C99A-B13A-D182-1C06F2710A04}"/>
              </a:ext>
            </a:extLst>
          </p:cNvPr>
          <p:cNvSpPr/>
          <p:nvPr/>
        </p:nvSpPr>
        <p:spPr>
          <a:xfrm>
            <a:off x="2884712" y="3429000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Objective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2B00F-619A-8102-465B-5434BA8FEDF1}"/>
              </a:ext>
            </a:extLst>
          </p:cNvPr>
          <p:cNvSpPr/>
          <p:nvPr/>
        </p:nvSpPr>
        <p:spPr>
          <a:xfrm>
            <a:off x="2884712" y="2259095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Initial Set of</a:t>
            </a:r>
          </a:p>
          <a:p>
            <a:pPr algn="ctr"/>
            <a:r>
              <a:rPr lang="en-US" sz="1200" dirty="0"/>
              <a:t>Hyperparameters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689973-2B18-9CF3-98E8-D3FE57FD47B6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4081441" y="1628303"/>
            <a:ext cx="1" cy="6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8D6DBD-69C5-1951-EA89-0DB9DDE524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81441" y="2912386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59C5F840-EB87-468D-B6DB-196A271E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2" y="4598905"/>
            <a:ext cx="2393458" cy="5026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E4DCB8-6514-E41F-A530-69CBEA21B7F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081441" y="4082291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526A625-2B0B-3DD3-E853-428E20A49298}"/>
              </a:ext>
            </a:extLst>
          </p:cNvPr>
          <p:cNvCxnSpPr>
            <a:stCxn id="40" idx="3"/>
            <a:endCxn id="19" idx="3"/>
          </p:cNvCxnSpPr>
          <p:nvPr/>
        </p:nvCxnSpPr>
        <p:spPr>
          <a:xfrm flipV="1">
            <a:off x="5278170" y="3755646"/>
            <a:ext cx="12700" cy="1094573"/>
          </a:xfrm>
          <a:prstGeom prst="bentConnector3">
            <a:avLst>
              <a:gd name="adj1" fmla="val 500792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BFD777-3339-FAA0-05DD-D05DB1140B73}"/>
              </a:ext>
            </a:extLst>
          </p:cNvPr>
          <p:cNvSpPr txBox="1"/>
          <p:nvPr/>
        </p:nvSpPr>
        <p:spPr>
          <a:xfrm>
            <a:off x="5948871" y="3955877"/>
            <a:ext cx="1557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finds the best hyperparameters through cross-validation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08615-BD06-3213-542F-0D9C023DEBC1}"/>
              </a:ext>
            </a:extLst>
          </p:cNvPr>
          <p:cNvSpPr/>
          <p:nvPr/>
        </p:nvSpPr>
        <p:spPr>
          <a:xfrm>
            <a:off x="2326741" y="5561339"/>
            <a:ext cx="3847722" cy="93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blue whale with a boat in the water&#10;&#10;Description automatically generated">
            <a:extLst>
              <a:ext uri="{FF2B5EF4-FFF2-40B4-BE49-F238E27FC236}">
                <a16:creationId xmlns:a16="http://schemas.microsoft.com/office/drawing/2014/main" id="{8C4CA0D6-9502-81EB-8B63-CAE15501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70" y="5576362"/>
            <a:ext cx="646128" cy="5427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5E9D906-BB6B-084C-EE0A-8AEC99D06EC7}"/>
              </a:ext>
            </a:extLst>
          </p:cNvPr>
          <p:cNvSpPr/>
          <p:nvPr/>
        </p:nvSpPr>
        <p:spPr>
          <a:xfrm>
            <a:off x="3506547" y="5772138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Model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2D2DA1-FE00-D7B2-D1E7-E250F29C4104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4081441" y="5101532"/>
            <a:ext cx="1" cy="6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62DD5-E205-8887-5872-EFCD2B6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78" y="5793725"/>
            <a:ext cx="867693" cy="65077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F2DB960-123D-2ADD-1799-D1558B728A5A}"/>
              </a:ext>
            </a:extLst>
          </p:cNvPr>
          <p:cNvSpPr txBox="1"/>
          <p:nvPr/>
        </p:nvSpPr>
        <p:spPr>
          <a:xfrm>
            <a:off x="4815132" y="58666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+</a:t>
            </a:r>
          </a:p>
        </p:txBody>
      </p:sp>
      <p:pic>
        <p:nvPicPr>
          <p:cNvPr id="69" name="Picture 68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B071D8F2-7FE6-40CA-C0CB-16952D11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163" y="5713545"/>
            <a:ext cx="629968" cy="62996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3DF593-124C-1BE5-0503-BB98DACA4F14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6174463" y="6028529"/>
            <a:ext cx="175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353867-6CEE-DE2A-1DDD-D397F3A72A9C}"/>
              </a:ext>
            </a:extLst>
          </p:cNvPr>
          <p:cNvSpPr txBox="1"/>
          <p:nvPr/>
        </p:nvSpPr>
        <p:spPr>
          <a:xfrm>
            <a:off x="6373712" y="5735885"/>
            <a:ext cx="1292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94223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MLOps Assignment 1: Task M3 HLD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Sarkar, Dibyajyoti</cp:lastModifiedBy>
  <cp:revision>4</cp:revision>
  <dcterms:created xsi:type="dcterms:W3CDTF">2013-01-27T09:14:16Z</dcterms:created>
  <dcterms:modified xsi:type="dcterms:W3CDTF">2024-08-01T17:43:06Z</dcterms:modified>
  <cp:category/>
</cp:coreProperties>
</file>