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6" r:id="rId3"/>
    <p:sldId id="277" r:id="rId4"/>
    <p:sldId id="270" r:id="rId5"/>
    <p:sldId id="271" r:id="rId6"/>
    <p:sldId id="272" r:id="rId7"/>
    <p:sldId id="273" r:id="rId8"/>
    <p:sldId id="257" r:id="rId9"/>
    <p:sldId id="258" r:id="rId10"/>
    <p:sldId id="259" r:id="rId11"/>
    <p:sldId id="260" r:id="rId12"/>
    <p:sldId id="261" r:id="rId13"/>
    <p:sldId id="263" r:id="rId14"/>
    <p:sldId id="262" r:id="rId15"/>
    <p:sldId id="264" r:id="rId16"/>
    <p:sldId id="274" r:id="rId17"/>
    <p:sldId id="275" r:id="rId18"/>
    <p:sldId id="265" r:id="rId19"/>
    <p:sldId id="266" r:id="rId20"/>
    <p:sldId id="267"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manshu" initials="H" lastIdx="1" clrIdx="0">
    <p:extLst>
      <p:ext uri="{19B8F6BF-5375-455C-9EA6-DF929625EA0E}">
        <p15:presenceInfo xmlns:p15="http://schemas.microsoft.com/office/powerpoint/2012/main" userId="Himansh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8T21:51:51.768" idx="1">
    <p:pos x="10" y="10"/>
    <p:text/>
    <p:extLst>
      <p:ext uri="{C676402C-5697-4E1C-873F-D02D1690AC5C}">
        <p15:threadingInfo xmlns:p15="http://schemas.microsoft.com/office/powerpoint/2012/main" timeZoneBias="-330"/>
      </p:ext>
    </p:extLst>
  </p:cm>
</p:cmLst>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A74BB-EB06-45B8-B0FB-883E0AD5CAE6}"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en-US"/>
        </a:p>
      </dgm:t>
    </dgm:pt>
    <dgm:pt modelId="{CB86D995-4ECC-49BE-A76E-95F02B565B8B}">
      <dgm:prSet phldrT="[Text]"/>
      <dgm:spPr/>
      <dgm:t>
        <a:bodyPr/>
        <a:lstStyle/>
        <a:p>
          <a:r>
            <a:rPr lang="en-US"/>
            <a:t>Machine Learning</a:t>
          </a:r>
        </a:p>
      </dgm:t>
    </dgm:pt>
    <dgm:pt modelId="{CCFA0180-4970-4813-B093-AB290A85FBD2}" type="parTrans" cxnId="{2917878C-C95B-4769-98EC-DD9A25368023}">
      <dgm:prSet/>
      <dgm:spPr/>
      <dgm:t>
        <a:bodyPr/>
        <a:lstStyle/>
        <a:p>
          <a:endParaRPr lang="en-US"/>
        </a:p>
      </dgm:t>
    </dgm:pt>
    <dgm:pt modelId="{2AB7D3FB-6FB9-4853-A011-707E7EB6F7FE}" type="sibTrans" cxnId="{2917878C-C95B-4769-98EC-DD9A25368023}">
      <dgm:prSet/>
      <dgm:spPr/>
      <dgm:t>
        <a:bodyPr/>
        <a:lstStyle/>
        <a:p>
          <a:endParaRPr lang="en-US"/>
        </a:p>
      </dgm:t>
    </dgm:pt>
    <dgm:pt modelId="{81311787-3D0D-4B56-BDC9-C26967AE0891}" type="asst">
      <dgm:prSet phldrT="[Text]"/>
      <dgm:spPr/>
      <dgm:t>
        <a:bodyPr/>
        <a:lstStyle/>
        <a:p>
          <a:r>
            <a:rPr lang="en-US" b="1" smtClean="0">
              <a:solidFill>
                <a:schemeClr val="accent4">
                  <a:lumMod val="50000"/>
                </a:schemeClr>
              </a:solidFill>
            </a:rPr>
            <a:t>Supervised</a:t>
          </a:r>
          <a:endParaRPr lang="en-US" b="1">
            <a:solidFill>
              <a:schemeClr val="accent4">
                <a:lumMod val="50000"/>
              </a:schemeClr>
            </a:solidFill>
          </a:endParaRPr>
        </a:p>
      </dgm:t>
    </dgm:pt>
    <dgm:pt modelId="{0B273387-52F9-4BF2-8556-9DAEDD1B4056}" type="parTrans" cxnId="{6542C4B0-F432-4207-8530-2EDE6C413407}">
      <dgm:prSet/>
      <dgm:spPr/>
      <dgm:t>
        <a:bodyPr/>
        <a:lstStyle/>
        <a:p>
          <a:endParaRPr lang="en-US"/>
        </a:p>
      </dgm:t>
    </dgm:pt>
    <dgm:pt modelId="{7F71A094-2A77-4FA3-809B-381FB3F8C19E}" type="sibTrans" cxnId="{6542C4B0-F432-4207-8530-2EDE6C413407}">
      <dgm:prSet/>
      <dgm:spPr/>
      <dgm:t>
        <a:bodyPr/>
        <a:lstStyle/>
        <a:p>
          <a:endParaRPr lang="en-US"/>
        </a:p>
      </dgm:t>
    </dgm:pt>
    <dgm:pt modelId="{E8D399E6-7639-42C6-A097-CCF4CB4DC9A4}" type="asst">
      <dgm:prSet phldrT="[Text]"/>
      <dgm:spPr/>
      <dgm:t>
        <a:bodyPr/>
        <a:lstStyle/>
        <a:p>
          <a:r>
            <a:rPr lang="en-US" b="1" smtClean="0">
              <a:solidFill>
                <a:schemeClr val="accent4">
                  <a:lumMod val="50000"/>
                </a:schemeClr>
              </a:solidFill>
            </a:rPr>
            <a:t>Unsupervised</a:t>
          </a:r>
          <a:endParaRPr lang="en-US" b="1">
            <a:solidFill>
              <a:schemeClr val="accent4">
                <a:lumMod val="50000"/>
              </a:schemeClr>
            </a:solidFill>
          </a:endParaRPr>
        </a:p>
      </dgm:t>
    </dgm:pt>
    <dgm:pt modelId="{A3F69536-283E-4640-ACC7-4236715144AB}" type="parTrans" cxnId="{90E2AC27-5028-4446-AA39-11FCB4A9FFFF}">
      <dgm:prSet/>
      <dgm:spPr/>
      <dgm:t>
        <a:bodyPr/>
        <a:lstStyle/>
        <a:p>
          <a:endParaRPr lang="en-US"/>
        </a:p>
      </dgm:t>
    </dgm:pt>
    <dgm:pt modelId="{E4EFBAFF-3259-410E-9342-60B6DB543951}" type="sibTrans" cxnId="{90E2AC27-5028-4446-AA39-11FCB4A9FFFF}">
      <dgm:prSet/>
      <dgm:spPr/>
      <dgm:t>
        <a:bodyPr/>
        <a:lstStyle/>
        <a:p>
          <a:endParaRPr lang="en-US"/>
        </a:p>
      </dgm:t>
    </dgm:pt>
    <dgm:pt modelId="{87FC47BE-BA96-4EF8-8881-9CCC7081FF63}" type="asst">
      <dgm:prSet/>
      <dgm:spPr/>
      <dgm:t>
        <a:bodyPr/>
        <a:lstStyle/>
        <a:p>
          <a:r>
            <a:rPr lang="en-US" b="1" smtClean="0">
              <a:solidFill>
                <a:schemeClr val="accent4">
                  <a:lumMod val="50000"/>
                </a:schemeClr>
              </a:solidFill>
            </a:rPr>
            <a:t>Reinforcement</a:t>
          </a:r>
          <a:endParaRPr lang="en-US" b="1">
            <a:solidFill>
              <a:schemeClr val="accent4">
                <a:lumMod val="50000"/>
              </a:schemeClr>
            </a:solidFill>
          </a:endParaRPr>
        </a:p>
      </dgm:t>
    </dgm:pt>
    <dgm:pt modelId="{B9F0F45D-887C-4866-9F14-7BC39E709C48}" type="parTrans" cxnId="{33D6DCC3-24C9-4505-A128-1E0DB93A10F9}">
      <dgm:prSet/>
      <dgm:spPr/>
      <dgm:t>
        <a:bodyPr/>
        <a:lstStyle/>
        <a:p>
          <a:endParaRPr lang="en-US"/>
        </a:p>
      </dgm:t>
    </dgm:pt>
    <dgm:pt modelId="{F71FA08F-B660-47FF-9759-4D445317B486}" type="sibTrans" cxnId="{33D6DCC3-24C9-4505-A128-1E0DB93A10F9}">
      <dgm:prSet/>
      <dgm:spPr/>
      <dgm:t>
        <a:bodyPr/>
        <a:lstStyle/>
        <a:p>
          <a:endParaRPr lang="en-US"/>
        </a:p>
      </dgm:t>
    </dgm:pt>
    <dgm:pt modelId="{6406FF92-D696-4E04-81C3-D777D90A7F6A}" type="asst">
      <dgm:prSet phldrT="[Text]"/>
      <dgm:spPr/>
      <dgm:t>
        <a:bodyPr/>
        <a:lstStyle/>
        <a:p>
          <a:r>
            <a:rPr lang="en-US" b="1" smtClean="0">
              <a:solidFill>
                <a:schemeClr val="accent1">
                  <a:lumMod val="50000"/>
                </a:schemeClr>
              </a:solidFill>
            </a:rPr>
            <a:t>Clustering</a:t>
          </a:r>
          <a:endParaRPr lang="en-US" b="1">
            <a:solidFill>
              <a:schemeClr val="accent1">
                <a:lumMod val="50000"/>
              </a:schemeClr>
            </a:solidFill>
          </a:endParaRPr>
        </a:p>
      </dgm:t>
    </dgm:pt>
    <dgm:pt modelId="{2D37E077-C496-4AC8-9E9C-291A7DB7F625}" type="parTrans" cxnId="{6E5C6FC8-45AE-4475-B916-E797D62111A4}">
      <dgm:prSet/>
      <dgm:spPr/>
      <dgm:t>
        <a:bodyPr/>
        <a:lstStyle/>
        <a:p>
          <a:endParaRPr lang="en-US"/>
        </a:p>
      </dgm:t>
    </dgm:pt>
    <dgm:pt modelId="{6DF452E9-A42B-4AF8-B1E8-D4BD242EE931}" type="sibTrans" cxnId="{6E5C6FC8-45AE-4475-B916-E797D62111A4}">
      <dgm:prSet/>
      <dgm:spPr/>
      <dgm:t>
        <a:bodyPr/>
        <a:lstStyle/>
        <a:p>
          <a:endParaRPr lang="en-US"/>
        </a:p>
      </dgm:t>
    </dgm:pt>
    <dgm:pt modelId="{71F5656C-C8FD-47F2-A219-CB87BC312B65}" type="asst">
      <dgm:prSet/>
      <dgm:spPr/>
      <dgm:t>
        <a:bodyPr/>
        <a:lstStyle/>
        <a:p>
          <a:r>
            <a:rPr lang="en-US" b="1" i="0" smtClean="0">
              <a:solidFill>
                <a:schemeClr val="accent1">
                  <a:lumMod val="50000"/>
                </a:schemeClr>
              </a:solidFill>
            </a:rPr>
            <a:t>Monte Carlo</a:t>
          </a:r>
          <a:endParaRPr lang="en-US" b="1">
            <a:solidFill>
              <a:schemeClr val="accent1">
                <a:lumMod val="50000"/>
              </a:schemeClr>
            </a:solidFill>
          </a:endParaRPr>
        </a:p>
      </dgm:t>
    </dgm:pt>
    <dgm:pt modelId="{7BF3C786-8132-4AC0-BFCE-579D1E03B15A}" type="parTrans" cxnId="{D85A32C9-82FA-4EEA-86E7-885B0DBF617D}">
      <dgm:prSet/>
      <dgm:spPr/>
      <dgm:t>
        <a:bodyPr/>
        <a:lstStyle/>
        <a:p>
          <a:endParaRPr lang="en-US"/>
        </a:p>
      </dgm:t>
    </dgm:pt>
    <dgm:pt modelId="{983BF77C-0A76-4467-B578-29EE25760478}" type="sibTrans" cxnId="{D85A32C9-82FA-4EEA-86E7-885B0DBF617D}">
      <dgm:prSet/>
      <dgm:spPr/>
      <dgm:t>
        <a:bodyPr/>
        <a:lstStyle/>
        <a:p>
          <a:endParaRPr lang="en-US"/>
        </a:p>
      </dgm:t>
    </dgm:pt>
    <dgm:pt modelId="{003E8B49-7747-4B33-9EE8-10443C93047F}" type="asst">
      <dgm:prSet phldrT="[Text]"/>
      <dgm:spPr/>
      <dgm:t>
        <a:bodyPr/>
        <a:lstStyle/>
        <a:p>
          <a:r>
            <a:rPr lang="en-US" b="1" smtClean="0">
              <a:solidFill>
                <a:schemeClr val="accent1">
                  <a:lumMod val="50000"/>
                </a:schemeClr>
              </a:solidFill>
            </a:rPr>
            <a:t>Regression</a:t>
          </a:r>
          <a:endParaRPr lang="en-US" b="1">
            <a:solidFill>
              <a:schemeClr val="accent1">
                <a:lumMod val="50000"/>
              </a:schemeClr>
            </a:solidFill>
          </a:endParaRPr>
        </a:p>
      </dgm:t>
    </dgm:pt>
    <dgm:pt modelId="{1DF8437D-817D-4343-A2C4-CD79945DAC9E}" type="parTrans" cxnId="{C4B6B453-6894-4EBC-A216-A4AAD97F70ED}">
      <dgm:prSet/>
      <dgm:spPr/>
      <dgm:t>
        <a:bodyPr/>
        <a:lstStyle/>
        <a:p>
          <a:endParaRPr lang="en-US"/>
        </a:p>
      </dgm:t>
    </dgm:pt>
    <dgm:pt modelId="{07AAD6CC-45A0-4FD7-BC58-5191733C1A2B}" type="sibTrans" cxnId="{C4B6B453-6894-4EBC-A216-A4AAD97F70ED}">
      <dgm:prSet/>
      <dgm:spPr/>
      <dgm:t>
        <a:bodyPr/>
        <a:lstStyle/>
        <a:p>
          <a:endParaRPr lang="en-US"/>
        </a:p>
      </dgm:t>
    </dgm:pt>
    <dgm:pt modelId="{48786F36-E233-4B3D-A882-60BB7C0F451B}" type="asst">
      <dgm:prSet phldrT="[Text]"/>
      <dgm:spPr/>
      <dgm:t>
        <a:bodyPr/>
        <a:lstStyle/>
        <a:p>
          <a:r>
            <a:rPr lang="en-US" b="1" smtClean="0">
              <a:solidFill>
                <a:schemeClr val="accent1">
                  <a:lumMod val="50000"/>
                </a:schemeClr>
              </a:solidFill>
            </a:rPr>
            <a:t>Classification</a:t>
          </a:r>
          <a:endParaRPr lang="en-US" b="1">
            <a:solidFill>
              <a:schemeClr val="accent1">
                <a:lumMod val="50000"/>
              </a:schemeClr>
            </a:solidFill>
          </a:endParaRPr>
        </a:p>
      </dgm:t>
    </dgm:pt>
    <dgm:pt modelId="{EA92F546-FFBC-4D81-A6DE-6EA82FAF01B9}" type="parTrans" cxnId="{0213A1B7-8198-4C33-B9F7-4ADBEFF89F0D}">
      <dgm:prSet/>
      <dgm:spPr/>
      <dgm:t>
        <a:bodyPr/>
        <a:lstStyle/>
        <a:p>
          <a:endParaRPr lang="en-US"/>
        </a:p>
      </dgm:t>
    </dgm:pt>
    <dgm:pt modelId="{0FBF5BE3-8107-4E9D-83C6-B302FCD78339}" type="sibTrans" cxnId="{0213A1B7-8198-4C33-B9F7-4ADBEFF89F0D}">
      <dgm:prSet/>
      <dgm:spPr/>
      <dgm:t>
        <a:bodyPr/>
        <a:lstStyle/>
        <a:p>
          <a:endParaRPr lang="en-US"/>
        </a:p>
      </dgm:t>
    </dgm:pt>
    <dgm:pt modelId="{B5ADCD36-3932-44B1-AF83-B8769ACA950F}" type="asst">
      <dgm:prSet phldrT="[Text]"/>
      <dgm:spPr/>
      <dgm:t>
        <a:bodyPr/>
        <a:lstStyle/>
        <a:p>
          <a:r>
            <a:rPr lang="en-US" b="1" smtClean="0">
              <a:solidFill>
                <a:schemeClr val="accent1">
                  <a:lumMod val="50000"/>
                </a:schemeClr>
              </a:solidFill>
            </a:rPr>
            <a:t>Forecasting</a:t>
          </a:r>
          <a:endParaRPr lang="en-US" b="1">
            <a:solidFill>
              <a:schemeClr val="accent1">
                <a:lumMod val="50000"/>
              </a:schemeClr>
            </a:solidFill>
          </a:endParaRPr>
        </a:p>
      </dgm:t>
    </dgm:pt>
    <dgm:pt modelId="{8C95D8C7-CCFF-418D-97B4-366B67303D4F}" type="parTrans" cxnId="{7E8ADA32-B107-4846-ABEF-74D17C30009A}">
      <dgm:prSet/>
      <dgm:spPr/>
      <dgm:t>
        <a:bodyPr/>
        <a:lstStyle/>
        <a:p>
          <a:endParaRPr lang="en-US"/>
        </a:p>
      </dgm:t>
    </dgm:pt>
    <dgm:pt modelId="{46FE493C-841D-4675-AB0A-C0728E97E0C6}" type="sibTrans" cxnId="{7E8ADA32-B107-4846-ABEF-74D17C30009A}">
      <dgm:prSet/>
      <dgm:spPr/>
      <dgm:t>
        <a:bodyPr/>
        <a:lstStyle/>
        <a:p>
          <a:endParaRPr lang="en-US"/>
        </a:p>
      </dgm:t>
    </dgm:pt>
    <dgm:pt modelId="{4DCC07C5-648D-48BC-A8ED-EF560BE5FE58}" type="asst">
      <dgm:prSet phldrT="[Text]"/>
      <dgm:spPr/>
      <dgm:t>
        <a:bodyPr/>
        <a:lstStyle/>
        <a:p>
          <a:r>
            <a:rPr lang="en-US" b="1" smtClean="0">
              <a:solidFill>
                <a:schemeClr val="accent1">
                  <a:lumMod val="50000"/>
                </a:schemeClr>
              </a:solidFill>
            </a:rPr>
            <a:t>Dimension/Feature Reduction</a:t>
          </a:r>
          <a:endParaRPr lang="en-US" b="1">
            <a:solidFill>
              <a:schemeClr val="accent1">
                <a:lumMod val="50000"/>
              </a:schemeClr>
            </a:solidFill>
          </a:endParaRPr>
        </a:p>
      </dgm:t>
    </dgm:pt>
    <dgm:pt modelId="{37E33D8D-B98A-4C31-9F97-CECFCE004D42}" type="parTrans" cxnId="{376FCBEA-A3CB-4F8E-BB8B-FB0BD4A022B1}">
      <dgm:prSet/>
      <dgm:spPr/>
      <dgm:t>
        <a:bodyPr/>
        <a:lstStyle/>
        <a:p>
          <a:endParaRPr lang="en-US"/>
        </a:p>
      </dgm:t>
    </dgm:pt>
    <dgm:pt modelId="{0F20B138-6918-45A8-8D3D-887BFCC2FD03}" type="sibTrans" cxnId="{376FCBEA-A3CB-4F8E-BB8B-FB0BD4A022B1}">
      <dgm:prSet/>
      <dgm:spPr/>
      <dgm:t>
        <a:bodyPr/>
        <a:lstStyle/>
        <a:p>
          <a:endParaRPr lang="en-US"/>
        </a:p>
      </dgm:t>
    </dgm:pt>
    <dgm:pt modelId="{0AEB1490-86ED-4D32-9739-0458AB0F22D4}" type="asst">
      <dgm:prSet phldrT="[Text]"/>
      <dgm:spPr/>
      <dgm:t>
        <a:bodyPr/>
        <a:lstStyle/>
        <a:p>
          <a:r>
            <a:rPr lang="en-US" b="1" smtClean="0">
              <a:solidFill>
                <a:srgbClr val="FF0000"/>
              </a:solidFill>
            </a:rPr>
            <a:t>Linear Regression</a:t>
          </a:r>
          <a:endParaRPr lang="en-US" b="1">
            <a:solidFill>
              <a:srgbClr val="FF0000"/>
            </a:solidFill>
          </a:endParaRPr>
        </a:p>
      </dgm:t>
    </dgm:pt>
    <dgm:pt modelId="{7FEFE583-34CC-4BC3-B9EF-C0A7E117BA17}" type="parTrans" cxnId="{83E15F13-2DC6-4736-BD01-AADCC2AAC86F}">
      <dgm:prSet/>
      <dgm:spPr/>
      <dgm:t>
        <a:bodyPr/>
        <a:lstStyle/>
        <a:p>
          <a:endParaRPr lang="en-US"/>
        </a:p>
      </dgm:t>
    </dgm:pt>
    <dgm:pt modelId="{94B66935-1B9F-4A6A-94A8-0F4B01DDDA38}" type="sibTrans" cxnId="{83E15F13-2DC6-4736-BD01-AADCC2AAC86F}">
      <dgm:prSet/>
      <dgm:spPr/>
      <dgm:t>
        <a:bodyPr/>
        <a:lstStyle/>
        <a:p>
          <a:endParaRPr lang="en-US"/>
        </a:p>
      </dgm:t>
    </dgm:pt>
    <dgm:pt modelId="{5A51B8E8-116F-4B52-8CBF-1553E28C7ADD}" type="asst">
      <dgm:prSet phldrT="[Text]"/>
      <dgm:spPr/>
      <dgm:t>
        <a:bodyPr/>
        <a:lstStyle/>
        <a:p>
          <a:r>
            <a:rPr lang="en-US" b="1" smtClean="0">
              <a:solidFill>
                <a:srgbClr val="FF0000"/>
              </a:solidFill>
            </a:rPr>
            <a:t>Logistic Regression</a:t>
          </a:r>
          <a:endParaRPr lang="en-US" b="1">
            <a:solidFill>
              <a:srgbClr val="FF0000"/>
            </a:solidFill>
          </a:endParaRPr>
        </a:p>
      </dgm:t>
    </dgm:pt>
    <dgm:pt modelId="{CCECAC3A-C852-4237-A5B8-E26802598FCE}" type="parTrans" cxnId="{243BD454-BF92-41E2-807F-5C3BFD4F124F}">
      <dgm:prSet/>
      <dgm:spPr/>
      <dgm:t>
        <a:bodyPr/>
        <a:lstStyle/>
        <a:p>
          <a:endParaRPr lang="en-US"/>
        </a:p>
      </dgm:t>
    </dgm:pt>
    <dgm:pt modelId="{CE6C49F9-6D21-4FB1-BA47-5AE6FF71E17B}" type="sibTrans" cxnId="{243BD454-BF92-41E2-807F-5C3BFD4F124F}">
      <dgm:prSet/>
      <dgm:spPr/>
      <dgm:t>
        <a:bodyPr/>
        <a:lstStyle/>
        <a:p>
          <a:endParaRPr lang="en-US"/>
        </a:p>
      </dgm:t>
    </dgm:pt>
    <dgm:pt modelId="{9ACF2D90-F3C5-4AFC-903C-8B68CF6A36EE}" type="asst">
      <dgm:prSet phldrT="[Text]"/>
      <dgm:spPr/>
      <dgm:t>
        <a:bodyPr/>
        <a:lstStyle/>
        <a:p>
          <a:r>
            <a:rPr lang="en-US" b="1" smtClean="0">
              <a:solidFill>
                <a:srgbClr val="FF0000"/>
              </a:solidFill>
            </a:rPr>
            <a:t>Naive Bayes Classifier algorithm</a:t>
          </a:r>
          <a:endParaRPr lang="en-US" b="1">
            <a:solidFill>
              <a:srgbClr val="FF0000"/>
            </a:solidFill>
          </a:endParaRPr>
        </a:p>
      </dgm:t>
    </dgm:pt>
    <dgm:pt modelId="{B6BB3C1F-F837-4B3E-A452-8877A606C936}" type="parTrans" cxnId="{3CD9E363-30F3-4DCE-AB47-4D80DE7DBCB6}">
      <dgm:prSet/>
      <dgm:spPr/>
      <dgm:t>
        <a:bodyPr/>
        <a:lstStyle/>
        <a:p>
          <a:endParaRPr lang="en-US"/>
        </a:p>
      </dgm:t>
    </dgm:pt>
    <dgm:pt modelId="{32D6B1AF-3B4B-4A99-A299-044EA262C673}" type="sibTrans" cxnId="{3CD9E363-30F3-4DCE-AB47-4D80DE7DBCB6}">
      <dgm:prSet/>
      <dgm:spPr/>
      <dgm:t>
        <a:bodyPr/>
        <a:lstStyle/>
        <a:p>
          <a:endParaRPr lang="en-US"/>
        </a:p>
      </dgm:t>
    </dgm:pt>
    <dgm:pt modelId="{B9B23AAF-2C6E-4F13-8BD7-738834F288C8}" type="asst">
      <dgm:prSet phldrT="[Text]"/>
      <dgm:spPr/>
      <dgm:t>
        <a:bodyPr/>
        <a:lstStyle/>
        <a:p>
          <a:r>
            <a:rPr lang="en-US" b="1" dirty="0" smtClean="0">
              <a:solidFill>
                <a:srgbClr val="FF0000"/>
              </a:solidFill>
            </a:rPr>
            <a:t>Support Vector Machine Algorithm</a:t>
          </a:r>
          <a:endParaRPr lang="en-US" b="1" dirty="0">
            <a:solidFill>
              <a:srgbClr val="FF0000"/>
            </a:solidFill>
          </a:endParaRPr>
        </a:p>
      </dgm:t>
    </dgm:pt>
    <dgm:pt modelId="{454F840D-DD5E-49C9-AF14-FEDF160C7FB1}" type="parTrans" cxnId="{34A57FEB-4C11-4AE5-842C-9FDC7F3AC796}">
      <dgm:prSet/>
      <dgm:spPr/>
      <dgm:t>
        <a:bodyPr/>
        <a:lstStyle/>
        <a:p>
          <a:endParaRPr lang="en-US"/>
        </a:p>
      </dgm:t>
    </dgm:pt>
    <dgm:pt modelId="{B22431E1-D4D3-41BF-A7EA-E31778D670C9}" type="sibTrans" cxnId="{34A57FEB-4C11-4AE5-842C-9FDC7F3AC796}">
      <dgm:prSet/>
      <dgm:spPr/>
      <dgm:t>
        <a:bodyPr/>
        <a:lstStyle/>
        <a:p>
          <a:endParaRPr lang="en-US"/>
        </a:p>
      </dgm:t>
    </dgm:pt>
    <dgm:pt modelId="{83FBEAA9-9F2E-4F8B-86E8-6A8709496B66}" type="asst">
      <dgm:prSet phldrT="[Text]"/>
      <dgm:spPr>
        <a:solidFill>
          <a:srgbClr val="FFFF00"/>
        </a:solidFill>
      </dgm:spPr>
      <dgm:t>
        <a:bodyPr/>
        <a:lstStyle/>
        <a:p>
          <a:r>
            <a:rPr lang="en-US" b="0" dirty="0"/>
            <a:t>Random Forest &amp; Decision Trees</a:t>
          </a:r>
        </a:p>
      </dgm:t>
    </dgm:pt>
    <dgm:pt modelId="{7D36D765-AF3C-414F-AC8C-435DD762FEB9}" type="parTrans" cxnId="{97C05A9D-DA91-4BE1-9A3B-493AB9563E18}">
      <dgm:prSet/>
      <dgm:spPr/>
      <dgm:t>
        <a:bodyPr/>
        <a:lstStyle/>
        <a:p>
          <a:endParaRPr lang="en-US"/>
        </a:p>
      </dgm:t>
    </dgm:pt>
    <dgm:pt modelId="{9D75F14F-DBC6-4819-B51F-07AD706C8EBB}" type="sibTrans" cxnId="{97C05A9D-DA91-4BE1-9A3B-493AB9563E18}">
      <dgm:prSet/>
      <dgm:spPr/>
      <dgm:t>
        <a:bodyPr/>
        <a:lstStyle/>
        <a:p>
          <a:endParaRPr lang="en-US"/>
        </a:p>
      </dgm:t>
    </dgm:pt>
    <dgm:pt modelId="{7051140A-BA51-4453-B5CB-039649816E72}" type="asst">
      <dgm:prSet phldrT="[Text]"/>
      <dgm:spPr>
        <a:solidFill>
          <a:srgbClr val="FFFF00"/>
        </a:solidFill>
      </dgm:spPr>
      <dgm:t>
        <a:bodyPr/>
        <a:lstStyle/>
        <a:p>
          <a:r>
            <a:rPr lang="en-US" b="1" smtClean="0">
              <a:solidFill>
                <a:srgbClr val="FF0000"/>
              </a:solidFill>
            </a:rPr>
            <a:t>Random Forest &amp; Decision Trees</a:t>
          </a:r>
          <a:endParaRPr lang="en-US" b="1">
            <a:solidFill>
              <a:srgbClr val="FF0000"/>
            </a:solidFill>
          </a:endParaRPr>
        </a:p>
      </dgm:t>
    </dgm:pt>
    <dgm:pt modelId="{0932A632-F5BB-435C-977E-C3FF32630AA7}" type="parTrans" cxnId="{078C21D6-0C44-4246-A2C7-C7CA74F12697}">
      <dgm:prSet/>
      <dgm:spPr/>
      <dgm:t>
        <a:bodyPr/>
        <a:lstStyle/>
        <a:p>
          <a:endParaRPr lang="en-US"/>
        </a:p>
      </dgm:t>
    </dgm:pt>
    <dgm:pt modelId="{14A83198-5B18-4E22-8B7A-E9498784B87F}" type="sibTrans" cxnId="{078C21D6-0C44-4246-A2C7-C7CA74F12697}">
      <dgm:prSet/>
      <dgm:spPr/>
      <dgm:t>
        <a:bodyPr/>
        <a:lstStyle/>
        <a:p>
          <a:endParaRPr lang="en-US"/>
        </a:p>
      </dgm:t>
    </dgm:pt>
    <dgm:pt modelId="{5D049C64-3D96-4D8D-B0A9-86CEF3FA86D6}" type="asst">
      <dgm:prSet phldrT="[Text]"/>
      <dgm:spPr/>
      <dgm:t>
        <a:bodyPr/>
        <a:lstStyle/>
        <a:p>
          <a:r>
            <a:rPr lang="en-US" b="1" smtClean="0">
              <a:solidFill>
                <a:srgbClr val="FF0000"/>
              </a:solidFill>
            </a:rPr>
            <a:t>K Means Clustering Algorithm</a:t>
          </a:r>
          <a:endParaRPr lang="en-US" b="1">
            <a:solidFill>
              <a:srgbClr val="FF0000"/>
            </a:solidFill>
          </a:endParaRPr>
        </a:p>
      </dgm:t>
    </dgm:pt>
    <dgm:pt modelId="{6ED7E624-5EC1-4A5B-9097-D0AF80D81BD6}" type="parTrans" cxnId="{966D6396-F6E7-4BD5-A9A8-8107B11B88EA}">
      <dgm:prSet/>
      <dgm:spPr/>
      <dgm:t>
        <a:bodyPr/>
        <a:lstStyle/>
        <a:p>
          <a:endParaRPr lang="en-US"/>
        </a:p>
      </dgm:t>
    </dgm:pt>
    <dgm:pt modelId="{26413329-E5D1-4F9E-B761-3D7D8ACB8876}" type="sibTrans" cxnId="{966D6396-F6E7-4BD5-A9A8-8107B11B88EA}">
      <dgm:prSet/>
      <dgm:spPr/>
      <dgm:t>
        <a:bodyPr/>
        <a:lstStyle/>
        <a:p>
          <a:endParaRPr lang="en-US"/>
        </a:p>
      </dgm:t>
    </dgm:pt>
    <dgm:pt modelId="{B67B0D70-F9CB-4773-926E-B101B4AE86EF}" type="asst">
      <dgm:prSet phldrT="[Text]"/>
      <dgm:spPr>
        <a:solidFill>
          <a:srgbClr val="FFFF00"/>
        </a:solidFill>
      </dgm:spPr>
      <dgm:t>
        <a:bodyPr/>
        <a:lstStyle/>
        <a:p>
          <a:r>
            <a:rPr lang="en-US" b="0" i="0" dirty="0"/>
            <a:t>K-Nearest Neighbors (KNN)</a:t>
          </a:r>
          <a:endParaRPr lang="en-US" b="1" dirty="0"/>
        </a:p>
      </dgm:t>
    </dgm:pt>
    <dgm:pt modelId="{55E23FCD-DEE9-49F2-A47C-CCB95121DC9E}" type="parTrans" cxnId="{DE178454-D961-4810-8952-2D46AEB54490}">
      <dgm:prSet/>
      <dgm:spPr/>
      <dgm:t>
        <a:bodyPr/>
        <a:lstStyle/>
        <a:p>
          <a:endParaRPr lang="en-US"/>
        </a:p>
      </dgm:t>
    </dgm:pt>
    <dgm:pt modelId="{A4FA0441-D978-4DA4-8D41-E818364D122B}" type="sibTrans" cxnId="{DE178454-D961-4810-8952-2D46AEB54490}">
      <dgm:prSet/>
      <dgm:spPr/>
      <dgm:t>
        <a:bodyPr/>
        <a:lstStyle/>
        <a:p>
          <a:endParaRPr lang="en-US"/>
        </a:p>
      </dgm:t>
    </dgm:pt>
    <dgm:pt modelId="{B50B1302-570C-478C-81BE-728383A3EF0E}" type="asst">
      <dgm:prSet phldrT="[Text]"/>
      <dgm:spPr>
        <a:solidFill>
          <a:srgbClr val="FFFF00"/>
        </a:solidFill>
      </dgm:spPr>
      <dgm:t>
        <a:bodyPr/>
        <a:lstStyle/>
        <a:p>
          <a:r>
            <a:rPr lang="en-US" b="1" i="0" dirty="0" smtClean="0">
              <a:solidFill>
                <a:srgbClr val="FF0000"/>
              </a:solidFill>
            </a:rPr>
            <a:t>K-Nearest Neighbors (KNN)</a:t>
          </a:r>
          <a:endParaRPr lang="en-US" b="1" dirty="0">
            <a:solidFill>
              <a:srgbClr val="FF0000"/>
            </a:solidFill>
          </a:endParaRPr>
        </a:p>
      </dgm:t>
    </dgm:pt>
    <dgm:pt modelId="{40948A86-0FF5-4992-9C8D-15757266D9EB}" type="parTrans" cxnId="{1FE97593-B6BA-4C23-9895-CB070815ADF3}">
      <dgm:prSet/>
      <dgm:spPr/>
      <dgm:t>
        <a:bodyPr/>
        <a:lstStyle/>
        <a:p>
          <a:endParaRPr lang="en-US"/>
        </a:p>
      </dgm:t>
    </dgm:pt>
    <dgm:pt modelId="{442BE0AC-39B5-46B4-BF60-1F5CCF2BB1DA}" type="sibTrans" cxnId="{1FE97593-B6BA-4C23-9895-CB070815ADF3}">
      <dgm:prSet/>
      <dgm:spPr/>
      <dgm:t>
        <a:bodyPr/>
        <a:lstStyle/>
        <a:p>
          <a:endParaRPr lang="en-US"/>
        </a:p>
      </dgm:t>
    </dgm:pt>
    <dgm:pt modelId="{259BE27A-6BD9-4048-A1DD-559E00B5BE4C}" type="asst">
      <dgm:prSet phldrT="[Text]"/>
      <dgm:spPr/>
      <dgm:t>
        <a:bodyPr/>
        <a:lstStyle/>
        <a:p>
          <a:r>
            <a:rPr lang="en-US" b="1" i="0" smtClean="0">
              <a:solidFill>
                <a:srgbClr val="FF0000"/>
              </a:solidFill>
            </a:rPr>
            <a:t>Natural Language Processing (NLP)</a:t>
          </a:r>
          <a:endParaRPr lang="en-US" b="1">
            <a:solidFill>
              <a:srgbClr val="FF0000"/>
            </a:solidFill>
          </a:endParaRPr>
        </a:p>
      </dgm:t>
    </dgm:pt>
    <dgm:pt modelId="{7221D788-4F49-4262-8BD3-B92A96F968C2}" type="parTrans" cxnId="{2D13517D-4674-436D-ADC7-34FD826AC5DD}">
      <dgm:prSet/>
      <dgm:spPr/>
      <dgm:t>
        <a:bodyPr/>
        <a:lstStyle/>
        <a:p>
          <a:endParaRPr lang="en-US"/>
        </a:p>
      </dgm:t>
    </dgm:pt>
    <dgm:pt modelId="{2499ACF5-AF4B-49C6-BC95-EBDF59E130DA}" type="sibTrans" cxnId="{2D13517D-4674-436D-ADC7-34FD826AC5DD}">
      <dgm:prSet/>
      <dgm:spPr/>
      <dgm:t>
        <a:bodyPr/>
        <a:lstStyle/>
        <a:p>
          <a:endParaRPr lang="en-US"/>
        </a:p>
      </dgm:t>
    </dgm:pt>
    <dgm:pt modelId="{1DEED644-5CA3-4669-B31B-204DB91D1E70}" type="asst">
      <dgm:prSet phldrT="[Text]"/>
      <dgm:spPr/>
      <dgm:t>
        <a:bodyPr/>
        <a:lstStyle/>
        <a:p>
          <a:r>
            <a:rPr lang="en-US" b="1" i="0" smtClean="0">
              <a:solidFill>
                <a:srgbClr val="FF0000"/>
              </a:solidFill>
            </a:rPr>
            <a:t>Hierarchical Clustering</a:t>
          </a:r>
          <a:endParaRPr lang="en-US" b="1">
            <a:solidFill>
              <a:srgbClr val="FF0000"/>
            </a:solidFill>
          </a:endParaRPr>
        </a:p>
      </dgm:t>
    </dgm:pt>
    <dgm:pt modelId="{04FF4821-40E1-4496-9632-5A7B6F814A1F}" type="parTrans" cxnId="{161BE4F8-C8E9-4B38-B07E-1B2D6E87FB2E}">
      <dgm:prSet/>
      <dgm:spPr/>
      <dgm:t>
        <a:bodyPr/>
        <a:lstStyle/>
        <a:p>
          <a:endParaRPr lang="en-US"/>
        </a:p>
      </dgm:t>
    </dgm:pt>
    <dgm:pt modelId="{BAA9C455-5DBA-4BDD-A0E3-917698FB5055}" type="sibTrans" cxnId="{161BE4F8-C8E9-4B38-B07E-1B2D6E87FB2E}">
      <dgm:prSet/>
      <dgm:spPr/>
      <dgm:t>
        <a:bodyPr/>
        <a:lstStyle/>
        <a:p>
          <a:endParaRPr lang="en-US"/>
        </a:p>
      </dgm:t>
    </dgm:pt>
    <dgm:pt modelId="{A5DED264-03F3-4AC1-BC0D-B82270A414FB}" type="asst">
      <dgm:prSet phldrT="[Text]"/>
      <dgm:spPr/>
      <dgm:t>
        <a:bodyPr/>
        <a:lstStyle/>
        <a:p>
          <a:r>
            <a:rPr lang="en-US" b="1" i="0" smtClean="0">
              <a:solidFill>
                <a:srgbClr val="FF0000"/>
              </a:solidFill>
            </a:rPr>
            <a:t>DBSCAN</a:t>
          </a:r>
          <a:endParaRPr lang="en-US" b="1">
            <a:solidFill>
              <a:srgbClr val="FF0000"/>
            </a:solidFill>
          </a:endParaRPr>
        </a:p>
      </dgm:t>
    </dgm:pt>
    <dgm:pt modelId="{D15B226D-34F8-40EF-99F6-A1AE122A3DB4}" type="parTrans" cxnId="{80774BDB-860B-4131-97BE-7460A20A4AD4}">
      <dgm:prSet/>
      <dgm:spPr/>
      <dgm:t>
        <a:bodyPr/>
        <a:lstStyle/>
        <a:p>
          <a:endParaRPr lang="en-US"/>
        </a:p>
      </dgm:t>
    </dgm:pt>
    <dgm:pt modelId="{37F23C9B-39C6-405D-80E2-889EEA6828E7}" type="sibTrans" cxnId="{80774BDB-860B-4131-97BE-7460A20A4AD4}">
      <dgm:prSet/>
      <dgm:spPr/>
      <dgm:t>
        <a:bodyPr/>
        <a:lstStyle/>
        <a:p>
          <a:endParaRPr lang="en-US"/>
        </a:p>
      </dgm:t>
    </dgm:pt>
    <dgm:pt modelId="{9298F1D1-8F51-4559-82D1-936858B13EA4}" type="asst">
      <dgm:prSet phldrT="[Text]"/>
      <dgm:spPr/>
      <dgm:t>
        <a:bodyPr/>
        <a:lstStyle/>
        <a:p>
          <a:r>
            <a:rPr lang="en-US" b="1" i="0" smtClean="0">
              <a:solidFill>
                <a:srgbClr val="FF0000"/>
              </a:solidFill>
            </a:rPr>
            <a:t>OPTICS Algorithm</a:t>
          </a:r>
          <a:endParaRPr lang="en-US" b="1">
            <a:solidFill>
              <a:srgbClr val="FF0000"/>
            </a:solidFill>
          </a:endParaRPr>
        </a:p>
      </dgm:t>
    </dgm:pt>
    <dgm:pt modelId="{9D649853-FC4E-44D3-8332-326818961330}" type="parTrans" cxnId="{CA3449B7-4AD1-4559-8DDF-71CDD03B2F9B}">
      <dgm:prSet/>
      <dgm:spPr/>
      <dgm:t>
        <a:bodyPr/>
        <a:lstStyle/>
        <a:p>
          <a:endParaRPr lang="en-US"/>
        </a:p>
      </dgm:t>
    </dgm:pt>
    <dgm:pt modelId="{07A36A1E-433E-41E5-AAD9-75875AF0EE21}" type="sibTrans" cxnId="{CA3449B7-4AD1-4559-8DDF-71CDD03B2F9B}">
      <dgm:prSet/>
      <dgm:spPr/>
      <dgm:t>
        <a:bodyPr/>
        <a:lstStyle/>
        <a:p>
          <a:endParaRPr lang="en-US"/>
        </a:p>
      </dgm:t>
    </dgm:pt>
    <dgm:pt modelId="{2C260B3E-C638-470C-AB7C-5B9BCFEE56C2}" type="asst">
      <dgm:prSet phldrT="[Text]"/>
      <dgm:spPr/>
      <dgm:t>
        <a:bodyPr/>
        <a:lstStyle/>
        <a:p>
          <a:r>
            <a:rPr lang="en-US" b="1" smtClean="0">
              <a:solidFill>
                <a:srgbClr val="FF0000"/>
              </a:solidFill>
            </a:rPr>
            <a:t>Mixture Models</a:t>
          </a:r>
          <a:endParaRPr lang="en-US" b="1">
            <a:solidFill>
              <a:srgbClr val="FF0000"/>
            </a:solidFill>
          </a:endParaRPr>
        </a:p>
      </dgm:t>
    </dgm:pt>
    <dgm:pt modelId="{91770C51-1D73-465B-9BD2-6408C8061E0D}" type="parTrans" cxnId="{FEFFFD55-0AD1-4322-BA8B-2201AE1B46A0}">
      <dgm:prSet/>
      <dgm:spPr/>
      <dgm:t>
        <a:bodyPr/>
        <a:lstStyle/>
        <a:p>
          <a:endParaRPr lang="en-US"/>
        </a:p>
      </dgm:t>
    </dgm:pt>
    <dgm:pt modelId="{BEAF1B79-FCBE-42CE-97D2-1E5F3AAD9884}" type="sibTrans" cxnId="{FEFFFD55-0AD1-4322-BA8B-2201AE1B46A0}">
      <dgm:prSet/>
      <dgm:spPr/>
      <dgm:t>
        <a:bodyPr/>
        <a:lstStyle/>
        <a:p>
          <a:endParaRPr lang="en-US"/>
        </a:p>
      </dgm:t>
    </dgm:pt>
    <dgm:pt modelId="{68513F5B-919C-4729-AA9F-EB3A0A6B0ABB}" type="asst">
      <dgm:prSet phldrT="[Text]"/>
      <dgm:spPr/>
      <dgm:t>
        <a:bodyPr/>
        <a:lstStyle/>
        <a:p>
          <a:r>
            <a:rPr lang="en-US" b="1" i="0" smtClean="0">
              <a:solidFill>
                <a:srgbClr val="FF0000"/>
              </a:solidFill>
            </a:rPr>
            <a:t>Principal Component Analysis</a:t>
          </a:r>
          <a:endParaRPr lang="en-US" b="1">
            <a:solidFill>
              <a:srgbClr val="FF0000"/>
            </a:solidFill>
          </a:endParaRPr>
        </a:p>
      </dgm:t>
    </dgm:pt>
    <dgm:pt modelId="{F020530A-2B67-4D65-BF46-30191350EE68}" type="parTrans" cxnId="{725C3D46-B078-447F-8C4F-0F2954A4E1BB}">
      <dgm:prSet/>
      <dgm:spPr/>
      <dgm:t>
        <a:bodyPr/>
        <a:lstStyle/>
        <a:p>
          <a:endParaRPr lang="en-US"/>
        </a:p>
      </dgm:t>
    </dgm:pt>
    <dgm:pt modelId="{987286AA-AF3F-41FF-BE28-76968D91CD0B}" type="sibTrans" cxnId="{725C3D46-B078-447F-8C4F-0F2954A4E1BB}">
      <dgm:prSet/>
      <dgm:spPr/>
      <dgm:t>
        <a:bodyPr/>
        <a:lstStyle/>
        <a:p>
          <a:endParaRPr lang="en-US"/>
        </a:p>
      </dgm:t>
    </dgm:pt>
    <dgm:pt modelId="{2B099809-0BA9-481B-B357-6FFEA279D1E4}" type="asst">
      <dgm:prSet phldrT="[Text]"/>
      <dgm:spPr/>
      <dgm:t>
        <a:bodyPr/>
        <a:lstStyle/>
        <a:p>
          <a:r>
            <a:rPr lang="en-US" b="1" i="1" smtClean="0">
              <a:solidFill>
                <a:srgbClr val="FF0000"/>
              </a:solidFill>
            </a:rPr>
            <a:t>Linear Discriminant Analysis</a:t>
          </a:r>
          <a:endParaRPr lang="en-US" b="1">
            <a:solidFill>
              <a:srgbClr val="FF0000"/>
            </a:solidFill>
          </a:endParaRPr>
        </a:p>
      </dgm:t>
    </dgm:pt>
    <dgm:pt modelId="{DADD98F0-48F7-4864-8150-A8D1B3695260}" type="parTrans" cxnId="{4F49545E-04D8-45A8-8CBD-834D34A36C69}">
      <dgm:prSet/>
      <dgm:spPr/>
      <dgm:t>
        <a:bodyPr/>
        <a:lstStyle/>
        <a:p>
          <a:endParaRPr lang="en-US"/>
        </a:p>
      </dgm:t>
    </dgm:pt>
    <dgm:pt modelId="{4EE7B75A-4E14-453C-8831-D6ED19748C16}" type="sibTrans" cxnId="{4F49545E-04D8-45A8-8CBD-834D34A36C69}">
      <dgm:prSet/>
      <dgm:spPr/>
      <dgm:t>
        <a:bodyPr/>
        <a:lstStyle/>
        <a:p>
          <a:endParaRPr lang="en-US"/>
        </a:p>
      </dgm:t>
    </dgm:pt>
    <dgm:pt modelId="{CAA3C81E-5CE6-45C6-8DF0-0BCBFCA3247E}" type="asst">
      <dgm:prSet phldrT="[Text]"/>
      <dgm:spPr/>
      <dgm:t>
        <a:bodyPr/>
        <a:lstStyle/>
        <a:p>
          <a:r>
            <a:rPr lang="en-US" b="1" i="1" smtClean="0">
              <a:solidFill>
                <a:srgbClr val="FF0000"/>
              </a:solidFill>
            </a:rPr>
            <a:t>Canonical Correlation Analysis</a:t>
          </a:r>
          <a:endParaRPr lang="en-US" b="1">
            <a:solidFill>
              <a:srgbClr val="FF0000"/>
            </a:solidFill>
          </a:endParaRPr>
        </a:p>
      </dgm:t>
    </dgm:pt>
    <dgm:pt modelId="{9EAB6075-A06E-4156-99CE-CE13466EF113}" type="parTrans" cxnId="{E287C506-ADFA-4D79-8C07-71C8CCA4689F}">
      <dgm:prSet/>
      <dgm:spPr/>
      <dgm:t>
        <a:bodyPr/>
        <a:lstStyle/>
        <a:p>
          <a:endParaRPr lang="en-US"/>
        </a:p>
      </dgm:t>
    </dgm:pt>
    <dgm:pt modelId="{E57C97CE-5F6E-4D00-AC66-534EF3573BD5}" type="sibTrans" cxnId="{E287C506-ADFA-4D79-8C07-71C8CCA4689F}">
      <dgm:prSet/>
      <dgm:spPr/>
      <dgm:t>
        <a:bodyPr/>
        <a:lstStyle/>
        <a:p>
          <a:endParaRPr lang="en-US"/>
        </a:p>
      </dgm:t>
    </dgm:pt>
    <dgm:pt modelId="{61DC034B-DAAF-42A3-A67E-EA10E65F0591}" type="asst">
      <dgm:prSet phldrT="[Text]"/>
      <dgm:spPr/>
      <dgm:t>
        <a:bodyPr/>
        <a:lstStyle/>
        <a:p>
          <a:r>
            <a:rPr lang="en-US" b="1" i="1" smtClean="0">
              <a:solidFill>
                <a:srgbClr val="FF0000"/>
              </a:solidFill>
            </a:rPr>
            <a:t>T-DISTRIB Stochastic NEIB Embedding</a:t>
          </a:r>
          <a:endParaRPr lang="en-US" b="1">
            <a:solidFill>
              <a:srgbClr val="FF0000"/>
            </a:solidFill>
          </a:endParaRPr>
        </a:p>
      </dgm:t>
    </dgm:pt>
    <dgm:pt modelId="{6946D69B-2760-48D4-A6A9-F364DB41DB57}" type="parTrans" cxnId="{87DBFCBA-2CD1-4244-AEF4-B130D3D23E24}">
      <dgm:prSet/>
      <dgm:spPr/>
      <dgm:t>
        <a:bodyPr/>
        <a:lstStyle/>
        <a:p>
          <a:endParaRPr lang="en-US"/>
        </a:p>
      </dgm:t>
    </dgm:pt>
    <dgm:pt modelId="{87FD3CE3-8A6B-4879-8D11-56DE5C0835DF}" type="sibTrans" cxnId="{87DBFCBA-2CD1-4244-AEF4-B130D3D23E24}">
      <dgm:prSet/>
      <dgm:spPr/>
      <dgm:t>
        <a:bodyPr/>
        <a:lstStyle/>
        <a:p>
          <a:endParaRPr lang="en-US"/>
        </a:p>
      </dgm:t>
    </dgm:pt>
    <dgm:pt modelId="{BEF1A457-A91F-4182-A416-57E2DF04213F}" type="asst">
      <dgm:prSet/>
      <dgm:spPr/>
      <dgm:t>
        <a:bodyPr/>
        <a:lstStyle/>
        <a:p>
          <a:r>
            <a:rPr lang="en-US" b="1" smtClean="0">
              <a:solidFill>
                <a:schemeClr val="accent5">
                  <a:lumMod val="75000"/>
                </a:schemeClr>
              </a:solidFill>
            </a:rPr>
            <a:t>Artificial Neural Network </a:t>
          </a:r>
          <a:endParaRPr lang="en-US" b="1">
            <a:solidFill>
              <a:schemeClr val="accent1">
                <a:lumMod val="50000"/>
              </a:schemeClr>
            </a:solidFill>
          </a:endParaRPr>
        </a:p>
      </dgm:t>
    </dgm:pt>
    <dgm:pt modelId="{893B46E1-9DF2-4C04-97CC-200BFA63EEE4}" type="parTrans" cxnId="{CCE8A6AB-3257-47A9-8F7C-0934D6D6F25A}">
      <dgm:prSet/>
      <dgm:spPr/>
      <dgm:t>
        <a:bodyPr/>
        <a:lstStyle/>
        <a:p>
          <a:endParaRPr lang="en-US"/>
        </a:p>
      </dgm:t>
    </dgm:pt>
    <dgm:pt modelId="{68BD5F38-FAA9-4338-BF95-ADA956B78C20}" type="sibTrans" cxnId="{CCE8A6AB-3257-47A9-8F7C-0934D6D6F25A}">
      <dgm:prSet/>
      <dgm:spPr/>
      <dgm:t>
        <a:bodyPr/>
        <a:lstStyle/>
        <a:p>
          <a:endParaRPr lang="en-US"/>
        </a:p>
      </dgm:t>
    </dgm:pt>
    <dgm:pt modelId="{431F8522-79DC-44E5-A390-728EAD2AB2D4}" type="asst">
      <dgm:prSet/>
      <dgm:spPr/>
      <dgm:t>
        <a:bodyPr/>
        <a:lstStyle/>
        <a:p>
          <a:r>
            <a:rPr lang="en-US" b="1" i="0" smtClean="0">
              <a:solidFill>
                <a:schemeClr val="accent1">
                  <a:lumMod val="50000"/>
                </a:schemeClr>
              </a:solidFill>
            </a:rPr>
            <a:t>Q-learning</a:t>
          </a:r>
          <a:endParaRPr lang="en-US" b="1">
            <a:solidFill>
              <a:schemeClr val="accent1">
                <a:lumMod val="50000"/>
              </a:schemeClr>
            </a:solidFill>
          </a:endParaRPr>
        </a:p>
      </dgm:t>
    </dgm:pt>
    <dgm:pt modelId="{AB39FAF6-9C80-4489-9232-7C3F5DC6E405}" type="parTrans" cxnId="{49F8F4E4-C66D-4422-B852-F79C31E7D7CA}">
      <dgm:prSet/>
      <dgm:spPr/>
      <dgm:t>
        <a:bodyPr/>
        <a:lstStyle/>
        <a:p>
          <a:endParaRPr lang="en-US"/>
        </a:p>
      </dgm:t>
    </dgm:pt>
    <dgm:pt modelId="{17DCA144-9349-4E96-8D35-B77D486580E7}" type="sibTrans" cxnId="{49F8F4E4-C66D-4422-B852-F79C31E7D7CA}">
      <dgm:prSet/>
      <dgm:spPr/>
      <dgm:t>
        <a:bodyPr/>
        <a:lstStyle/>
        <a:p>
          <a:endParaRPr lang="en-US"/>
        </a:p>
      </dgm:t>
    </dgm:pt>
    <dgm:pt modelId="{6A05716A-AD35-4796-9E1A-1C6EF44E7684}" type="asst">
      <dgm:prSet/>
      <dgm:spPr/>
      <dgm:t>
        <a:bodyPr/>
        <a:lstStyle/>
        <a:p>
          <a:r>
            <a:rPr lang="en-US" b="1" i="0" smtClean="0">
              <a:solidFill>
                <a:schemeClr val="accent1">
                  <a:lumMod val="50000"/>
                </a:schemeClr>
              </a:solidFill>
            </a:rPr>
            <a:t>SARSA</a:t>
          </a:r>
          <a:endParaRPr lang="en-US" b="1">
            <a:solidFill>
              <a:schemeClr val="accent1">
                <a:lumMod val="50000"/>
              </a:schemeClr>
            </a:solidFill>
          </a:endParaRPr>
        </a:p>
      </dgm:t>
    </dgm:pt>
    <dgm:pt modelId="{44349D7B-3F01-466A-9C3F-3608A162B28F}" type="parTrans" cxnId="{AD6518CB-C84D-477D-BA11-689DE1EE7335}">
      <dgm:prSet/>
      <dgm:spPr/>
      <dgm:t>
        <a:bodyPr/>
        <a:lstStyle/>
        <a:p>
          <a:endParaRPr lang="en-US"/>
        </a:p>
      </dgm:t>
    </dgm:pt>
    <dgm:pt modelId="{B3882374-2ECD-48AC-AB3A-AF1D8BF422B6}" type="sibTrans" cxnId="{AD6518CB-C84D-477D-BA11-689DE1EE7335}">
      <dgm:prSet/>
      <dgm:spPr/>
      <dgm:t>
        <a:bodyPr/>
        <a:lstStyle/>
        <a:p>
          <a:endParaRPr lang="en-US"/>
        </a:p>
      </dgm:t>
    </dgm:pt>
    <dgm:pt modelId="{34578CF3-0FE3-44AF-A009-B55CC8465E0C}" type="asst">
      <dgm:prSet/>
      <dgm:spPr/>
      <dgm:t>
        <a:bodyPr/>
        <a:lstStyle/>
        <a:p>
          <a:r>
            <a:rPr lang="en-US" b="1" i="0" smtClean="0">
              <a:solidFill>
                <a:schemeClr val="accent1">
                  <a:lumMod val="50000"/>
                </a:schemeClr>
              </a:solidFill>
            </a:rPr>
            <a:t>DQN</a:t>
          </a:r>
          <a:endParaRPr lang="en-US" b="1">
            <a:solidFill>
              <a:schemeClr val="accent1">
                <a:lumMod val="50000"/>
              </a:schemeClr>
            </a:solidFill>
          </a:endParaRPr>
        </a:p>
      </dgm:t>
    </dgm:pt>
    <dgm:pt modelId="{309FD91D-16FE-4E22-9835-EDC78988DD33}" type="parTrans" cxnId="{F4A5C86B-D799-4C72-BE74-71B462F4C28A}">
      <dgm:prSet/>
      <dgm:spPr/>
      <dgm:t>
        <a:bodyPr/>
        <a:lstStyle/>
        <a:p>
          <a:endParaRPr lang="en-US"/>
        </a:p>
      </dgm:t>
    </dgm:pt>
    <dgm:pt modelId="{963D3DE6-8959-4F2C-BB64-8C96CB45797C}" type="sibTrans" cxnId="{F4A5C86B-D799-4C72-BE74-71B462F4C28A}">
      <dgm:prSet/>
      <dgm:spPr/>
      <dgm:t>
        <a:bodyPr/>
        <a:lstStyle/>
        <a:p>
          <a:endParaRPr lang="en-US"/>
        </a:p>
      </dgm:t>
    </dgm:pt>
    <dgm:pt modelId="{1DD1A8DC-1326-4F45-816C-B335750FAE88}" type="asst">
      <dgm:prSet/>
      <dgm:spPr/>
      <dgm:t>
        <a:bodyPr/>
        <a:lstStyle/>
        <a:p>
          <a:r>
            <a:rPr lang="en-US" b="1" i="0" smtClean="0">
              <a:solidFill>
                <a:schemeClr val="accent1">
                  <a:lumMod val="50000"/>
                </a:schemeClr>
              </a:solidFill>
            </a:rPr>
            <a:t>DDPG</a:t>
          </a:r>
          <a:endParaRPr lang="en-US" b="1">
            <a:solidFill>
              <a:schemeClr val="accent1">
                <a:lumMod val="50000"/>
              </a:schemeClr>
            </a:solidFill>
          </a:endParaRPr>
        </a:p>
      </dgm:t>
    </dgm:pt>
    <dgm:pt modelId="{32A5F114-967F-4B1E-BAD6-C1BC8729BF0D}" type="parTrans" cxnId="{037F6D63-927E-41CE-828E-A34437CBE220}">
      <dgm:prSet/>
      <dgm:spPr/>
      <dgm:t>
        <a:bodyPr/>
        <a:lstStyle/>
        <a:p>
          <a:endParaRPr lang="en-US"/>
        </a:p>
      </dgm:t>
    </dgm:pt>
    <dgm:pt modelId="{11828FCA-73FE-492F-8CDE-29287D36208D}" type="sibTrans" cxnId="{037F6D63-927E-41CE-828E-A34437CBE220}">
      <dgm:prSet/>
      <dgm:spPr/>
      <dgm:t>
        <a:bodyPr/>
        <a:lstStyle/>
        <a:p>
          <a:endParaRPr lang="en-US"/>
        </a:p>
      </dgm:t>
    </dgm:pt>
    <dgm:pt modelId="{34C09641-A6FE-4008-8D49-3C67D5910F60}" type="asst">
      <dgm:prSet/>
      <dgm:spPr/>
      <dgm:t>
        <a:bodyPr/>
        <a:lstStyle/>
        <a:p>
          <a:r>
            <a:rPr lang="en-US" b="1" smtClean="0">
              <a:solidFill>
                <a:schemeClr val="accent5">
                  <a:lumMod val="75000"/>
                </a:schemeClr>
              </a:solidFill>
            </a:rPr>
            <a:t>etc.</a:t>
          </a:r>
          <a:endParaRPr lang="en-US" b="1">
            <a:solidFill>
              <a:schemeClr val="accent5">
                <a:lumMod val="75000"/>
              </a:schemeClr>
            </a:solidFill>
          </a:endParaRPr>
        </a:p>
      </dgm:t>
    </dgm:pt>
    <dgm:pt modelId="{20E8CDD3-C87C-4CBA-8F09-0B1C77F50441}" type="parTrans" cxnId="{FCB7BCF2-627F-4C5B-9060-300F685BDB82}">
      <dgm:prSet/>
      <dgm:spPr/>
      <dgm:t>
        <a:bodyPr/>
        <a:lstStyle/>
        <a:p>
          <a:endParaRPr lang="en-US"/>
        </a:p>
      </dgm:t>
    </dgm:pt>
    <dgm:pt modelId="{7B8B7571-0925-41A9-871F-D83BF87DBE2A}" type="sibTrans" cxnId="{FCB7BCF2-627F-4C5B-9060-300F685BDB82}">
      <dgm:prSet/>
      <dgm:spPr/>
      <dgm:t>
        <a:bodyPr/>
        <a:lstStyle/>
        <a:p>
          <a:endParaRPr lang="en-US"/>
        </a:p>
      </dgm:t>
    </dgm:pt>
    <dgm:pt modelId="{100117AC-A6A4-46AC-BF1D-641A73FE1B51}" type="asst">
      <dgm:prSet phldrT="[Text]"/>
      <dgm:spPr/>
      <dgm:t>
        <a:bodyPr/>
        <a:lstStyle/>
        <a:p>
          <a:r>
            <a:rPr lang="en-US" b="1" smtClean="0">
              <a:solidFill>
                <a:srgbClr val="FF0000"/>
              </a:solidFill>
            </a:rPr>
            <a:t>Fuzzy</a:t>
          </a:r>
          <a:endParaRPr lang="en-US" b="1">
            <a:solidFill>
              <a:srgbClr val="FF0000"/>
            </a:solidFill>
          </a:endParaRPr>
        </a:p>
      </dgm:t>
    </dgm:pt>
    <dgm:pt modelId="{0405E57B-8E09-4E1C-9141-F980EB27F1CE}" type="parTrans" cxnId="{BD6492BF-830D-4E89-BA6C-1154FDAC312F}">
      <dgm:prSet/>
      <dgm:spPr/>
      <dgm:t>
        <a:bodyPr/>
        <a:lstStyle/>
        <a:p>
          <a:endParaRPr lang="en-US"/>
        </a:p>
      </dgm:t>
    </dgm:pt>
    <dgm:pt modelId="{94CC9598-173A-4BB7-A472-AB832E39A6A8}" type="sibTrans" cxnId="{BD6492BF-830D-4E89-BA6C-1154FDAC312F}">
      <dgm:prSet/>
      <dgm:spPr/>
      <dgm:t>
        <a:bodyPr/>
        <a:lstStyle/>
        <a:p>
          <a:endParaRPr lang="en-US"/>
        </a:p>
      </dgm:t>
    </dgm:pt>
    <dgm:pt modelId="{79F25906-77BC-4E10-9069-C5F5ED356505}" type="asst">
      <dgm:prSet phldrT="[Text]"/>
      <dgm:spPr/>
      <dgm:t>
        <a:bodyPr/>
        <a:lstStyle/>
        <a:p>
          <a:r>
            <a:rPr lang="en-US" b="1" smtClean="0">
              <a:solidFill>
                <a:srgbClr val="FF0000"/>
              </a:solidFill>
            </a:rPr>
            <a:t>Support Vector Machine Algorithm</a:t>
          </a:r>
          <a:endParaRPr lang="en-US" b="1" dirty="0">
            <a:solidFill>
              <a:srgbClr val="FF0000"/>
            </a:solidFill>
          </a:endParaRPr>
        </a:p>
      </dgm:t>
    </dgm:pt>
    <dgm:pt modelId="{977965C3-6895-49B0-A333-28840CD030E1}" type="parTrans" cxnId="{49A9A6E6-B25E-40AB-ADBF-BF6238485DB4}">
      <dgm:prSet/>
      <dgm:spPr/>
      <dgm:t>
        <a:bodyPr/>
        <a:lstStyle/>
        <a:p>
          <a:endParaRPr lang="en-US"/>
        </a:p>
      </dgm:t>
    </dgm:pt>
    <dgm:pt modelId="{54BB7E0B-0948-42F7-9B18-7937A2324712}" type="sibTrans" cxnId="{49A9A6E6-B25E-40AB-ADBF-BF6238485DB4}">
      <dgm:prSet/>
      <dgm:spPr/>
      <dgm:t>
        <a:bodyPr/>
        <a:lstStyle/>
        <a:p>
          <a:endParaRPr lang="en-US"/>
        </a:p>
      </dgm:t>
    </dgm:pt>
    <dgm:pt modelId="{ED42652A-D9C0-4D26-AB89-D2CF1A36FEDC}" type="pres">
      <dgm:prSet presAssocID="{268A74BB-EB06-45B8-B0FB-883E0AD5CAE6}" presName="hierChild1" presStyleCnt="0">
        <dgm:presLayoutVars>
          <dgm:orgChart val="1"/>
          <dgm:chPref val="1"/>
          <dgm:dir/>
          <dgm:animOne val="branch"/>
          <dgm:animLvl val="lvl"/>
          <dgm:resizeHandles/>
        </dgm:presLayoutVars>
      </dgm:prSet>
      <dgm:spPr/>
      <dgm:t>
        <a:bodyPr/>
        <a:lstStyle/>
        <a:p>
          <a:endParaRPr lang="en-US"/>
        </a:p>
      </dgm:t>
    </dgm:pt>
    <dgm:pt modelId="{1DCF02C3-A8FB-4D44-B97B-2F6D4BCEAA93}" type="pres">
      <dgm:prSet presAssocID="{CB86D995-4ECC-49BE-A76E-95F02B565B8B}" presName="hierRoot1" presStyleCnt="0">
        <dgm:presLayoutVars>
          <dgm:hierBranch val="init"/>
        </dgm:presLayoutVars>
      </dgm:prSet>
      <dgm:spPr/>
      <dgm:t>
        <a:bodyPr/>
        <a:lstStyle/>
        <a:p>
          <a:endParaRPr lang="en-US"/>
        </a:p>
      </dgm:t>
    </dgm:pt>
    <dgm:pt modelId="{3C5DD1FC-91C6-4FF6-A797-E32431357907}" type="pres">
      <dgm:prSet presAssocID="{CB86D995-4ECC-49BE-A76E-95F02B565B8B}" presName="rootComposite1" presStyleCnt="0"/>
      <dgm:spPr/>
      <dgm:t>
        <a:bodyPr/>
        <a:lstStyle/>
        <a:p>
          <a:endParaRPr lang="en-US"/>
        </a:p>
      </dgm:t>
    </dgm:pt>
    <dgm:pt modelId="{B66A7368-26D7-4CFD-B3B1-23A3F99DB5BD}" type="pres">
      <dgm:prSet presAssocID="{CB86D995-4ECC-49BE-A76E-95F02B565B8B}" presName="rootText1" presStyleLbl="node0" presStyleIdx="0" presStyleCnt="1">
        <dgm:presLayoutVars>
          <dgm:chPref val="3"/>
        </dgm:presLayoutVars>
      </dgm:prSet>
      <dgm:spPr/>
      <dgm:t>
        <a:bodyPr/>
        <a:lstStyle/>
        <a:p>
          <a:endParaRPr lang="en-US"/>
        </a:p>
      </dgm:t>
    </dgm:pt>
    <dgm:pt modelId="{B8C93F6D-F0BE-4708-BC34-7A8314911510}" type="pres">
      <dgm:prSet presAssocID="{CB86D995-4ECC-49BE-A76E-95F02B565B8B}" presName="rootConnector1" presStyleLbl="node1" presStyleIdx="0" presStyleCnt="0"/>
      <dgm:spPr/>
      <dgm:t>
        <a:bodyPr/>
        <a:lstStyle/>
        <a:p>
          <a:endParaRPr lang="en-US"/>
        </a:p>
      </dgm:t>
    </dgm:pt>
    <dgm:pt modelId="{36850526-177B-4186-B96F-6245C20F20D9}" type="pres">
      <dgm:prSet presAssocID="{CB86D995-4ECC-49BE-A76E-95F02B565B8B}" presName="hierChild2" presStyleCnt="0"/>
      <dgm:spPr/>
      <dgm:t>
        <a:bodyPr/>
        <a:lstStyle/>
        <a:p>
          <a:endParaRPr lang="en-US"/>
        </a:p>
      </dgm:t>
    </dgm:pt>
    <dgm:pt modelId="{DA4E1CF9-1E1A-41C9-8C00-48B65B3E033F}" type="pres">
      <dgm:prSet presAssocID="{CB86D995-4ECC-49BE-A76E-95F02B565B8B}" presName="hierChild3" presStyleCnt="0"/>
      <dgm:spPr/>
      <dgm:t>
        <a:bodyPr/>
        <a:lstStyle/>
        <a:p>
          <a:endParaRPr lang="en-US"/>
        </a:p>
      </dgm:t>
    </dgm:pt>
    <dgm:pt modelId="{08B6FA1E-4827-41ED-A857-27810DF05EF6}" type="pres">
      <dgm:prSet presAssocID="{0B273387-52F9-4BF2-8556-9DAEDD1B4056}" presName="Name111" presStyleLbl="parChTrans1D2" presStyleIdx="0" presStyleCnt="3"/>
      <dgm:spPr/>
      <dgm:t>
        <a:bodyPr/>
        <a:lstStyle/>
        <a:p>
          <a:endParaRPr lang="en-US"/>
        </a:p>
      </dgm:t>
    </dgm:pt>
    <dgm:pt modelId="{9869F458-624D-4364-B28A-15E47AB03E14}" type="pres">
      <dgm:prSet presAssocID="{81311787-3D0D-4B56-BDC9-C26967AE0891}" presName="hierRoot3" presStyleCnt="0">
        <dgm:presLayoutVars>
          <dgm:hierBranch val="init"/>
        </dgm:presLayoutVars>
      </dgm:prSet>
      <dgm:spPr/>
      <dgm:t>
        <a:bodyPr/>
        <a:lstStyle/>
        <a:p>
          <a:endParaRPr lang="en-US"/>
        </a:p>
      </dgm:t>
    </dgm:pt>
    <dgm:pt modelId="{3236336D-6D67-4533-B123-7B2A276D7B89}" type="pres">
      <dgm:prSet presAssocID="{81311787-3D0D-4B56-BDC9-C26967AE0891}" presName="rootComposite3" presStyleCnt="0"/>
      <dgm:spPr/>
      <dgm:t>
        <a:bodyPr/>
        <a:lstStyle/>
        <a:p>
          <a:endParaRPr lang="en-US"/>
        </a:p>
      </dgm:t>
    </dgm:pt>
    <dgm:pt modelId="{91CA4A4D-6F01-4B7A-BC0B-E5A726A029E4}" type="pres">
      <dgm:prSet presAssocID="{81311787-3D0D-4B56-BDC9-C26967AE0891}" presName="rootText3" presStyleLbl="asst1" presStyleIdx="0" presStyleCnt="35">
        <dgm:presLayoutVars>
          <dgm:chPref val="3"/>
        </dgm:presLayoutVars>
      </dgm:prSet>
      <dgm:spPr/>
      <dgm:t>
        <a:bodyPr/>
        <a:lstStyle/>
        <a:p>
          <a:endParaRPr lang="en-US"/>
        </a:p>
      </dgm:t>
    </dgm:pt>
    <dgm:pt modelId="{2DFE52FD-9A78-4B34-88D3-D92E39C6642D}" type="pres">
      <dgm:prSet presAssocID="{81311787-3D0D-4B56-BDC9-C26967AE0891}" presName="rootConnector3" presStyleLbl="asst1" presStyleIdx="0" presStyleCnt="35"/>
      <dgm:spPr/>
      <dgm:t>
        <a:bodyPr/>
        <a:lstStyle/>
        <a:p>
          <a:endParaRPr lang="en-US"/>
        </a:p>
      </dgm:t>
    </dgm:pt>
    <dgm:pt modelId="{F3BD80E7-5572-43E5-826D-0458B46910AE}" type="pres">
      <dgm:prSet presAssocID="{81311787-3D0D-4B56-BDC9-C26967AE0891}" presName="hierChild6" presStyleCnt="0"/>
      <dgm:spPr/>
      <dgm:t>
        <a:bodyPr/>
        <a:lstStyle/>
        <a:p>
          <a:endParaRPr lang="en-US"/>
        </a:p>
      </dgm:t>
    </dgm:pt>
    <dgm:pt modelId="{C5C2D4C1-CBD5-44E3-874F-D03483581482}" type="pres">
      <dgm:prSet presAssocID="{81311787-3D0D-4B56-BDC9-C26967AE0891}" presName="hierChild7" presStyleCnt="0"/>
      <dgm:spPr/>
      <dgm:t>
        <a:bodyPr/>
        <a:lstStyle/>
        <a:p>
          <a:endParaRPr lang="en-US"/>
        </a:p>
      </dgm:t>
    </dgm:pt>
    <dgm:pt modelId="{BEE063AA-A4A7-4B01-9D70-9BDD8A802E39}" type="pres">
      <dgm:prSet presAssocID="{1DF8437D-817D-4343-A2C4-CD79945DAC9E}" presName="Name111" presStyleLbl="parChTrans1D3" presStyleIdx="0" presStyleCnt="12"/>
      <dgm:spPr/>
      <dgm:t>
        <a:bodyPr/>
        <a:lstStyle/>
        <a:p>
          <a:endParaRPr lang="en-US"/>
        </a:p>
      </dgm:t>
    </dgm:pt>
    <dgm:pt modelId="{38217A01-8C7F-43B3-B6CF-8CBFBE2516E6}" type="pres">
      <dgm:prSet presAssocID="{003E8B49-7747-4B33-9EE8-10443C93047F}" presName="hierRoot3" presStyleCnt="0">
        <dgm:presLayoutVars>
          <dgm:hierBranch val="init"/>
        </dgm:presLayoutVars>
      </dgm:prSet>
      <dgm:spPr/>
      <dgm:t>
        <a:bodyPr/>
        <a:lstStyle/>
        <a:p>
          <a:endParaRPr lang="en-US"/>
        </a:p>
      </dgm:t>
    </dgm:pt>
    <dgm:pt modelId="{5E700175-36BE-4EA6-BC28-DD0D82CDAE9C}" type="pres">
      <dgm:prSet presAssocID="{003E8B49-7747-4B33-9EE8-10443C93047F}" presName="rootComposite3" presStyleCnt="0"/>
      <dgm:spPr/>
      <dgm:t>
        <a:bodyPr/>
        <a:lstStyle/>
        <a:p>
          <a:endParaRPr lang="en-US"/>
        </a:p>
      </dgm:t>
    </dgm:pt>
    <dgm:pt modelId="{2CEAD0BE-FC6D-43F1-92E7-7C8629C8C561}" type="pres">
      <dgm:prSet presAssocID="{003E8B49-7747-4B33-9EE8-10443C93047F}" presName="rootText3" presStyleLbl="asst1" presStyleIdx="1" presStyleCnt="35">
        <dgm:presLayoutVars>
          <dgm:chPref val="3"/>
        </dgm:presLayoutVars>
      </dgm:prSet>
      <dgm:spPr/>
      <dgm:t>
        <a:bodyPr/>
        <a:lstStyle/>
        <a:p>
          <a:endParaRPr lang="en-US"/>
        </a:p>
      </dgm:t>
    </dgm:pt>
    <dgm:pt modelId="{66CC60EB-29A8-4A41-9D85-810AD7E7DD75}" type="pres">
      <dgm:prSet presAssocID="{003E8B49-7747-4B33-9EE8-10443C93047F}" presName="rootConnector3" presStyleLbl="asst1" presStyleIdx="1" presStyleCnt="35"/>
      <dgm:spPr/>
      <dgm:t>
        <a:bodyPr/>
        <a:lstStyle/>
        <a:p>
          <a:endParaRPr lang="en-US"/>
        </a:p>
      </dgm:t>
    </dgm:pt>
    <dgm:pt modelId="{3539EF28-5F29-4952-A6C7-1EE882D75745}" type="pres">
      <dgm:prSet presAssocID="{003E8B49-7747-4B33-9EE8-10443C93047F}" presName="hierChild6" presStyleCnt="0"/>
      <dgm:spPr/>
      <dgm:t>
        <a:bodyPr/>
        <a:lstStyle/>
        <a:p>
          <a:endParaRPr lang="en-US"/>
        </a:p>
      </dgm:t>
    </dgm:pt>
    <dgm:pt modelId="{4C7C50DF-BF79-426B-B9F9-902DBE952D10}" type="pres">
      <dgm:prSet presAssocID="{003E8B49-7747-4B33-9EE8-10443C93047F}" presName="hierChild7" presStyleCnt="0"/>
      <dgm:spPr/>
      <dgm:t>
        <a:bodyPr/>
        <a:lstStyle/>
        <a:p>
          <a:endParaRPr lang="en-US"/>
        </a:p>
      </dgm:t>
    </dgm:pt>
    <dgm:pt modelId="{B244CBBA-9386-48FF-A96D-2DEB72F13CAF}" type="pres">
      <dgm:prSet presAssocID="{7FEFE583-34CC-4BC3-B9EF-C0A7E117BA17}" presName="Name111" presStyleLbl="parChTrans1D4" presStyleIdx="0" presStyleCnt="20"/>
      <dgm:spPr/>
      <dgm:t>
        <a:bodyPr/>
        <a:lstStyle/>
        <a:p>
          <a:endParaRPr lang="en-US"/>
        </a:p>
      </dgm:t>
    </dgm:pt>
    <dgm:pt modelId="{920A9A6B-4330-4262-9109-FF763309B83A}" type="pres">
      <dgm:prSet presAssocID="{0AEB1490-86ED-4D32-9739-0458AB0F22D4}" presName="hierRoot3" presStyleCnt="0">
        <dgm:presLayoutVars>
          <dgm:hierBranch val="init"/>
        </dgm:presLayoutVars>
      </dgm:prSet>
      <dgm:spPr/>
      <dgm:t>
        <a:bodyPr/>
        <a:lstStyle/>
        <a:p>
          <a:endParaRPr lang="en-US"/>
        </a:p>
      </dgm:t>
    </dgm:pt>
    <dgm:pt modelId="{DA334F95-7E3D-41DA-B95D-6CD7459C0864}" type="pres">
      <dgm:prSet presAssocID="{0AEB1490-86ED-4D32-9739-0458AB0F22D4}" presName="rootComposite3" presStyleCnt="0"/>
      <dgm:spPr/>
      <dgm:t>
        <a:bodyPr/>
        <a:lstStyle/>
        <a:p>
          <a:endParaRPr lang="en-US"/>
        </a:p>
      </dgm:t>
    </dgm:pt>
    <dgm:pt modelId="{6C0AB509-75AD-4648-9BC8-A61CEDD5C07A}" type="pres">
      <dgm:prSet presAssocID="{0AEB1490-86ED-4D32-9739-0458AB0F22D4}" presName="rootText3" presStyleLbl="asst1" presStyleIdx="2" presStyleCnt="35">
        <dgm:presLayoutVars>
          <dgm:chPref val="3"/>
        </dgm:presLayoutVars>
      </dgm:prSet>
      <dgm:spPr/>
      <dgm:t>
        <a:bodyPr/>
        <a:lstStyle/>
        <a:p>
          <a:endParaRPr lang="en-US"/>
        </a:p>
      </dgm:t>
    </dgm:pt>
    <dgm:pt modelId="{DA4DC121-156F-4D21-87CC-A71964CC3FB1}" type="pres">
      <dgm:prSet presAssocID="{0AEB1490-86ED-4D32-9739-0458AB0F22D4}" presName="rootConnector3" presStyleLbl="asst1" presStyleIdx="2" presStyleCnt="35"/>
      <dgm:spPr/>
      <dgm:t>
        <a:bodyPr/>
        <a:lstStyle/>
        <a:p>
          <a:endParaRPr lang="en-US"/>
        </a:p>
      </dgm:t>
    </dgm:pt>
    <dgm:pt modelId="{3F40281C-5F44-4338-8037-E6244B3B0134}" type="pres">
      <dgm:prSet presAssocID="{0AEB1490-86ED-4D32-9739-0458AB0F22D4}" presName="hierChild6" presStyleCnt="0"/>
      <dgm:spPr/>
      <dgm:t>
        <a:bodyPr/>
        <a:lstStyle/>
        <a:p>
          <a:endParaRPr lang="en-US"/>
        </a:p>
      </dgm:t>
    </dgm:pt>
    <dgm:pt modelId="{89291A45-826E-4E27-9CAF-9E302A90B38E}" type="pres">
      <dgm:prSet presAssocID="{0AEB1490-86ED-4D32-9739-0458AB0F22D4}" presName="hierChild7" presStyleCnt="0"/>
      <dgm:spPr/>
      <dgm:t>
        <a:bodyPr/>
        <a:lstStyle/>
        <a:p>
          <a:endParaRPr lang="en-US"/>
        </a:p>
      </dgm:t>
    </dgm:pt>
    <dgm:pt modelId="{05C793EE-9EBF-4636-A719-AEEFF2758663}" type="pres">
      <dgm:prSet presAssocID="{40948A86-0FF5-4992-9C8D-15757266D9EB}" presName="Name111" presStyleLbl="parChTrans1D4" presStyleIdx="1" presStyleCnt="20"/>
      <dgm:spPr/>
      <dgm:t>
        <a:bodyPr/>
        <a:lstStyle/>
        <a:p>
          <a:endParaRPr lang="en-US"/>
        </a:p>
      </dgm:t>
    </dgm:pt>
    <dgm:pt modelId="{7AFFFF9A-A69E-4C42-99FF-DC564AF9D652}" type="pres">
      <dgm:prSet presAssocID="{B50B1302-570C-478C-81BE-728383A3EF0E}" presName="hierRoot3" presStyleCnt="0">
        <dgm:presLayoutVars>
          <dgm:hierBranch val="init"/>
        </dgm:presLayoutVars>
      </dgm:prSet>
      <dgm:spPr/>
      <dgm:t>
        <a:bodyPr/>
        <a:lstStyle/>
        <a:p>
          <a:endParaRPr lang="en-US"/>
        </a:p>
      </dgm:t>
    </dgm:pt>
    <dgm:pt modelId="{C5620ADF-B1DA-427F-808D-042341764806}" type="pres">
      <dgm:prSet presAssocID="{B50B1302-570C-478C-81BE-728383A3EF0E}" presName="rootComposite3" presStyleCnt="0"/>
      <dgm:spPr/>
      <dgm:t>
        <a:bodyPr/>
        <a:lstStyle/>
        <a:p>
          <a:endParaRPr lang="en-US"/>
        </a:p>
      </dgm:t>
    </dgm:pt>
    <dgm:pt modelId="{B9DF749E-9F14-4259-BEFA-E14FAD9266E6}" type="pres">
      <dgm:prSet presAssocID="{B50B1302-570C-478C-81BE-728383A3EF0E}" presName="rootText3" presStyleLbl="asst1" presStyleIdx="3" presStyleCnt="35">
        <dgm:presLayoutVars>
          <dgm:chPref val="3"/>
        </dgm:presLayoutVars>
      </dgm:prSet>
      <dgm:spPr/>
      <dgm:t>
        <a:bodyPr/>
        <a:lstStyle/>
        <a:p>
          <a:endParaRPr lang="en-US"/>
        </a:p>
      </dgm:t>
    </dgm:pt>
    <dgm:pt modelId="{92E7EE69-4A86-4D75-8544-41FBA7E29BAD}" type="pres">
      <dgm:prSet presAssocID="{B50B1302-570C-478C-81BE-728383A3EF0E}" presName="rootConnector3" presStyleLbl="asst1" presStyleIdx="3" presStyleCnt="35"/>
      <dgm:spPr/>
      <dgm:t>
        <a:bodyPr/>
        <a:lstStyle/>
        <a:p>
          <a:endParaRPr lang="en-US"/>
        </a:p>
      </dgm:t>
    </dgm:pt>
    <dgm:pt modelId="{8CE18116-C2A3-47E2-87EE-C54E02830288}" type="pres">
      <dgm:prSet presAssocID="{B50B1302-570C-478C-81BE-728383A3EF0E}" presName="hierChild6" presStyleCnt="0"/>
      <dgm:spPr/>
      <dgm:t>
        <a:bodyPr/>
        <a:lstStyle/>
        <a:p>
          <a:endParaRPr lang="en-US"/>
        </a:p>
      </dgm:t>
    </dgm:pt>
    <dgm:pt modelId="{2440A04E-F555-4E7F-A8B3-4AEB4DA2577D}" type="pres">
      <dgm:prSet presAssocID="{B50B1302-570C-478C-81BE-728383A3EF0E}" presName="hierChild7" presStyleCnt="0"/>
      <dgm:spPr/>
      <dgm:t>
        <a:bodyPr/>
        <a:lstStyle/>
        <a:p>
          <a:endParaRPr lang="en-US"/>
        </a:p>
      </dgm:t>
    </dgm:pt>
    <dgm:pt modelId="{AB1CF10E-1BF8-4D48-8785-6D469E1D837B}" type="pres">
      <dgm:prSet presAssocID="{977965C3-6895-49B0-A333-28840CD030E1}" presName="Name111" presStyleLbl="parChTrans1D4" presStyleIdx="2" presStyleCnt="20"/>
      <dgm:spPr/>
      <dgm:t>
        <a:bodyPr/>
        <a:lstStyle/>
        <a:p>
          <a:endParaRPr lang="en-US"/>
        </a:p>
      </dgm:t>
    </dgm:pt>
    <dgm:pt modelId="{1D88A6DC-E918-4AA6-8EAE-42155DD794E9}" type="pres">
      <dgm:prSet presAssocID="{79F25906-77BC-4E10-9069-C5F5ED356505}" presName="hierRoot3" presStyleCnt="0">
        <dgm:presLayoutVars>
          <dgm:hierBranch val="init"/>
        </dgm:presLayoutVars>
      </dgm:prSet>
      <dgm:spPr/>
    </dgm:pt>
    <dgm:pt modelId="{4852BF71-D780-458B-B184-D7FE900A1FC9}" type="pres">
      <dgm:prSet presAssocID="{79F25906-77BC-4E10-9069-C5F5ED356505}" presName="rootComposite3" presStyleCnt="0"/>
      <dgm:spPr/>
    </dgm:pt>
    <dgm:pt modelId="{AE107DC2-23B3-45C9-B088-94D137C1427E}" type="pres">
      <dgm:prSet presAssocID="{79F25906-77BC-4E10-9069-C5F5ED356505}" presName="rootText3" presStyleLbl="asst1" presStyleIdx="4" presStyleCnt="35">
        <dgm:presLayoutVars>
          <dgm:chPref val="3"/>
        </dgm:presLayoutVars>
      </dgm:prSet>
      <dgm:spPr/>
      <dgm:t>
        <a:bodyPr/>
        <a:lstStyle/>
        <a:p>
          <a:endParaRPr lang="en-US"/>
        </a:p>
      </dgm:t>
    </dgm:pt>
    <dgm:pt modelId="{93FBA010-ED15-40EB-8BED-289F27EAF0B8}" type="pres">
      <dgm:prSet presAssocID="{79F25906-77BC-4E10-9069-C5F5ED356505}" presName="rootConnector3" presStyleLbl="asst1" presStyleIdx="4" presStyleCnt="35"/>
      <dgm:spPr/>
      <dgm:t>
        <a:bodyPr/>
        <a:lstStyle/>
        <a:p>
          <a:endParaRPr lang="en-US"/>
        </a:p>
      </dgm:t>
    </dgm:pt>
    <dgm:pt modelId="{94B852CE-FCB5-4A64-B005-4F66B2FA58F9}" type="pres">
      <dgm:prSet presAssocID="{79F25906-77BC-4E10-9069-C5F5ED356505}" presName="hierChild6" presStyleCnt="0"/>
      <dgm:spPr/>
    </dgm:pt>
    <dgm:pt modelId="{76127051-6005-4ECB-9B51-C2D163C101F3}" type="pres">
      <dgm:prSet presAssocID="{79F25906-77BC-4E10-9069-C5F5ED356505}" presName="hierChild7" presStyleCnt="0"/>
      <dgm:spPr/>
    </dgm:pt>
    <dgm:pt modelId="{860AA66D-6792-4FE3-9699-B7C3D0D853DB}" type="pres">
      <dgm:prSet presAssocID="{0932A632-F5BB-435C-977E-C3FF32630AA7}" presName="Name111" presStyleLbl="parChTrans1D4" presStyleIdx="3" presStyleCnt="20"/>
      <dgm:spPr/>
      <dgm:t>
        <a:bodyPr/>
        <a:lstStyle/>
        <a:p>
          <a:endParaRPr lang="en-US"/>
        </a:p>
      </dgm:t>
    </dgm:pt>
    <dgm:pt modelId="{523B6033-3556-4BC3-BF40-17E49AB1E1E3}" type="pres">
      <dgm:prSet presAssocID="{7051140A-BA51-4453-B5CB-039649816E72}" presName="hierRoot3" presStyleCnt="0">
        <dgm:presLayoutVars>
          <dgm:hierBranch val="init"/>
        </dgm:presLayoutVars>
      </dgm:prSet>
      <dgm:spPr/>
      <dgm:t>
        <a:bodyPr/>
        <a:lstStyle/>
        <a:p>
          <a:endParaRPr lang="en-US"/>
        </a:p>
      </dgm:t>
    </dgm:pt>
    <dgm:pt modelId="{F513BB98-5A22-458D-9328-7E1A7C761FDC}" type="pres">
      <dgm:prSet presAssocID="{7051140A-BA51-4453-B5CB-039649816E72}" presName="rootComposite3" presStyleCnt="0"/>
      <dgm:spPr/>
      <dgm:t>
        <a:bodyPr/>
        <a:lstStyle/>
        <a:p>
          <a:endParaRPr lang="en-US"/>
        </a:p>
      </dgm:t>
    </dgm:pt>
    <dgm:pt modelId="{BE1EFB1F-7AC1-4975-8CCF-E0E7ACBF1DC2}" type="pres">
      <dgm:prSet presAssocID="{7051140A-BA51-4453-B5CB-039649816E72}" presName="rootText3" presStyleLbl="asst1" presStyleIdx="5" presStyleCnt="35">
        <dgm:presLayoutVars>
          <dgm:chPref val="3"/>
        </dgm:presLayoutVars>
      </dgm:prSet>
      <dgm:spPr/>
      <dgm:t>
        <a:bodyPr/>
        <a:lstStyle/>
        <a:p>
          <a:endParaRPr lang="en-US"/>
        </a:p>
      </dgm:t>
    </dgm:pt>
    <dgm:pt modelId="{A71630D0-377D-4AEE-831B-CCF5C48A5D8A}" type="pres">
      <dgm:prSet presAssocID="{7051140A-BA51-4453-B5CB-039649816E72}" presName="rootConnector3" presStyleLbl="asst1" presStyleIdx="5" presStyleCnt="35"/>
      <dgm:spPr/>
      <dgm:t>
        <a:bodyPr/>
        <a:lstStyle/>
        <a:p>
          <a:endParaRPr lang="en-US"/>
        </a:p>
      </dgm:t>
    </dgm:pt>
    <dgm:pt modelId="{F5799003-EF60-4C08-9525-7889B9676A2D}" type="pres">
      <dgm:prSet presAssocID="{7051140A-BA51-4453-B5CB-039649816E72}" presName="hierChild6" presStyleCnt="0"/>
      <dgm:spPr/>
      <dgm:t>
        <a:bodyPr/>
        <a:lstStyle/>
        <a:p>
          <a:endParaRPr lang="en-US"/>
        </a:p>
      </dgm:t>
    </dgm:pt>
    <dgm:pt modelId="{0AE2CC90-ACFF-4756-8D4E-82EDAE22C98A}" type="pres">
      <dgm:prSet presAssocID="{7051140A-BA51-4453-B5CB-039649816E72}" presName="hierChild7" presStyleCnt="0"/>
      <dgm:spPr/>
      <dgm:t>
        <a:bodyPr/>
        <a:lstStyle/>
        <a:p>
          <a:endParaRPr lang="en-US"/>
        </a:p>
      </dgm:t>
    </dgm:pt>
    <dgm:pt modelId="{C54570EA-D7DD-46B7-B8E3-6D9C6337087E}" type="pres">
      <dgm:prSet presAssocID="{EA92F546-FFBC-4D81-A6DE-6EA82FAF01B9}" presName="Name111" presStyleLbl="parChTrans1D3" presStyleIdx="1" presStyleCnt="12"/>
      <dgm:spPr/>
      <dgm:t>
        <a:bodyPr/>
        <a:lstStyle/>
        <a:p>
          <a:endParaRPr lang="en-US"/>
        </a:p>
      </dgm:t>
    </dgm:pt>
    <dgm:pt modelId="{5D5B33D8-D0CA-4BAB-BA25-00882BD471F9}" type="pres">
      <dgm:prSet presAssocID="{48786F36-E233-4B3D-A882-60BB7C0F451B}" presName="hierRoot3" presStyleCnt="0">
        <dgm:presLayoutVars>
          <dgm:hierBranch val="init"/>
        </dgm:presLayoutVars>
      </dgm:prSet>
      <dgm:spPr/>
      <dgm:t>
        <a:bodyPr/>
        <a:lstStyle/>
        <a:p>
          <a:endParaRPr lang="en-US"/>
        </a:p>
      </dgm:t>
    </dgm:pt>
    <dgm:pt modelId="{FEA75B77-5AD9-4FFA-9275-043F1161E9D6}" type="pres">
      <dgm:prSet presAssocID="{48786F36-E233-4B3D-A882-60BB7C0F451B}" presName="rootComposite3" presStyleCnt="0"/>
      <dgm:spPr/>
      <dgm:t>
        <a:bodyPr/>
        <a:lstStyle/>
        <a:p>
          <a:endParaRPr lang="en-US"/>
        </a:p>
      </dgm:t>
    </dgm:pt>
    <dgm:pt modelId="{745842CD-7320-4571-9B27-4CD579EBF204}" type="pres">
      <dgm:prSet presAssocID="{48786F36-E233-4B3D-A882-60BB7C0F451B}" presName="rootText3" presStyleLbl="asst1" presStyleIdx="6" presStyleCnt="35">
        <dgm:presLayoutVars>
          <dgm:chPref val="3"/>
        </dgm:presLayoutVars>
      </dgm:prSet>
      <dgm:spPr/>
      <dgm:t>
        <a:bodyPr/>
        <a:lstStyle/>
        <a:p>
          <a:endParaRPr lang="en-US"/>
        </a:p>
      </dgm:t>
    </dgm:pt>
    <dgm:pt modelId="{D065B89B-3180-4310-9429-9A72E2A5710F}" type="pres">
      <dgm:prSet presAssocID="{48786F36-E233-4B3D-A882-60BB7C0F451B}" presName="rootConnector3" presStyleLbl="asst1" presStyleIdx="6" presStyleCnt="35"/>
      <dgm:spPr/>
      <dgm:t>
        <a:bodyPr/>
        <a:lstStyle/>
        <a:p>
          <a:endParaRPr lang="en-US"/>
        </a:p>
      </dgm:t>
    </dgm:pt>
    <dgm:pt modelId="{A820A6FA-AC7E-44D9-BA14-983E26EFC6D6}" type="pres">
      <dgm:prSet presAssocID="{48786F36-E233-4B3D-A882-60BB7C0F451B}" presName="hierChild6" presStyleCnt="0"/>
      <dgm:spPr/>
      <dgm:t>
        <a:bodyPr/>
        <a:lstStyle/>
        <a:p>
          <a:endParaRPr lang="en-US"/>
        </a:p>
      </dgm:t>
    </dgm:pt>
    <dgm:pt modelId="{927AD8D0-0630-454A-B18A-67C3B33BAC9F}" type="pres">
      <dgm:prSet presAssocID="{48786F36-E233-4B3D-A882-60BB7C0F451B}" presName="hierChild7" presStyleCnt="0"/>
      <dgm:spPr/>
      <dgm:t>
        <a:bodyPr/>
        <a:lstStyle/>
        <a:p>
          <a:endParaRPr lang="en-US"/>
        </a:p>
      </dgm:t>
    </dgm:pt>
    <dgm:pt modelId="{174A1BB6-E71E-4B63-89FE-1CF23FC407D7}" type="pres">
      <dgm:prSet presAssocID="{CCECAC3A-C852-4237-A5B8-E26802598FCE}" presName="Name111" presStyleLbl="parChTrans1D4" presStyleIdx="4" presStyleCnt="20"/>
      <dgm:spPr/>
      <dgm:t>
        <a:bodyPr/>
        <a:lstStyle/>
        <a:p>
          <a:endParaRPr lang="en-US"/>
        </a:p>
      </dgm:t>
    </dgm:pt>
    <dgm:pt modelId="{5D257B17-F623-4617-B0E3-73765F1F73DB}" type="pres">
      <dgm:prSet presAssocID="{5A51B8E8-116F-4B52-8CBF-1553E28C7ADD}" presName="hierRoot3" presStyleCnt="0">
        <dgm:presLayoutVars>
          <dgm:hierBranch val="init"/>
        </dgm:presLayoutVars>
      </dgm:prSet>
      <dgm:spPr/>
      <dgm:t>
        <a:bodyPr/>
        <a:lstStyle/>
        <a:p>
          <a:endParaRPr lang="en-US"/>
        </a:p>
      </dgm:t>
    </dgm:pt>
    <dgm:pt modelId="{0E7211E5-D711-4089-AAD9-827C2FB0D942}" type="pres">
      <dgm:prSet presAssocID="{5A51B8E8-116F-4B52-8CBF-1553E28C7ADD}" presName="rootComposite3" presStyleCnt="0"/>
      <dgm:spPr/>
      <dgm:t>
        <a:bodyPr/>
        <a:lstStyle/>
        <a:p>
          <a:endParaRPr lang="en-US"/>
        </a:p>
      </dgm:t>
    </dgm:pt>
    <dgm:pt modelId="{685E0F8C-6754-49F7-B8D3-268B472327EC}" type="pres">
      <dgm:prSet presAssocID="{5A51B8E8-116F-4B52-8CBF-1553E28C7ADD}" presName="rootText3" presStyleLbl="asst1" presStyleIdx="7" presStyleCnt="35">
        <dgm:presLayoutVars>
          <dgm:chPref val="3"/>
        </dgm:presLayoutVars>
      </dgm:prSet>
      <dgm:spPr/>
      <dgm:t>
        <a:bodyPr/>
        <a:lstStyle/>
        <a:p>
          <a:endParaRPr lang="en-US"/>
        </a:p>
      </dgm:t>
    </dgm:pt>
    <dgm:pt modelId="{4628A08D-1F7C-4F29-9C92-AE203850209D}" type="pres">
      <dgm:prSet presAssocID="{5A51B8E8-116F-4B52-8CBF-1553E28C7ADD}" presName="rootConnector3" presStyleLbl="asst1" presStyleIdx="7" presStyleCnt="35"/>
      <dgm:spPr/>
      <dgm:t>
        <a:bodyPr/>
        <a:lstStyle/>
        <a:p>
          <a:endParaRPr lang="en-US"/>
        </a:p>
      </dgm:t>
    </dgm:pt>
    <dgm:pt modelId="{AF379856-B829-4C45-928F-98F1F1A5110C}" type="pres">
      <dgm:prSet presAssocID="{5A51B8E8-116F-4B52-8CBF-1553E28C7ADD}" presName="hierChild6" presStyleCnt="0"/>
      <dgm:spPr/>
      <dgm:t>
        <a:bodyPr/>
        <a:lstStyle/>
        <a:p>
          <a:endParaRPr lang="en-US"/>
        </a:p>
      </dgm:t>
    </dgm:pt>
    <dgm:pt modelId="{69857646-93E3-4928-BDFA-183F5CE6F39B}" type="pres">
      <dgm:prSet presAssocID="{5A51B8E8-116F-4B52-8CBF-1553E28C7ADD}" presName="hierChild7" presStyleCnt="0"/>
      <dgm:spPr/>
      <dgm:t>
        <a:bodyPr/>
        <a:lstStyle/>
        <a:p>
          <a:endParaRPr lang="en-US"/>
        </a:p>
      </dgm:t>
    </dgm:pt>
    <dgm:pt modelId="{11D94F76-71FC-4C07-83C4-4E2BEB8F3646}" type="pres">
      <dgm:prSet presAssocID="{B6BB3C1F-F837-4B3E-A452-8877A606C936}" presName="Name111" presStyleLbl="parChTrans1D4" presStyleIdx="5" presStyleCnt="20"/>
      <dgm:spPr/>
      <dgm:t>
        <a:bodyPr/>
        <a:lstStyle/>
        <a:p>
          <a:endParaRPr lang="en-US"/>
        </a:p>
      </dgm:t>
    </dgm:pt>
    <dgm:pt modelId="{3333811C-7CF7-42DF-8558-E8DCCACCC5FB}" type="pres">
      <dgm:prSet presAssocID="{9ACF2D90-F3C5-4AFC-903C-8B68CF6A36EE}" presName="hierRoot3" presStyleCnt="0">
        <dgm:presLayoutVars>
          <dgm:hierBranch val="init"/>
        </dgm:presLayoutVars>
      </dgm:prSet>
      <dgm:spPr/>
      <dgm:t>
        <a:bodyPr/>
        <a:lstStyle/>
        <a:p>
          <a:endParaRPr lang="en-US"/>
        </a:p>
      </dgm:t>
    </dgm:pt>
    <dgm:pt modelId="{B73ABAE9-FE75-422F-9C25-84D1D0CBADC1}" type="pres">
      <dgm:prSet presAssocID="{9ACF2D90-F3C5-4AFC-903C-8B68CF6A36EE}" presName="rootComposite3" presStyleCnt="0"/>
      <dgm:spPr/>
      <dgm:t>
        <a:bodyPr/>
        <a:lstStyle/>
        <a:p>
          <a:endParaRPr lang="en-US"/>
        </a:p>
      </dgm:t>
    </dgm:pt>
    <dgm:pt modelId="{8859D6C3-CAB5-4D11-823D-5D8A0BD54F61}" type="pres">
      <dgm:prSet presAssocID="{9ACF2D90-F3C5-4AFC-903C-8B68CF6A36EE}" presName="rootText3" presStyleLbl="asst1" presStyleIdx="8" presStyleCnt="35" custLinFactY="181924" custLinFactNeighborX="-9167" custLinFactNeighborY="200000">
        <dgm:presLayoutVars>
          <dgm:chPref val="3"/>
        </dgm:presLayoutVars>
      </dgm:prSet>
      <dgm:spPr/>
      <dgm:t>
        <a:bodyPr/>
        <a:lstStyle/>
        <a:p>
          <a:endParaRPr lang="en-US"/>
        </a:p>
      </dgm:t>
    </dgm:pt>
    <dgm:pt modelId="{9241CBFE-EA23-414E-82E3-D95A7CC2127F}" type="pres">
      <dgm:prSet presAssocID="{9ACF2D90-F3C5-4AFC-903C-8B68CF6A36EE}" presName="rootConnector3" presStyleLbl="asst1" presStyleIdx="8" presStyleCnt="35"/>
      <dgm:spPr/>
      <dgm:t>
        <a:bodyPr/>
        <a:lstStyle/>
        <a:p>
          <a:endParaRPr lang="en-US"/>
        </a:p>
      </dgm:t>
    </dgm:pt>
    <dgm:pt modelId="{FB685225-0C50-43AA-B0AE-F00FE1C085F2}" type="pres">
      <dgm:prSet presAssocID="{9ACF2D90-F3C5-4AFC-903C-8B68CF6A36EE}" presName="hierChild6" presStyleCnt="0"/>
      <dgm:spPr/>
      <dgm:t>
        <a:bodyPr/>
        <a:lstStyle/>
        <a:p>
          <a:endParaRPr lang="en-US"/>
        </a:p>
      </dgm:t>
    </dgm:pt>
    <dgm:pt modelId="{4E2B0FFD-A24A-4434-80FA-945117D7C01C}" type="pres">
      <dgm:prSet presAssocID="{9ACF2D90-F3C5-4AFC-903C-8B68CF6A36EE}" presName="hierChild7" presStyleCnt="0"/>
      <dgm:spPr/>
      <dgm:t>
        <a:bodyPr/>
        <a:lstStyle/>
        <a:p>
          <a:endParaRPr lang="en-US"/>
        </a:p>
      </dgm:t>
    </dgm:pt>
    <dgm:pt modelId="{AE92B0D6-9634-4003-9AC6-517701A8BF8F}" type="pres">
      <dgm:prSet presAssocID="{454F840D-DD5E-49C9-AF14-FEDF160C7FB1}" presName="Name111" presStyleLbl="parChTrans1D4" presStyleIdx="6" presStyleCnt="20"/>
      <dgm:spPr/>
      <dgm:t>
        <a:bodyPr/>
        <a:lstStyle/>
        <a:p>
          <a:endParaRPr lang="en-US"/>
        </a:p>
      </dgm:t>
    </dgm:pt>
    <dgm:pt modelId="{094CE5E3-FB67-49BB-8F38-E55BD1652781}" type="pres">
      <dgm:prSet presAssocID="{B9B23AAF-2C6E-4F13-8BD7-738834F288C8}" presName="hierRoot3" presStyleCnt="0">
        <dgm:presLayoutVars>
          <dgm:hierBranch val="init"/>
        </dgm:presLayoutVars>
      </dgm:prSet>
      <dgm:spPr/>
      <dgm:t>
        <a:bodyPr/>
        <a:lstStyle/>
        <a:p>
          <a:endParaRPr lang="en-US"/>
        </a:p>
      </dgm:t>
    </dgm:pt>
    <dgm:pt modelId="{B72341A9-EF15-479F-ACB7-4514D4BD5A0C}" type="pres">
      <dgm:prSet presAssocID="{B9B23AAF-2C6E-4F13-8BD7-738834F288C8}" presName="rootComposite3" presStyleCnt="0"/>
      <dgm:spPr/>
      <dgm:t>
        <a:bodyPr/>
        <a:lstStyle/>
        <a:p>
          <a:endParaRPr lang="en-US"/>
        </a:p>
      </dgm:t>
    </dgm:pt>
    <dgm:pt modelId="{279B4744-1E39-420B-BF03-FFCFF41D9B1B}" type="pres">
      <dgm:prSet presAssocID="{B9B23AAF-2C6E-4F13-8BD7-738834F288C8}" presName="rootText3" presStyleLbl="asst1" presStyleIdx="9" presStyleCnt="35">
        <dgm:presLayoutVars>
          <dgm:chPref val="3"/>
        </dgm:presLayoutVars>
      </dgm:prSet>
      <dgm:spPr/>
      <dgm:t>
        <a:bodyPr/>
        <a:lstStyle/>
        <a:p>
          <a:endParaRPr lang="en-US"/>
        </a:p>
      </dgm:t>
    </dgm:pt>
    <dgm:pt modelId="{186D6675-3548-4403-9CDD-C80C46A56272}" type="pres">
      <dgm:prSet presAssocID="{B9B23AAF-2C6E-4F13-8BD7-738834F288C8}" presName="rootConnector3" presStyleLbl="asst1" presStyleIdx="9" presStyleCnt="35"/>
      <dgm:spPr/>
      <dgm:t>
        <a:bodyPr/>
        <a:lstStyle/>
        <a:p>
          <a:endParaRPr lang="en-US"/>
        </a:p>
      </dgm:t>
    </dgm:pt>
    <dgm:pt modelId="{9B7F5053-AF0C-4745-A5CD-7308EFD37648}" type="pres">
      <dgm:prSet presAssocID="{B9B23AAF-2C6E-4F13-8BD7-738834F288C8}" presName="hierChild6" presStyleCnt="0"/>
      <dgm:spPr/>
      <dgm:t>
        <a:bodyPr/>
        <a:lstStyle/>
        <a:p>
          <a:endParaRPr lang="en-US"/>
        </a:p>
      </dgm:t>
    </dgm:pt>
    <dgm:pt modelId="{DE6344B7-04B2-4C8B-84D7-D4781E67441D}" type="pres">
      <dgm:prSet presAssocID="{B9B23AAF-2C6E-4F13-8BD7-738834F288C8}" presName="hierChild7" presStyleCnt="0"/>
      <dgm:spPr/>
      <dgm:t>
        <a:bodyPr/>
        <a:lstStyle/>
        <a:p>
          <a:endParaRPr lang="en-US"/>
        </a:p>
      </dgm:t>
    </dgm:pt>
    <dgm:pt modelId="{D89915FF-76B4-425B-8069-E4B128D46334}" type="pres">
      <dgm:prSet presAssocID="{55E23FCD-DEE9-49F2-A47C-CCB95121DC9E}" presName="Name111" presStyleLbl="parChTrans1D4" presStyleIdx="7" presStyleCnt="20"/>
      <dgm:spPr/>
      <dgm:t>
        <a:bodyPr/>
        <a:lstStyle/>
        <a:p>
          <a:endParaRPr lang="en-US"/>
        </a:p>
      </dgm:t>
    </dgm:pt>
    <dgm:pt modelId="{22701746-7A63-4880-8712-06096589429A}" type="pres">
      <dgm:prSet presAssocID="{B67B0D70-F9CB-4773-926E-B101B4AE86EF}" presName="hierRoot3" presStyleCnt="0">
        <dgm:presLayoutVars>
          <dgm:hierBranch val="init"/>
        </dgm:presLayoutVars>
      </dgm:prSet>
      <dgm:spPr/>
      <dgm:t>
        <a:bodyPr/>
        <a:lstStyle/>
        <a:p>
          <a:endParaRPr lang="en-US"/>
        </a:p>
      </dgm:t>
    </dgm:pt>
    <dgm:pt modelId="{25EF740C-C4A0-4A0E-877B-CD606C866CCD}" type="pres">
      <dgm:prSet presAssocID="{B67B0D70-F9CB-4773-926E-B101B4AE86EF}" presName="rootComposite3" presStyleCnt="0"/>
      <dgm:spPr/>
      <dgm:t>
        <a:bodyPr/>
        <a:lstStyle/>
        <a:p>
          <a:endParaRPr lang="en-US"/>
        </a:p>
      </dgm:t>
    </dgm:pt>
    <dgm:pt modelId="{130BA357-FB9F-412F-B7FF-F838C2C64A31}" type="pres">
      <dgm:prSet presAssocID="{B67B0D70-F9CB-4773-926E-B101B4AE86EF}" presName="rootText3" presStyleLbl="asst1" presStyleIdx="10" presStyleCnt="35" custLinFactY="-43603" custLinFactNeighborX="4583" custLinFactNeighborY="-100000">
        <dgm:presLayoutVars>
          <dgm:chPref val="3"/>
        </dgm:presLayoutVars>
      </dgm:prSet>
      <dgm:spPr/>
      <dgm:t>
        <a:bodyPr/>
        <a:lstStyle/>
        <a:p>
          <a:endParaRPr lang="en-US"/>
        </a:p>
      </dgm:t>
    </dgm:pt>
    <dgm:pt modelId="{4AF82805-E2F0-442F-A5D8-D5B1810B3328}" type="pres">
      <dgm:prSet presAssocID="{B67B0D70-F9CB-4773-926E-B101B4AE86EF}" presName="rootConnector3" presStyleLbl="asst1" presStyleIdx="10" presStyleCnt="35"/>
      <dgm:spPr/>
      <dgm:t>
        <a:bodyPr/>
        <a:lstStyle/>
        <a:p>
          <a:endParaRPr lang="en-US"/>
        </a:p>
      </dgm:t>
    </dgm:pt>
    <dgm:pt modelId="{89480489-3440-4561-8DF9-128AF40414DB}" type="pres">
      <dgm:prSet presAssocID="{B67B0D70-F9CB-4773-926E-B101B4AE86EF}" presName="hierChild6" presStyleCnt="0"/>
      <dgm:spPr/>
      <dgm:t>
        <a:bodyPr/>
        <a:lstStyle/>
        <a:p>
          <a:endParaRPr lang="en-US"/>
        </a:p>
      </dgm:t>
    </dgm:pt>
    <dgm:pt modelId="{FA49F2D2-29C7-4D0F-9F1F-4990C53D6B24}" type="pres">
      <dgm:prSet presAssocID="{B67B0D70-F9CB-4773-926E-B101B4AE86EF}" presName="hierChild7" presStyleCnt="0"/>
      <dgm:spPr/>
      <dgm:t>
        <a:bodyPr/>
        <a:lstStyle/>
        <a:p>
          <a:endParaRPr lang="en-US"/>
        </a:p>
      </dgm:t>
    </dgm:pt>
    <dgm:pt modelId="{143EE6CE-85F2-437E-9EF5-D9E62303747C}" type="pres">
      <dgm:prSet presAssocID="{7D36D765-AF3C-414F-AC8C-435DD762FEB9}" presName="Name111" presStyleLbl="parChTrans1D4" presStyleIdx="8" presStyleCnt="20"/>
      <dgm:spPr/>
      <dgm:t>
        <a:bodyPr/>
        <a:lstStyle/>
        <a:p>
          <a:endParaRPr lang="en-US"/>
        </a:p>
      </dgm:t>
    </dgm:pt>
    <dgm:pt modelId="{B86E7237-F21C-48A7-9D0D-853AABBD82EC}" type="pres">
      <dgm:prSet presAssocID="{83FBEAA9-9F2E-4F8B-86E8-6A8709496B66}" presName="hierRoot3" presStyleCnt="0">
        <dgm:presLayoutVars>
          <dgm:hierBranch val="init"/>
        </dgm:presLayoutVars>
      </dgm:prSet>
      <dgm:spPr/>
      <dgm:t>
        <a:bodyPr/>
        <a:lstStyle/>
        <a:p>
          <a:endParaRPr lang="en-US"/>
        </a:p>
      </dgm:t>
    </dgm:pt>
    <dgm:pt modelId="{92E6B70B-1F3F-42DE-AF33-56639F9FE400}" type="pres">
      <dgm:prSet presAssocID="{83FBEAA9-9F2E-4F8B-86E8-6A8709496B66}" presName="rootComposite3" presStyleCnt="0"/>
      <dgm:spPr/>
      <dgm:t>
        <a:bodyPr/>
        <a:lstStyle/>
        <a:p>
          <a:endParaRPr lang="en-US"/>
        </a:p>
      </dgm:t>
    </dgm:pt>
    <dgm:pt modelId="{2BBCC5D6-5A20-4E82-9B4C-4CBFFD26153E}" type="pres">
      <dgm:prSet presAssocID="{83FBEAA9-9F2E-4F8B-86E8-6A8709496B66}" presName="rootText3" presStyleLbl="asst1" presStyleIdx="11" presStyleCnt="35" custLinFactX="25271" custLinFactY="-37493" custLinFactNeighborX="100000" custLinFactNeighborY="-100000">
        <dgm:presLayoutVars>
          <dgm:chPref val="3"/>
        </dgm:presLayoutVars>
      </dgm:prSet>
      <dgm:spPr/>
      <dgm:t>
        <a:bodyPr/>
        <a:lstStyle/>
        <a:p>
          <a:endParaRPr lang="en-US"/>
        </a:p>
      </dgm:t>
    </dgm:pt>
    <dgm:pt modelId="{94EFB0BB-055E-4F67-A6FA-4E59A2E8C347}" type="pres">
      <dgm:prSet presAssocID="{83FBEAA9-9F2E-4F8B-86E8-6A8709496B66}" presName="rootConnector3" presStyleLbl="asst1" presStyleIdx="11" presStyleCnt="35"/>
      <dgm:spPr/>
      <dgm:t>
        <a:bodyPr/>
        <a:lstStyle/>
        <a:p>
          <a:endParaRPr lang="en-US"/>
        </a:p>
      </dgm:t>
    </dgm:pt>
    <dgm:pt modelId="{61C6452B-007A-4C66-AFB4-ED0356D65B2C}" type="pres">
      <dgm:prSet presAssocID="{83FBEAA9-9F2E-4F8B-86E8-6A8709496B66}" presName="hierChild6" presStyleCnt="0"/>
      <dgm:spPr/>
      <dgm:t>
        <a:bodyPr/>
        <a:lstStyle/>
        <a:p>
          <a:endParaRPr lang="en-US"/>
        </a:p>
      </dgm:t>
    </dgm:pt>
    <dgm:pt modelId="{62D4B40A-17D7-4E22-96FF-389281241634}" type="pres">
      <dgm:prSet presAssocID="{83FBEAA9-9F2E-4F8B-86E8-6A8709496B66}" presName="hierChild7" presStyleCnt="0"/>
      <dgm:spPr/>
      <dgm:t>
        <a:bodyPr/>
        <a:lstStyle/>
        <a:p>
          <a:endParaRPr lang="en-US"/>
        </a:p>
      </dgm:t>
    </dgm:pt>
    <dgm:pt modelId="{1532CD69-4475-4755-8F86-595D0B7BCDD5}" type="pres">
      <dgm:prSet presAssocID="{8C95D8C7-CCFF-418D-97B4-366B67303D4F}" presName="Name111" presStyleLbl="parChTrans1D3" presStyleIdx="2" presStyleCnt="12"/>
      <dgm:spPr/>
      <dgm:t>
        <a:bodyPr/>
        <a:lstStyle/>
        <a:p>
          <a:endParaRPr lang="en-US"/>
        </a:p>
      </dgm:t>
    </dgm:pt>
    <dgm:pt modelId="{7693BC6E-6095-4ABA-8646-EFA257D93910}" type="pres">
      <dgm:prSet presAssocID="{B5ADCD36-3932-44B1-AF83-B8769ACA950F}" presName="hierRoot3" presStyleCnt="0">
        <dgm:presLayoutVars>
          <dgm:hierBranch val="init"/>
        </dgm:presLayoutVars>
      </dgm:prSet>
      <dgm:spPr/>
      <dgm:t>
        <a:bodyPr/>
        <a:lstStyle/>
        <a:p>
          <a:endParaRPr lang="en-US"/>
        </a:p>
      </dgm:t>
    </dgm:pt>
    <dgm:pt modelId="{77FE51C1-C361-415A-B453-3109CC2A4624}" type="pres">
      <dgm:prSet presAssocID="{B5ADCD36-3932-44B1-AF83-B8769ACA950F}" presName="rootComposite3" presStyleCnt="0"/>
      <dgm:spPr/>
      <dgm:t>
        <a:bodyPr/>
        <a:lstStyle/>
        <a:p>
          <a:endParaRPr lang="en-US"/>
        </a:p>
      </dgm:t>
    </dgm:pt>
    <dgm:pt modelId="{1349890E-2BDD-4298-A534-D3489D232B6A}" type="pres">
      <dgm:prSet presAssocID="{B5ADCD36-3932-44B1-AF83-B8769ACA950F}" presName="rootText3" presStyleLbl="asst1" presStyleIdx="12" presStyleCnt="35" custLinFactNeighborX="38192" custLinFactNeighborY="-61108">
        <dgm:presLayoutVars>
          <dgm:chPref val="3"/>
        </dgm:presLayoutVars>
      </dgm:prSet>
      <dgm:spPr/>
      <dgm:t>
        <a:bodyPr/>
        <a:lstStyle/>
        <a:p>
          <a:endParaRPr lang="en-US"/>
        </a:p>
      </dgm:t>
    </dgm:pt>
    <dgm:pt modelId="{7AE7C467-C025-4BBB-878A-AFDBC2935823}" type="pres">
      <dgm:prSet presAssocID="{B5ADCD36-3932-44B1-AF83-B8769ACA950F}" presName="rootConnector3" presStyleLbl="asst1" presStyleIdx="12" presStyleCnt="35"/>
      <dgm:spPr/>
      <dgm:t>
        <a:bodyPr/>
        <a:lstStyle/>
        <a:p>
          <a:endParaRPr lang="en-US"/>
        </a:p>
      </dgm:t>
    </dgm:pt>
    <dgm:pt modelId="{22EC908F-ECCA-497E-A195-48E2BA88A114}" type="pres">
      <dgm:prSet presAssocID="{B5ADCD36-3932-44B1-AF83-B8769ACA950F}" presName="hierChild6" presStyleCnt="0"/>
      <dgm:spPr/>
      <dgm:t>
        <a:bodyPr/>
        <a:lstStyle/>
        <a:p>
          <a:endParaRPr lang="en-US"/>
        </a:p>
      </dgm:t>
    </dgm:pt>
    <dgm:pt modelId="{B23AF82A-1B31-4714-8432-00DF2CC81661}" type="pres">
      <dgm:prSet presAssocID="{B5ADCD36-3932-44B1-AF83-B8769ACA950F}" presName="hierChild7" presStyleCnt="0"/>
      <dgm:spPr/>
      <dgm:t>
        <a:bodyPr/>
        <a:lstStyle/>
        <a:p>
          <a:endParaRPr lang="en-US"/>
        </a:p>
      </dgm:t>
    </dgm:pt>
    <dgm:pt modelId="{287804AC-EFAB-40DA-B509-76676ED729EE}" type="pres">
      <dgm:prSet presAssocID="{A3F69536-283E-4640-ACC7-4236715144AB}" presName="Name111" presStyleLbl="parChTrans1D2" presStyleIdx="1" presStyleCnt="3"/>
      <dgm:spPr/>
      <dgm:t>
        <a:bodyPr/>
        <a:lstStyle/>
        <a:p>
          <a:endParaRPr lang="en-US"/>
        </a:p>
      </dgm:t>
    </dgm:pt>
    <dgm:pt modelId="{61DDA231-53F9-498E-9A40-F014EAD4BE5A}" type="pres">
      <dgm:prSet presAssocID="{E8D399E6-7639-42C6-A097-CCF4CB4DC9A4}" presName="hierRoot3" presStyleCnt="0">
        <dgm:presLayoutVars>
          <dgm:hierBranch val="init"/>
        </dgm:presLayoutVars>
      </dgm:prSet>
      <dgm:spPr/>
      <dgm:t>
        <a:bodyPr/>
        <a:lstStyle/>
        <a:p>
          <a:endParaRPr lang="en-US"/>
        </a:p>
      </dgm:t>
    </dgm:pt>
    <dgm:pt modelId="{06016445-0BCD-4556-95FA-347ACD41FC51}" type="pres">
      <dgm:prSet presAssocID="{E8D399E6-7639-42C6-A097-CCF4CB4DC9A4}" presName="rootComposite3" presStyleCnt="0"/>
      <dgm:spPr/>
      <dgm:t>
        <a:bodyPr/>
        <a:lstStyle/>
        <a:p>
          <a:endParaRPr lang="en-US"/>
        </a:p>
      </dgm:t>
    </dgm:pt>
    <dgm:pt modelId="{FAC10BEE-B099-4322-9A7A-05134D545280}" type="pres">
      <dgm:prSet presAssocID="{E8D399E6-7639-42C6-A097-CCF4CB4DC9A4}" presName="rootText3" presStyleLbl="asst1" presStyleIdx="13" presStyleCnt="35">
        <dgm:presLayoutVars>
          <dgm:chPref val="3"/>
        </dgm:presLayoutVars>
      </dgm:prSet>
      <dgm:spPr/>
      <dgm:t>
        <a:bodyPr/>
        <a:lstStyle/>
        <a:p>
          <a:endParaRPr lang="en-US"/>
        </a:p>
      </dgm:t>
    </dgm:pt>
    <dgm:pt modelId="{DC6A3B9C-8528-4F4B-9C6F-EABECF240446}" type="pres">
      <dgm:prSet presAssocID="{E8D399E6-7639-42C6-A097-CCF4CB4DC9A4}" presName="rootConnector3" presStyleLbl="asst1" presStyleIdx="13" presStyleCnt="35"/>
      <dgm:spPr/>
      <dgm:t>
        <a:bodyPr/>
        <a:lstStyle/>
        <a:p>
          <a:endParaRPr lang="en-US"/>
        </a:p>
      </dgm:t>
    </dgm:pt>
    <dgm:pt modelId="{58011C76-2C47-4BDE-A96F-F7F7EE23B6AF}" type="pres">
      <dgm:prSet presAssocID="{E8D399E6-7639-42C6-A097-CCF4CB4DC9A4}" presName="hierChild6" presStyleCnt="0"/>
      <dgm:spPr/>
      <dgm:t>
        <a:bodyPr/>
        <a:lstStyle/>
        <a:p>
          <a:endParaRPr lang="en-US"/>
        </a:p>
      </dgm:t>
    </dgm:pt>
    <dgm:pt modelId="{28406A30-67FC-4E84-B94B-80300A373F70}" type="pres">
      <dgm:prSet presAssocID="{E8D399E6-7639-42C6-A097-CCF4CB4DC9A4}" presName="hierChild7" presStyleCnt="0"/>
      <dgm:spPr/>
      <dgm:t>
        <a:bodyPr/>
        <a:lstStyle/>
        <a:p>
          <a:endParaRPr lang="en-US"/>
        </a:p>
      </dgm:t>
    </dgm:pt>
    <dgm:pt modelId="{1C7E2417-130D-4A4B-9CC6-5E85C815FCB2}" type="pres">
      <dgm:prSet presAssocID="{2D37E077-C496-4AC8-9E9C-291A7DB7F625}" presName="Name111" presStyleLbl="parChTrans1D3" presStyleIdx="3" presStyleCnt="12"/>
      <dgm:spPr/>
      <dgm:t>
        <a:bodyPr/>
        <a:lstStyle/>
        <a:p>
          <a:endParaRPr lang="en-US"/>
        </a:p>
      </dgm:t>
    </dgm:pt>
    <dgm:pt modelId="{6D3426D3-39D9-4306-B860-AB14FFA46DC7}" type="pres">
      <dgm:prSet presAssocID="{6406FF92-D696-4E04-81C3-D777D90A7F6A}" presName="hierRoot3" presStyleCnt="0">
        <dgm:presLayoutVars>
          <dgm:hierBranch val="init"/>
        </dgm:presLayoutVars>
      </dgm:prSet>
      <dgm:spPr/>
      <dgm:t>
        <a:bodyPr/>
        <a:lstStyle/>
        <a:p>
          <a:endParaRPr lang="en-US"/>
        </a:p>
      </dgm:t>
    </dgm:pt>
    <dgm:pt modelId="{580A14A1-0C28-4C62-B491-4AE71C20CD06}" type="pres">
      <dgm:prSet presAssocID="{6406FF92-D696-4E04-81C3-D777D90A7F6A}" presName="rootComposite3" presStyleCnt="0"/>
      <dgm:spPr/>
      <dgm:t>
        <a:bodyPr/>
        <a:lstStyle/>
        <a:p>
          <a:endParaRPr lang="en-US"/>
        </a:p>
      </dgm:t>
    </dgm:pt>
    <dgm:pt modelId="{0416D860-7334-436F-9918-14350E93D0A0}" type="pres">
      <dgm:prSet presAssocID="{6406FF92-D696-4E04-81C3-D777D90A7F6A}" presName="rootText3" presStyleLbl="asst1" presStyleIdx="14" presStyleCnt="35">
        <dgm:presLayoutVars>
          <dgm:chPref val="3"/>
        </dgm:presLayoutVars>
      </dgm:prSet>
      <dgm:spPr/>
      <dgm:t>
        <a:bodyPr/>
        <a:lstStyle/>
        <a:p>
          <a:endParaRPr lang="en-US"/>
        </a:p>
      </dgm:t>
    </dgm:pt>
    <dgm:pt modelId="{D8A2166D-CD53-43E6-BD74-AB429A41CA0B}" type="pres">
      <dgm:prSet presAssocID="{6406FF92-D696-4E04-81C3-D777D90A7F6A}" presName="rootConnector3" presStyleLbl="asst1" presStyleIdx="14" presStyleCnt="35"/>
      <dgm:spPr/>
      <dgm:t>
        <a:bodyPr/>
        <a:lstStyle/>
        <a:p>
          <a:endParaRPr lang="en-US"/>
        </a:p>
      </dgm:t>
    </dgm:pt>
    <dgm:pt modelId="{E909FF33-D3C6-4EB9-9C63-A3A467A77A3B}" type="pres">
      <dgm:prSet presAssocID="{6406FF92-D696-4E04-81C3-D777D90A7F6A}" presName="hierChild6" presStyleCnt="0"/>
      <dgm:spPr/>
      <dgm:t>
        <a:bodyPr/>
        <a:lstStyle/>
        <a:p>
          <a:endParaRPr lang="en-US"/>
        </a:p>
      </dgm:t>
    </dgm:pt>
    <dgm:pt modelId="{30E47BEC-A1B1-4A97-84B3-EFCBD9F826C1}" type="pres">
      <dgm:prSet presAssocID="{6406FF92-D696-4E04-81C3-D777D90A7F6A}" presName="hierChild7" presStyleCnt="0"/>
      <dgm:spPr/>
      <dgm:t>
        <a:bodyPr/>
        <a:lstStyle/>
        <a:p>
          <a:endParaRPr lang="en-US"/>
        </a:p>
      </dgm:t>
    </dgm:pt>
    <dgm:pt modelId="{16D97E1D-FD0B-46A8-BD03-57BE8854A41E}" type="pres">
      <dgm:prSet presAssocID="{6ED7E624-5EC1-4A5B-9097-D0AF80D81BD6}" presName="Name111" presStyleLbl="parChTrans1D4" presStyleIdx="9" presStyleCnt="20"/>
      <dgm:spPr/>
      <dgm:t>
        <a:bodyPr/>
        <a:lstStyle/>
        <a:p>
          <a:endParaRPr lang="en-US"/>
        </a:p>
      </dgm:t>
    </dgm:pt>
    <dgm:pt modelId="{0737D2B1-4E09-4372-B196-BA1A71FE705B}" type="pres">
      <dgm:prSet presAssocID="{5D049C64-3D96-4D8D-B0A9-86CEF3FA86D6}" presName="hierRoot3" presStyleCnt="0">
        <dgm:presLayoutVars>
          <dgm:hierBranch val="init"/>
        </dgm:presLayoutVars>
      </dgm:prSet>
      <dgm:spPr/>
      <dgm:t>
        <a:bodyPr/>
        <a:lstStyle/>
        <a:p>
          <a:endParaRPr lang="en-US"/>
        </a:p>
      </dgm:t>
    </dgm:pt>
    <dgm:pt modelId="{744479EE-BB15-46CA-BE65-AD1533434E1A}" type="pres">
      <dgm:prSet presAssocID="{5D049C64-3D96-4D8D-B0A9-86CEF3FA86D6}" presName="rootComposite3" presStyleCnt="0"/>
      <dgm:spPr/>
      <dgm:t>
        <a:bodyPr/>
        <a:lstStyle/>
        <a:p>
          <a:endParaRPr lang="en-US"/>
        </a:p>
      </dgm:t>
    </dgm:pt>
    <dgm:pt modelId="{779E0926-5371-4E45-8BFD-B9BB19410AB1}" type="pres">
      <dgm:prSet presAssocID="{5D049C64-3D96-4D8D-B0A9-86CEF3FA86D6}" presName="rootText3" presStyleLbl="asst1" presStyleIdx="15" presStyleCnt="35">
        <dgm:presLayoutVars>
          <dgm:chPref val="3"/>
        </dgm:presLayoutVars>
      </dgm:prSet>
      <dgm:spPr/>
      <dgm:t>
        <a:bodyPr/>
        <a:lstStyle/>
        <a:p>
          <a:endParaRPr lang="en-US"/>
        </a:p>
      </dgm:t>
    </dgm:pt>
    <dgm:pt modelId="{62281296-3258-4752-9FCE-E374EFD652B6}" type="pres">
      <dgm:prSet presAssocID="{5D049C64-3D96-4D8D-B0A9-86CEF3FA86D6}" presName="rootConnector3" presStyleLbl="asst1" presStyleIdx="15" presStyleCnt="35"/>
      <dgm:spPr/>
      <dgm:t>
        <a:bodyPr/>
        <a:lstStyle/>
        <a:p>
          <a:endParaRPr lang="en-US"/>
        </a:p>
      </dgm:t>
    </dgm:pt>
    <dgm:pt modelId="{5901AB52-67F3-485B-BBEA-4CB8A650CA37}" type="pres">
      <dgm:prSet presAssocID="{5D049C64-3D96-4D8D-B0A9-86CEF3FA86D6}" presName="hierChild6" presStyleCnt="0"/>
      <dgm:spPr/>
      <dgm:t>
        <a:bodyPr/>
        <a:lstStyle/>
        <a:p>
          <a:endParaRPr lang="en-US"/>
        </a:p>
      </dgm:t>
    </dgm:pt>
    <dgm:pt modelId="{FD6102A2-1D59-46B8-BFDE-1DA3F9456FEF}" type="pres">
      <dgm:prSet presAssocID="{5D049C64-3D96-4D8D-B0A9-86CEF3FA86D6}" presName="hierChild7" presStyleCnt="0"/>
      <dgm:spPr/>
      <dgm:t>
        <a:bodyPr/>
        <a:lstStyle/>
        <a:p>
          <a:endParaRPr lang="en-US"/>
        </a:p>
      </dgm:t>
    </dgm:pt>
    <dgm:pt modelId="{B44D755B-77E1-4AAE-9172-8D03F731F679}" type="pres">
      <dgm:prSet presAssocID="{04FF4821-40E1-4496-9632-5A7B6F814A1F}" presName="Name111" presStyleLbl="parChTrans1D4" presStyleIdx="10" presStyleCnt="20"/>
      <dgm:spPr/>
      <dgm:t>
        <a:bodyPr/>
        <a:lstStyle/>
        <a:p>
          <a:endParaRPr lang="en-US"/>
        </a:p>
      </dgm:t>
    </dgm:pt>
    <dgm:pt modelId="{98295BB2-E660-43F9-A2FC-75905A1CCB5F}" type="pres">
      <dgm:prSet presAssocID="{1DEED644-5CA3-4669-B31B-204DB91D1E70}" presName="hierRoot3" presStyleCnt="0">
        <dgm:presLayoutVars>
          <dgm:hierBranch val="init"/>
        </dgm:presLayoutVars>
      </dgm:prSet>
      <dgm:spPr/>
      <dgm:t>
        <a:bodyPr/>
        <a:lstStyle/>
        <a:p>
          <a:endParaRPr lang="en-US"/>
        </a:p>
      </dgm:t>
    </dgm:pt>
    <dgm:pt modelId="{99CAEB36-CC34-495C-8227-180DC077B1FD}" type="pres">
      <dgm:prSet presAssocID="{1DEED644-5CA3-4669-B31B-204DB91D1E70}" presName="rootComposite3" presStyleCnt="0"/>
      <dgm:spPr/>
      <dgm:t>
        <a:bodyPr/>
        <a:lstStyle/>
        <a:p>
          <a:endParaRPr lang="en-US"/>
        </a:p>
      </dgm:t>
    </dgm:pt>
    <dgm:pt modelId="{26AF778A-5845-4A08-8378-E5D7D79ED996}" type="pres">
      <dgm:prSet presAssocID="{1DEED644-5CA3-4669-B31B-204DB91D1E70}" presName="rootText3" presStyleLbl="asst1" presStyleIdx="16" presStyleCnt="35">
        <dgm:presLayoutVars>
          <dgm:chPref val="3"/>
        </dgm:presLayoutVars>
      </dgm:prSet>
      <dgm:spPr/>
      <dgm:t>
        <a:bodyPr/>
        <a:lstStyle/>
        <a:p>
          <a:endParaRPr lang="en-US"/>
        </a:p>
      </dgm:t>
    </dgm:pt>
    <dgm:pt modelId="{4CCE2B1A-2710-4776-89F8-8F37CD513360}" type="pres">
      <dgm:prSet presAssocID="{1DEED644-5CA3-4669-B31B-204DB91D1E70}" presName="rootConnector3" presStyleLbl="asst1" presStyleIdx="16" presStyleCnt="35"/>
      <dgm:spPr/>
      <dgm:t>
        <a:bodyPr/>
        <a:lstStyle/>
        <a:p>
          <a:endParaRPr lang="en-US"/>
        </a:p>
      </dgm:t>
    </dgm:pt>
    <dgm:pt modelId="{AEFF503A-68FF-412E-B336-BA45DCBECB26}" type="pres">
      <dgm:prSet presAssocID="{1DEED644-5CA3-4669-B31B-204DB91D1E70}" presName="hierChild6" presStyleCnt="0"/>
      <dgm:spPr/>
      <dgm:t>
        <a:bodyPr/>
        <a:lstStyle/>
        <a:p>
          <a:endParaRPr lang="en-US"/>
        </a:p>
      </dgm:t>
    </dgm:pt>
    <dgm:pt modelId="{E196F744-F009-49BE-8469-B1AEB7950633}" type="pres">
      <dgm:prSet presAssocID="{1DEED644-5CA3-4669-B31B-204DB91D1E70}" presName="hierChild7" presStyleCnt="0"/>
      <dgm:spPr/>
      <dgm:t>
        <a:bodyPr/>
        <a:lstStyle/>
        <a:p>
          <a:endParaRPr lang="en-US"/>
        </a:p>
      </dgm:t>
    </dgm:pt>
    <dgm:pt modelId="{5D7260AD-6BED-4B7E-8491-FC007DA96E1E}" type="pres">
      <dgm:prSet presAssocID="{D15B226D-34F8-40EF-99F6-A1AE122A3DB4}" presName="Name111" presStyleLbl="parChTrans1D4" presStyleIdx="11" presStyleCnt="20"/>
      <dgm:spPr/>
      <dgm:t>
        <a:bodyPr/>
        <a:lstStyle/>
        <a:p>
          <a:endParaRPr lang="en-US"/>
        </a:p>
      </dgm:t>
    </dgm:pt>
    <dgm:pt modelId="{D7D482B5-4610-49C2-9D9A-D1462B5E5D0C}" type="pres">
      <dgm:prSet presAssocID="{A5DED264-03F3-4AC1-BC0D-B82270A414FB}" presName="hierRoot3" presStyleCnt="0">
        <dgm:presLayoutVars>
          <dgm:hierBranch val="init"/>
        </dgm:presLayoutVars>
      </dgm:prSet>
      <dgm:spPr/>
      <dgm:t>
        <a:bodyPr/>
        <a:lstStyle/>
        <a:p>
          <a:endParaRPr lang="en-US"/>
        </a:p>
      </dgm:t>
    </dgm:pt>
    <dgm:pt modelId="{F2BF9C01-7AE0-4F03-9D8F-5764469C9406}" type="pres">
      <dgm:prSet presAssocID="{A5DED264-03F3-4AC1-BC0D-B82270A414FB}" presName="rootComposite3" presStyleCnt="0"/>
      <dgm:spPr/>
      <dgm:t>
        <a:bodyPr/>
        <a:lstStyle/>
        <a:p>
          <a:endParaRPr lang="en-US"/>
        </a:p>
      </dgm:t>
    </dgm:pt>
    <dgm:pt modelId="{981DB4E4-AE2F-4966-9359-9F32C00DD6C3}" type="pres">
      <dgm:prSet presAssocID="{A5DED264-03F3-4AC1-BC0D-B82270A414FB}" presName="rootText3" presStyleLbl="asst1" presStyleIdx="17" presStyleCnt="35">
        <dgm:presLayoutVars>
          <dgm:chPref val="3"/>
        </dgm:presLayoutVars>
      </dgm:prSet>
      <dgm:spPr/>
      <dgm:t>
        <a:bodyPr/>
        <a:lstStyle/>
        <a:p>
          <a:endParaRPr lang="en-US"/>
        </a:p>
      </dgm:t>
    </dgm:pt>
    <dgm:pt modelId="{6DC38994-F428-45C4-AD27-2A77EE977A18}" type="pres">
      <dgm:prSet presAssocID="{A5DED264-03F3-4AC1-BC0D-B82270A414FB}" presName="rootConnector3" presStyleLbl="asst1" presStyleIdx="17" presStyleCnt="35"/>
      <dgm:spPr/>
      <dgm:t>
        <a:bodyPr/>
        <a:lstStyle/>
        <a:p>
          <a:endParaRPr lang="en-US"/>
        </a:p>
      </dgm:t>
    </dgm:pt>
    <dgm:pt modelId="{73C3F3AB-B50D-4178-8E4E-C32E9E53A22C}" type="pres">
      <dgm:prSet presAssocID="{A5DED264-03F3-4AC1-BC0D-B82270A414FB}" presName="hierChild6" presStyleCnt="0"/>
      <dgm:spPr/>
      <dgm:t>
        <a:bodyPr/>
        <a:lstStyle/>
        <a:p>
          <a:endParaRPr lang="en-US"/>
        </a:p>
      </dgm:t>
    </dgm:pt>
    <dgm:pt modelId="{9C60746B-4885-4F0B-AFE6-F8FF3CE7C8E8}" type="pres">
      <dgm:prSet presAssocID="{A5DED264-03F3-4AC1-BC0D-B82270A414FB}" presName="hierChild7" presStyleCnt="0"/>
      <dgm:spPr/>
      <dgm:t>
        <a:bodyPr/>
        <a:lstStyle/>
        <a:p>
          <a:endParaRPr lang="en-US"/>
        </a:p>
      </dgm:t>
    </dgm:pt>
    <dgm:pt modelId="{D470E0F8-AD90-484F-AEAF-9AA2E59E91C3}" type="pres">
      <dgm:prSet presAssocID="{0405E57B-8E09-4E1C-9141-F980EB27F1CE}" presName="Name111" presStyleLbl="parChTrans1D4" presStyleIdx="12" presStyleCnt="20"/>
      <dgm:spPr/>
      <dgm:t>
        <a:bodyPr/>
        <a:lstStyle/>
        <a:p>
          <a:endParaRPr lang="en-US"/>
        </a:p>
      </dgm:t>
    </dgm:pt>
    <dgm:pt modelId="{5AEF86B5-FDE7-4316-A5D3-C27CC25677A9}" type="pres">
      <dgm:prSet presAssocID="{100117AC-A6A4-46AC-BF1D-641A73FE1B51}" presName="hierRoot3" presStyleCnt="0">
        <dgm:presLayoutVars>
          <dgm:hierBranch val="init"/>
        </dgm:presLayoutVars>
      </dgm:prSet>
      <dgm:spPr/>
      <dgm:t>
        <a:bodyPr/>
        <a:lstStyle/>
        <a:p>
          <a:endParaRPr lang="en-US"/>
        </a:p>
      </dgm:t>
    </dgm:pt>
    <dgm:pt modelId="{3DE53B58-2B54-428B-B7B4-AF8B42E7DFD0}" type="pres">
      <dgm:prSet presAssocID="{100117AC-A6A4-46AC-BF1D-641A73FE1B51}" presName="rootComposite3" presStyleCnt="0"/>
      <dgm:spPr/>
      <dgm:t>
        <a:bodyPr/>
        <a:lstStyle/>
        <a:p>
          <a:endParaRPr lang="en-US"/>
        </a:p>
      </dgm:t>
    </dgm:pt>
    <dgm:pt modelId="{7B0240BE-2E0A-4487-9699-82D9A3553533}" type="pres">
      <dgm:prSet presAssocID="{100117AC-A6A4-46AC-BF1D-641A73FE1B51}" presName="rootText3" presStyleLbl="asst1" presStyleIdx="18" presStyleCnt="35">
        <dgm:presLayoutVars>
          <dgm:chPref val="3"/>
        </dgm:presLayoutVars>
      </dgm:prSet>
      <dgm:spPr/>
      <dgm:t>
        <a:bodyPr/>
        <a:lstStyle/>
        <a:p>
          <a:endParaRPr lang="en-US"/>
        </a:p>
      </dgm:t>
    </dgm:pt>
    <dgm:pt modelId="{2C33588D-C396-440C-886C-F94D79010233}" type="pres">
      <dgm:prSet presAssocID="{100117AC-A6A4-46AC-BF1D-641A73FE1B51}" presName="rootConnector3" presStyleLbl="asst1" presStyleIdx="18" presStyleCnt="35"/>
      <dgm:spPr/>
      <dgm:t>
        <a:bodyPr/>
        <a:lstStyle/>
        <a:p>
          <a:endParaRPr lang="en-US"/>
        </a:p>
      </dgm:t>
    </dgm:pt>
    <dgm:pt modelId="{586527DE-937E-40AE-8A7E-2AE1BC37D8B9}" type="pres">
      <dgm:prSet presAssocID="{100117AC-A6A4-46AC-BF1D-641A73FE1B51}" presName="hierChild6" presStyleCnt="0"/>
      <dgm:spPr/>
      <dgm:t>
        <a:bodyPr/>
        <a:lstStyle/>
        <a:p>
          <a:endParaRPr lang="en-US"/>
        </a:p>
      </dgm:t>
    </dgm:pt>
    <dgm:pt modelId="{7DC6A6B0-F8CA-4450-9F6B-CABBD65980CD}" type="pres">
      <dgm:prSet presAssocID="{100117AC-A6A4-46AC-BF1D-641A73FE1B51}" presName="hierChild7" presStyleCnt="0"/>
      <dgm:spPr/>
      <dgm:t>
        <a:bodyPr/>
        <a:lstStyle/>
        <a:p>
          <a:endParaRPr lang="en-US"/>
        </a:p>
      </dgm:t>
    </dgm:pt>
    <dgm:pt modelId="{EF6DB971-992A-4265-A5F7-4B9EB4D9BACC}" type="pres">
      <dgm:prSet presAssocID="{9D649853-FC4E-44D3-8332-326818961330}" presName="Name111" presStyleLbl="parChTrans1D4" presStyleIdx="13" presStyleCnt="20"/>
      <dgm:spPr/>
      <dgm:t>
        <a:bodyPr/>
        <a:lstStyle/>
        <a:p>
          <a:endParaRPr lang="en-US"/>
        </a:p>
      </dgm:t>
    </dgm:pt>
    <dgm:pt modelId="{D1E3E2DF-9823-43F0-BAAE-A39066D6C952}" type="pres">
      <dgm:prSet presAssocID="{9298F1D1-8F51-4559-82D1-936858B13EA4}" presName="hierRoot3" presStyleCnt="0">
        <dgm:presLayoutVars>
          <dgm:hierBranch val="init"/>
        </dgm:presLayoutVars>
      </dgm:prSet>
      <dgm:spPr/>
      <dgm:t>
        <a:bodyPr/>
        <a:lstStyle/>
        <a:p>
          <a:endParaRPr lang="en-US"/>
        </a:p>
      </dgm:t>
    </dgm:pt>
    <dgm:pt modelId="{1F3C384A-7535-4042-9F38-0DEDD08F5FF9}" type="pres">
      <dgm:prSet presAssocID="{9298F1D1-8F51-4559-82D1-936858B13EA4}" presName="rootComposite3" presStyleCnt="0"/>
      <dgm:spPr/>
      <dgm:t>
        <a:bodyPr/>
        <a:lstStyle/>
        <a:p>
          <a:endParaRPr lang="en-US"/>
        </a:p>
      </dgm:t>
    </dgm:pt>
    <dgm:pt modelId="{38802D28-7374-4474-B0B8-2D823DD8E46E}" type="pres">
      <dgm:prSet presAssocID="{9298F1D1-8F51-4559-82D1-936858B13EA4}" presName="rootText3" presStyleLbl="asst1" presStyleIdx="19" presStyleCnt="35">
        <dgm:presLayoutVars>
          <dgm:chPref val="3"/>
        </dgm:presLayoutVars>
      </dgm:prSet>
      <dgm:spPr/>
      <dgm:t>
        <a:bodyPr/>
        <a:lstStyle/>
        <a:p>
          <a:endParaRPr lang="en-US"/>
        </a:p>
      </dgm:t>
    </dgm:pt>
    <dgm:pt modelId="{4CB8F38F-DD0E-4315-BD4E-86BF7A2314AF}" type="pres">
      <dgm:prSet presAssocID="{9298F1D1-8F51-4559-82D1-936858B13EA4}" presName="rootConnector3" presStyleLbl="asst1" presStyleIdx="19" presStyleCnt="35"/>
      <dgm:spPr/>
      <dgm:t>
        <a:bodyPr/>
        <a:lstStyle/>
        <a:p>
          <a:endParaRPr lang="en-US"/>
        </a:p>
      </dgm:t>
    </dgm:pt>
    <dgm:pt modelId="{B8BA9E85-A0C4-4A56-A0D7-3FC77F4CEDB8}" type="pres">
      <dgm:prSet presAssocID="{9298F1D1-8F51-4559-82D1-936858B13EA4}" presName="hierChild6" presStyleCnt="0"/>
      <dgm:spPr/>
      <dgm:t>
        <a:bodyPr/>
        <a:lstStyle/>
        <a:p>
          <a:endParaRPr lang="en-US"/>
        </a:p>
      </dgm:t>
    </dgm:pt>
    <dgm:pt modelId="{5EDC3808-F014-493F-8924-60DA57D3FCA2}" type="pres">
      <dgm:prSet presAssocID="{9298F1D1-8F51-4559-82D1-936858B13EA4}" presName="hierChild7" presStyleCnt="0"/>
      <dgm:spPr/>
      <dgm:t>
        <a:bodyPr/>
        <a:lstStyle/>
        <a:p>
          <a:endParaRPr lang="en-US"/>
        </a:p>
      </dgm:t>
    </dgm:pt>
    <dgm:pt modelId="{516C1A46-3F0B-486B-BC60-4A001B666C9C}" type="pres">
      <dgm:prSet presAssocID="{91770C51-1D73-465B-9BD2-6408C8061E0D}" presName="Name111" presStyleLbl="parChTrans1D4" presStyleIdx="14" presStyleCnt="20"/>
      <dgm:spPr/>
      <dgm:t>
        <a:bodyPr/>
        <a:lstStyle/>
        <a:p>
          <a:endParaRPr lang="en-US"/>
        </a:p>
      </dgm:t>
    </dgm:pt>
    <dgm:pt modelId="{673CD83A-71ED-46D6-9B1D-255DCBFC15ED}" type="pres">
      <dgm:prSet presAssocID="{2C260B3E-C638-470C-AB7C-5B9BCFEE56C2}" presName="hierRoot3" presStyleCnt="0">
        <dgm:presLayoutVars>
          <dgm:hierBranch val="init"/>
        </dgm:presLayoutVars>
      </dgm:prSet>
      <dgm:spPr/>
      <dgm:t>
        <a:bodyPr/>
        <a:lstStyle/>
        <a:p>
          <a:endParaRPr lang="en-US"/>
        </a:p>
      </dgm:t>
    </dgm:pt>
    <dgm:pt modelId="{3E67FB8C-7E81-412D-8993-3344E328163D}" type="pres">
      <dgm:prSet presAssocID="{2C260B3E-C638-470C-AB7C-5B9BCFEE56C2}" presName="rootComposite3" presStyleCnt="0"/>
      <dgm:spPr/>
      <dgm:t>
        <a:bodyPr/>
        <a:lstStyle/>
        <a:p>
          <a:endParaRPr lang="en-US"/>
        </a:p>
      </dgm:t>
    </dgm:pt>
    <dgm:pt modelId="{A6FE51B5-5AB3-47BC-8077-BD77A5E5326B}" type="pres">
      <dgm:prSet presAssocID="{2C260B3E-C638-470C-AB7C-5B9BCFEE56C2}" presName="rootText3" presStyleLbl="asst1" presStyleIdx="20" presStyleCnt="35">
        <dgm:presLayoutVars>
          <dgm:chPref val="3"/>
        </dgm:presLayoutVars>
      </dgm:prSet>
      <dgm:spPr/>
      <dgm:t>
        <a:bodyPr/>
        <a:lstStyle/>
        <a:p>
          <a:endParaRPr lang="en-US"/>
        </a:p>
      </dgm:t>
    </dgm:pt>
    <dgm:pt modelId="{71C03CC0-9C6D-4180-95A2-695A4986C22B}" type="pres">
      <dgm:prSet presAssocID="{2C260B3E-C638-470C-AB7C-5B9BCFEE56C2}" presName="rootConnector3" presStyleLbl="asst1" presStyleIdx="20" presStyleCnt="35"/>
      <dgm:spPr/>
      <dgm:t>
        <a:bodyPr/>
        <a:lstStyle/>
        <a:p>
          <a:endParaRPr lang="en-US"/>
        </a:p>
      </dgm:t>
    </dgm:pt>
    <dgm:pt modelId="{327722BD-60B6-49D0-B7D4-FB435490D65B}" type="pres">
      <dgm:prSet presAssocID="{2C260B3E-C638-470C-AB7C-5B9BCFEE56C2}" presName="hierChild6" presStyleCnt="0"/>
      <dgm:spPr/>
      <dgm:t>
        <a:bodyPr/>
        <a:lstStyle/>
        <a:p>
          <a:endParaRPr lang="en-US"/>
        </a:p>
      </dgm:t>
    </dgm:pt>
    <dgm:pt modelId="{C7729E70-2719-4AAD-8024-C1F59B544E14}" type="pres">
      <dgm:prSet presAssocID="{2C260B3E-C638-470C-AB7C-5B9BCFEE56C2}" presName="hierChild7" presStyleCnt="0"/>
      <dgm:spPr/>
      <dgm:t>
        <a:bodyPr/>
        <a:lstStyle/>
        <a:p>
          <a:endParaRPr lang="en-US"/>
        </a:p>
      </dgm:t>
    </dgm:pt>
    <dgm:pt modelId="{C5632F01-BBDC-432B-B41C-78622DAEBF47}" type="pres">
      <dgm:prSet presAssocID="{7221D788-4F49-4262-8BD3-B92A96F968C2}" presName="Name111" presStyleLbl="parChTrans1D4" presStyleIdx="15" presStyleCnt="20"/>
      <dgm:spPr/>
      <dgm:t>
        <a:bodyPr/>
        <a:lstStyle/>
        <a:p>
          <a:endParaRPr lang="en-US"/>
        </a:p>
      </dgm:t>
    </dgm:pt>
    <dgm:pt modelId="{1DD22CFA-6CE3-4787-A28B-8B0D289AC73E}" type="pres">
      <dgm:prSet presAssocID="{259BE27A-6BD9-4048-A1DD-559E00B5BE4C}" presName="hierRoot3" presStyleCnt="0">
        <dgm:presLayoutVars>
          <dgm:hierBranch val="init"/>
        </dgm:presLayoutVars>
      </dgm:prSet>
      <dgm:spPr/>
      <dgm:t>
        <a:bodyPr/>
        <a:lstStyle/>
        <a:p>
          <a:endParaRPr lang="en-US"/>
        </a:p>
      </dgm:t>
    </dgm:pt>
    <dgm:pt modelId="{038662A7-02A0-48D0-8390-D65A8E3821C3}" type="pres">
      <dgm:prSet presAssocID="{259BE27A-6BD9-4048-A1DD-559E00B5BE4C}" presName="rootComposite3" presStyleCnt="0"/>
      <dgm:spPr/>
      <dgm:t>
        <a:bodyPr/>
        <a:lstStyle/>
        <a:p>
          <a:endParaRPr lang="en-US"/>
        </a:p>
      </dgm:t>
    </dgm:pt>
    <dgm:pt modelId="{56A6CA81-6730-481A-A1FA-A09A339BC483}" type="pres">
      <dgm:prSet presAssocID="{259BE27A-6BD9-4048-A1DD-559E00B5BE4C}" presName="rootText3" presStyleLbl="asst1" presStyleIdx="21" presStyleCnt="35">
        <dgm:presLayoutVars>
          <dgm:chPref val="3"/>
        </dgm:presLayoutVars>
      </dgm:prSet>
      <dgm:spPr/>
      <dgm:t>
        <a:bodyPr/>
        <a:lstStyle/>
        <a:p>
          <a:endParaRPr lang="en-US"/>
        </a:p>
      </dgm:t>
    </dgm:pt>
    <dgm:pt modelId="{60204062-2B34-414A-9A59-832D6FF621C6}" type="pres">
      <dgm:prSet presAssocID="{259BE27A-6BD9-4048-A1DD-559E00B5BE4C}" presName="rootConnector3" presStyleLbl="asst1" presStyleIdx="21" presStyleCnt="35"/>
      <dgm:spPr/>
      <dgm:t>
        <a:bodyPr/>
        <a:lstStyle/>
        <a:p>
          <a:endParaRPr lang="en-US"/>
        </a:p>
      </dgm:t>
    </dgm:pt>
    <dgm:pt modelId="{CFB86601-EAB8-4A2A-91BA-A320F4609215}" type="pres">
      <dgm:prSet presAssocID="{259BE27A-6BD9-4048-A1DD-559E00B5BE4C}" presName="hierChild6" presStyleCnt="0"/>
      <dgm:spPr/>
      <dgm:t>
        <a:bodyPr/>
        <a:lstStyle/>
        <a:p>
          <a:endParaRPr lang="en-US"/>
        </a:p>
      </dgm:t>
    </dgm:pt>
    <dgm:pt modelId="{18F8511E-8035-4EA5-81D7-D1B21E9FD312}" type="pres">
      <dgm:prSet presAssocID="{259BE27A-6BD9-4048-A1DD-559E00B5BE4C}" presName="hierChild7" presStyleCnt="0"/>
      <dgm:spPr/>
      <dgm:t>
        <a:bodyPr/>
        <a:lstStyle/>
        <a:p>
          <a:endParaRPr lang="en-US"/>
        </a:p>
      </dgm:t>
    </dgm:pt>
    <dgm:pt modelId="{DA2A0B29-C0D3-4545-B3CC-BE8BC833B761}" type="pres">
      <dgm:prSet presAssocID="{37E33D8D-B98A-4C31-9F97-CECFCE004D42}" presName="Name111" presStyleLbl="parChTrans1D3" presStyleIdx="4" presStyleCnt="12"/>
      <dgm:spPr/>
      <dgm:t>
        <a:bodyPr/>
        <a:lstStyle/>
        <a:p>
          <a:endParaRPr lang="en-US"/>
        </a:p>
      </dgm:t>
    </dgm:pt>
    <dgm:pt modelId="{E90CD46D-6367-49FE-BD1E-5BB37D8FD909}" type="pres">
      <dgm:prSet presAssocID="{4DCC07C5-648D-48BC-A8ED-EF560BE5FE58}" presName="hierRoot3" presStyleCnt="0">
        <dgm:presLayoutVars>
          <dgm:hierBranch val="init"/>
        </dgm:presLayoutVars>
      </dgm:prSet>
      <dgm:spPr/>
      <dgm:t>
        <a:bodyPr/>
        <a:lstStyle/>
        <a:p>
          <a:endParaRPr lang="en-US"/>
        </a:p>
      </dgm:t>
    </dgm:pt>
    <dgm:pt modelId="{39D83F36-9549-4FF5-895F-B765B5D9343C}" type="pres">
      <dgm:prSet presAssocID="{4DCC07C5-648D-48BC-A8ED-EF560BE5FE58}" presName="rootComposite3" presStyleCnt="0"/>
      <dgm:spPr/>
      <dgm:t>
        <a:bodyPr/>
        <a:lstStyle/>
        <a:p>
          <a:endParaRPr lang="en-US"/>
        </a:p>
      </dgm:t>
    </dgm:pt>
    <dgm:pt modelId="{DA0B70A7-76D0-473F-A8B2-048FAF0E718E}" type="pres">
      <dgm:prSet presAssocID="{4DCC07C5-648D-48BC-A8ED-EF560BE5FE58}" presName="rootText3" presStyleLbl="asst1" presStyleIdx="22" presStyleCnt="35">
        <dgm:presLayoutVars>
          <dgm:chPref val="3"/>
        </dgm:presLayoutVars>
      </dgm:prSet>
      <dgm:spPr/>
      <dgm:t>
        <a:bodyPr/>
        <a:lstStyle/>
        <a:p>
          <a:endParaRPr lang="en-US"/>
        </a:p>
      </dgm:t>
    </dgm:pt>
    <dgm:pt modelId="{2947A607-7CA3-48D9-92B3-2F1108B8A641}" type="pres">
      <dgm:prSet presAssocID="{4DCC07C5-648D-48BC-A8ED-EF560BE5FE58}" presName="rootConnector3" presStyleLbl="asst1" presStyleIdx="22" presStyleCnt="35"/>
      <dgm:spPr/>
      <dgm:t>
        <a:bodyPr/>
        <a:lstStyle/>
        <a:p>
          <a:endParaRPr lang="en-US"/>
        </a:p>
      </dgm:t>
    </dgm:pt>
    <dgm:pt modelId="{74AA57D3-43D7-438F-B4A7-EB3FAB2A7B1E}" type="pres">
      <dgm:prSet presAssocID="{4DCC07C5-648D-48BC-A8ED-EF560BE5FE58}" presName="hierChild6" presStyleCnt="0"/>
      <dgm:spPr/>
      <dgm:t>
        <a:bodyPr/>
        <a:lstStyle/>
        <a:p>
          <a:endParaRPr lang="en-US"/>
        </a:p>
      </dgm:t>
    </dgm:pt>
    <dgm:pt modelId="{C1F31208-B2AD-4555-A1A1-023FC28FE9E2}" type="pres">
      <dgm:prSet presAssocID="{4DCC07C5-648D-48BC-A8ED-EF560BE5FE58}" presName="hierChild7" presStyleCnt="0"/>
      <dgm:spPr/>
      <dgm:t>
        <a:bodyPr/>
        <a:lstStyle/>
        <a:p>
          <a:endParaRPr lang="en-US"/>
        </a:p>
      </dgm:t>
    </dgm:pt>
    <dgm:pt modelId="{15F3F0B1-ECAE-4036-9BD8-F9A043017A34}" type="pres">
      <dgm:prSet presAssocID="{F020530A-2B67-4D65-BF46-30191350EE68}" presName="Name111" presStyleLbl="parChTrans1D4" presStyleIdx="16" presStyleCnt="20"/>
      <dgm:spPr/>
      <dgm:t>
        <a:bodyPr/>
        <a:lstStyle/>
        <a:p>
          <a:endParaRPr lang="en-US"/>
        </a:p>
      </dgm:t>
    </dgm:pt>
    <dgm:pt modelId="{8F78215D-AC73-46F1-833A-0BE759D636C1}" type="pres">
      <dgm:prSet presAssocID="{68513F5B-919C-4729-AA9F-EB3A0A6B0ABB}" presName="hierRoot3" presStyleCnt="0">
        <dgm:presLayoutVars>
          <dgm:hierBranch val="init"/>
        </dgm:presLayoutVars>
      </dgm:prSet>
      <dgm:spPr/>
      <dgm:t>
        <a:bodyPr/>
        <a:lstStyle/>
        <a:p>
          <a:endParaRPr lang="en-US"/>
        </a:p>
      </dgm:t>
    </dgm:pt>
    <dgm:pt modelId="{BFDAFB15-83BE-4317-8CD0-F0B0A612AA3A}" type="pres">
      <dgm:prSet presAssocID="{68513F5B-919C-4729-AA9F-EB3A0A6B0ABB}" presName="rootComposite3" presStyleCnt="0"/>
      <dgm:spPr/>
      <dgm:t>
        <a:bodyPr/>
        <a:lstStyle/>
        <a:p>
          <a:endParaRPr lang="en-US"/>
        </a:p>
      </dgm:t>
    </dgm:pt>
    <dgm:pt modelId="{C381FCC4-BA3A-42B4-92D4-60CC80122E25}" type="pres">
      <dgm:prSet presAssocID="{68513F5B-919C-4729-AA9F-EB3A0A6B0ABB}" presName="rootText3" presStyleLbl="asst1" presStyleIdx="23" presStyleCnt="35">
        <dgm:presLayoutVars>
          <dgm:chPref val="3"/>
        </dgm:presLayoutVars>
      </dgm:prSet>
      <dgm:spPr/>
      <dgm:t>
        <a:bodyPr/>
        <a:lstStyle/>
        <a:p>
          <a:endParaRPr lang="en-US"/>
        </a:p>
      </dgm:t>
    </dgm:pt>
    <dgm:pt modelId="{053D1762-150D-4C89-9B4D-459C2CBE3049}" type="pres">
      <dgm:prSet presAssocID="{68513F5B-919C-4729-AA9F-EB3A0A6B0ABB}" presName="rootConnector3" presStyleLbl="asst1" presStyleIdx="23" presStyleCnt="35"/>
      <dgm:spPr/>
      <dgm:t>
        <a:bodyPr/>
        <a:lstStyle/>
        <a:p>
          <a:endParaRPr lang="en-US"/>
        </a:p>
      </dgm:t>
    </dgm:pt>
    <dgm:pt modelId="{15A9E51D-0D77-4533-9982-DA781B95ECD8}" type="pres">
      <dgm:prSet presAssocID="{68513F5B-919C-4729-AA9F-EB3A0A6B0ABB}" presName="hierChild6" presStyleCnt="0"/>
      <dgm:spPr/>
      <dgm:t>
        <a:bodyPr/>
        <a:lstStyle/>
        <a:p>
          <a:endParaRPr lang="en-US"/>
        </a:p>
      </dgm:t>
    </dgm:pt>
    <dgm:pt modelId="{6EC5A4EB-2085-4AD4-B873-4AB251F719ED}" type="pres">
      <dgm:prSet presAssocID="{68513F5B-919C-4729-AA9F-EB3A0A6B0ABB}" presName="hierChild7" presStyleCnt="0"/>
      <dgm:spPr/>
      <dgm:t>
        <a:bodyPr/>
        <a:lstStyle/>
        <a:p>
          <a:endParaRPr lang="en-US"/>
        </a:p>
      </dgm:t>
    </dgm:pt>
    <dgm:pt modelId="{DF958AE3-83AD-480C-AB0A-8BA88C8AE006}" type="pres">
      <dgm:prSet presAssocID="{DADD98F0-48F7-4864-8150-A8D1B3695260}" presName="Name111" presStyleLbl="parChTrans1D4" presStyleIdx="17" presStyleCnt="20"/>
      <dgm:spPr/>
      <dgm:t>
        <a:bodyPr/>
        <a:lstStyle/>
        <a:p>
          <a:endParaRPr lang="en-US"/>
        </a:p>
      </dgm:t>
    </dgm:pt>
    <dgm:pt modelId="{797107B9-5072-4CEC-8589-26C98F4BEBA5}" type="pres">
      <dgm:prSet presAssocID="{2B099809-0BA9-481B-B357-6FFEA279D1E4}" presName="hierRoot3" presStyleCnt="0">
        <dgm:presLayoutVars>
          <dgm:hierBranch val="init"/>
        </dgm:presLayoutVars>
      </dgm:prSet>
      <dgm:spPr/>
      <dgm:t>
        <a:bodyPr/>
        <a:lstStyle/>
        <a:p>
          <a:endParaRPr lang="en-US"/>
        </a:p>
      </dgm:t>
    </dgm:pt>
    <dgm:pt modelId="{1CC07C50-289D-43C3-BAA2-0BFC08586F8D}" type="pres">
      <dgm:prSet presAssocID="{2B099809-0BA9-481B-B357-6FFEA279D1E4}" presName="rootComposite3" presStyleCnt="0"/>
      <dgm:spPr/>
      <dgm:t>
        <a:bodyPr/>
        <a:lstStyle/>
        <a:p>
          <a:endParaRPr lang="en-US"/>
        </a:p>
      </dgm:t>
    </dgm:pt>
    <dgm:pt modelId="{E31B0126-2E2E-4648-8199-5A7917184193}" type="pres">
      <dgm:prSet presAssocID="{2B099809-0BA9-481B-B357-6FFEA279D1E4}" presName="rootText3" presStyleLbl="asst1" presStyleIdx="24" presStyleCnt="35">
        <dgm:presLayoutVars>
          <dgm:chPref val="3"/>
        </dgm:presLayoutVars>
      </dgm:prSet>
      <dgm:spPr/>
      <dgm:t>
        <a:bodyPr/>
        <a:lstStyle/>
        <a:p>
          <a:endParaRPr lang="en-US"/>
        </a:p>
      </dgm:t>
    </dgm:pt>
    <dgm:pt modelId="{89BFB568-C883-4B43-9336-BFFE3374C327}" type="pres">
      <dgm:prSet presAssocID="{2B099809-0BA9-481B-B357-6FFEA279D1E4}" presName="rootConnector3" presStyleLbl="asst1" presStyleIdx="24" presStyleCnt="35"/>
      <dgm:spPr/>
      <dgm:t>
        <a:bodyPr/>
        <a:lstStyle/>
        <a:p>
          <a:endParaRPr lang="en-US"/>
        </a:p>
      </dgm:t>
    </dgm:pt>
    <dgm:pt modelId="{B2C2BB7E-08DC-4397-92E9-D9A869212745}" type="pres">
      <dgm:prSet presAssocID="{2B099809-0BA9-481B-B357-6FFEA279D1E4}" presName="hierChild6" presStyleCnt="0"/>
      <dgm:spPr/>
      <dgm:t>
        <a:bodyPr/>
        <a:lstStyle/>
        <a:p>
          <a:endParaRPr lang="en-US"/>
        </a:p>
      </dgm:t>
    </dgm:pt>
    <dgm:pt modelId="{29CEF69E-7AEA-4503-BB84-2308DBA85762}" type="pres">
      <dgm:prSet presAssocID="{2B099809-0BA9-481B-B357-6FFEA279D1E4}" presName="hierChild7" presStyleCnt="0"/>
      <dgm:spPr/>
      <dgm:t>
        <a:bodyPr/>
        <a:lstStyle/>
        <a:p>
          <a:endParaRPr lang="en-US"/>
        </a:p>
      </dgm:t>
    </dgm:pt>
    <dgm:pt modelId="{A75C967C-90C8-48D9-B6D8-5B22365E1EFD}" type="pres">
      <dgm:prSet presAssocID="{9EAB6075-A06E-4156-99CE-CE13466EF113}" presName="Name111" presStyleLbl="parChTrans1D4" presStyleIdx="18" presStyleCnt="20"/>
      <dgm:spPr/>
      <dgm:t>
        <a:bodyPr/>
        <a:lstStyle/>
        <a:p>
          <a:endParaRPr lang="en-US"/>
        </a:p>
      </dgm:t>
    </dgm:pt>
    <dgm:pt modelId="{2173385F-5961-4D2E-A5AB-A7CA75B5D2E7}" type="pres">
      <dgm:prSet presAssocID="{CAA3C81E-5CE6-45C6-8DF0-0BCBFCA3247E}" presName="hierRoot3" presStyleCnt="0">
        <dgm:presLayoutVars>
          <dgm:hierBranch val="init"/>
        </dgm:presLayoutVars>
      </dgm:prSet>
      <dgm:spPr/>
      <dgm:t>
        <a:bodyPr/>
        <a:lstStyle/>
        <a:p>
          <a:endParaRPr lang="en-US"/>
        </a:p>
      </dgm:t>
    </dgm:pt>
    <dgm:pt modelId="{5B3DEC52-F431-4D70-BB43-22AD4D0DFABE}" type="pres">
      <dgm:prSet presAssocID="{CAA3C81E-5CE6-45C6-8DF0-0BCBFCA3247E}" presName="rootComposite3" presStyleCnt="0"/>
      <dgm:spPr/>
      <dgm:t>
        <a:bodyPr/>
        <a:lstStyle/>
        <a:p>
          <a:endParaRPr lang="en-US"/>
        </a:p>
      </dgm:t>
    </dgm:pt>
    <dgm:pt modelId="{2549E22E-0C4E-48EA-875A-220819441702}" type="pres">
      <dgm:prSet presAssocID="{CAA3C81E-5CE6-45C6-8DF0-0BCBFCA3247E}" presName="rootText3" presStyleLbl="asst1" presStyleIdx="25" presStyleCnt="35">
        <dgm:presLayoutVars>
          <dgm:chPref val="3"/>
        </dgm:presLayoutVars>
      </dgm:prSet>
      <dgm:spPr/>
      <dgm:t>
        <a:bodyPr/>
        <a:lstStyle/>
        <a:p>
          <a:endParaRPr lang="en-US"/>
        </a:p>
      </dgm:t>
    </dgm:pt>
    <dgm:pt modelId="{A3136881-21FD-424E-AEF6-F588B98FD129}" type="pres">
      <dgm:prSet presAssocID="{CAA3C81E-5CE6-45C6-8DF0-0BCBFCA3247E}" presName="rootConnector3" presStyleLbl="asst1" presStyleIdx="25" presStyleCnt="35"/>
      <dgm:spPr/>
      <dgm:t>
        <a:bodyPr/>
        <a:lstStyle/>
        <a:p>
          <a:endParaRPr lang="en-US"/>
        </a:p>
      </dgm:t>
    </dgm:pt>
    <dgm:pt modelId="{376697DD-28EB-454C-8A6C-2A91242066E9}" type="pres">
      <dgm:prSet presAssocID="{CAA3C81E-5CE6-45C6-8DF0-0BCBFCA3247E}" presName="hierChild6" presStyleCnt="0"/>
      <dgm:spPr/>
      <dgm:t>
        <a:bodyPr/>
        <a:lstStyle/>
        <a:p>
          <a:endParaRPr lang="en-US"/>
        </a:p>
      </dgm:t>
    </dgm:pt>
    <dgm:pt modelId="{E5A54AAC-AFAC-44F4-B89C-03E36A5A4398}" type="pres">
      <dgm:prSet presAssocID="{CAA3C81E-5CE6-45C6-8DF0-0BCBFCA3247E}" presName="hierChild7" presStyleCnt="0"/>
      <dgm:spPr/>
      <dgm:t>
        <a:bodyPr/>
        <a:lstStyle/>
        <a:p>
          <a:endParaRPr lang="en-US"/>
        </a:p>
      </dgm:t>
    </dgm:pt>
    <dgm:pt modelId="{F28914BD-B91E-4336-B9D1-22BDDB415687}" type="pres">
      <dgm:prSet presAssocID="{6946D69B-2760-48D4-A6A9-F364DB41DB57}" presName="Name111" presStyleLbl="parChTrans1D4" presStyleIdx="19" presStyleCnt="20"/>
      <dgm:spPr/>
      <dgm:t>
        <a:bodyPr/>
        <a:lstStyle/>
        <a:p>
          <a:endParaRPr lang="en-US"/>
        </a:p>
      </dgm:t>
    </dgm:pt>
    <dgm:pt modelId="{D80C7B2D-B142-48A9-8B0D-F67B306BA807}" type="pres">
      <dgm:prSet presAssocID="{61DC034B-DAAF-42A3-A67E-EA10E65F0591}" presName="hierRoot3" presStyleCnt="0">
        <dgm:presLayoutVars>
          <dgm:hierBranch val="init"/>
        </dgm:presLayoutVars>
      </dgm:prSet>
      <dgm:spPr/>
      <dgm:t>
        <a:bodyPr/>
        <a:lstStyle/>
        <a:p>
          <a:endParaRPr lang="en-US"/>
        </a:p>
      </dgm:t>
    </dgm:pt>
    <dgm:pt modelId="{47602E16-2C59-4280-B09A-26DFCEF33F35}" type="pres">
      <dgm:prSet presAssocID="{61DC034B-DAAF-42A3-A67E-EA10E65F0591}" presName="rootComposite3" presStyleCnt="0"/>
      <dgm:spPr/>
      <dgm:t>
        <a:bodyPr/>
        <a:lstStyle/>
        <a:p>
          <a:endParaRPr lang="en-US"/>
        </a:p>
      </dgm:t>
    </dgm:pt>
    <dgm:pt modelId="{A8EBF1B6-3E07-471F-9BF2-7B7432883630}" type="pres">
      <dgm:prSet presAssocID="{61DC034B-DAAF-42A3-A67E-EA10E65F0591}" presName="rootText3" presStyleLbl="asst1" presStyleIdx="26" presStyleCnt="35">
        <dgm:presLayoutVars>
          <dgm:chPref val="3"/>
        </dgm:presLayoutVars>
      </dgm:prSet>
      <dgm:spPr/>
      <dgm:t>
        <a:bodyPr/>
        <a:lstStyle/>
        <a:p>
          <a:endParaRPr lang="en-US"/>
        </a:p>
      </dgm:t>
    </dgm:pt>
    <dgm:pt modelId="{3058AC59-20A5-4C26-956C-CD000E8F56B2}" type="pres">
      <dgm:prSet presAssocID="{61DC034B-DAAF-42A3-A67E-EA10E65F0591}" presName="rootConnector3" presStyleLbl="asst1" presStyleIdx="26" presStyleCnt="35"/>
      <dgm:spPr/>
      <dgm:t>
        <a:bodyPr/>
        <a:lstStyle/>
        <a:p>
          <a:endParaRPr lang="en-US"/>
        </a:p>
      </dgm:t>
    </dgm:pt>
    <dgm:pt modelId="{A05924E4-3A54-441A-A0DF-BB5E19FCE570}" type="pres">
      <dgm:prSet presAssocID="{61DC034B-DAAF-42A3-A67E-EA10E65F0591}" presName="hierChild6" presStyleCnt="0"/>
      <dgm:spPr/>
      <dgm:t>
        <a:bodyPr/>
        <a:lstStyle/>
        <a:p>
          <a:endParaRPr lang="en-US"/>
        </a:p>
      </dgm:t>
    </dgm:pt>
    <dgm:pt modelId="{8F0D7480-062E-4DD4-946F-9883C48FCBCF}" type="pres">
      <dgm:prSet presAssocID="{61DC034B-DAAF-42A3-A67E-EA10E65F0591}" presName="hierChild7" presStyleCnt="0"/>
      <dgm:spPr/>
      <dgm:t>
        <a:bodyPr/>
        <a:lstStyle/>
        <a:p>
          <a:endParaRPr lang="en-US"/>
        </a:p>
      </dgm:t>
    </dgm:pt>
    <dgm:pt modelId="{A7B4FE24-5E62-475E-A6FE-9879911D31F0}" type="pres">
      <dgm:prSet presAssocID="{893B46E1-9DF2-4C04-97CC-200BFA63EEE4}" presName="Name111" presStyleLbl="parChTrans1D3" presStyleIdx="5" presStyleCnt="12"/>
      <dgm:spPr/>
      <dgm:t>
        <a:bodyPr/>
        <a:lstStyle/>
        <a:p>
          <a:endParaRPr lang="en-US"/>
        </a:p>
      </dgm:t>
    </dgm:pt>
    <dgm:pt modelId="{736D7782-C2F5-49FA-AC55-59484DE3161C}" type="pres">
      <dgm:prSet presAssocID="{BEF1A457-A91F-4182-A416-57E2DF04213F}" presName="hierRoot3" presStyleCnt="0">
        <dgm:presLayoutVars>
          <dgm:hierBranch val="init"/>
        </dgm:presLayoutVars>
      </dgm:prSet>
      <dgm:spPr/>
      <dgm:t>
        <a:bodyPr/>
        <a:lstStyle/>
        <a:p>
          <a:endParaRPr lang="en-US"/>
        </a:p>
      </dgm:t>
    </dgm:pt>
    <dgm:pt modelId="{E9D93A69-4722-445E-9639-B59E6F778E1A}" type="pres">
      <dgm:prSet presAssocID="{BEF1A457-A91F-4182-A416-57E2DF04213F}" presName="rootComposite3" presStyleCnt="0"/>
      <dgm:spPr/>
      <dgm:t>
        <a:bodyPr/>
        <a:lstStyle/>
        <a:p>
          <a:endParaRPr lang="en-US"/>
        </a:p>
      </dgm:t>
    </dgm:pt>
    <dgm:pt modelId="{73C92CE1-8EBB-4D7E-9985-55A82C53806A}" type="pres">
      <dgm:prSet presAssocID="{BEF1A457-A91F-4182-A416-57E2DF04213F}" presName="rootText3" presStyleLbl="asst1" presStyleIdx="27" presStyleCnt="35" custLinFactX="100000" custLinFactNeighborX="127627" custLinFactNeighborY="39720">
        <dgm:presLayoutVars>
          <dgm:chPref val="3"/>
        </dgm:presLayoutVars>
      </dgm:prSet>
      <dgm:spPr/>
      <dgm:t>
        <a:bodyPr/>
        <a:lstStyle/>
        <a:p>
          <a:endParaRPr lang="en-US"/>
        </a:p>
      </dgm:t>
    </dgm:pt>
    <dgm:pt modelId="{E749BE43-9728-4A52-AD9E-1B0A4B56F323}" type="pres">
      <dgm:prSet presAssocID="{BEF1A457-A91F-4182-A416-57E2DF04213F}" presName="rootConnector3" presStyleLbl="asst1" presStyleIdx="27" presStyleCnt="35"/>
      <dgm:spPr/>
      <dgm:t>
        <a:bodyPr/>
        <a:lstStyle/>
        <a:p>
          <a:endParaRPr lang="en-US"/>
        </a:p>
      </dgm:t>
    </dgm:pt>
    <dgm:pt modelId="{4F375E37-965A-4EEC-B9E6-491A184FC065}" type="pres">
      <dgm:prSet presAssocID="{BEF1A457-A91F-4182-A416-57E2DF04213F}" presName="hierChild6" presStyleCnt="0"/>
      <dgm:spPr/>
      <dgm:t>
        <a:bodyPr/>
        <a:lstStyle/>
        <a:p>
          <a:endParaRPr lang="en-US"/>
        </a:p>
      </dgm:t>
    </dgm:pt>
    <dgm:pt modelId="{9EE15ADB-2B76-4016-98A3-F1C47DD3B463}" type="pres">
      <dgm:prSet presAssocID="{BEF1A457-A91F-4182-A416-57E2DF04213F}" presName="hierChild7" presStyleCnt="0"/>
      <dgm:spPr/>
      <dgm:t>
        <a:bodyPr/>
        <a:lstStyle/>
        <a:p>
          <a:endParaRPr lang="en-US"/>
        </a:p>
      </dgm:t>
    </dgm:pt>
    <dgm:pt modelId="{D869BA97-F874-43A4-82D4-1D6CF91A6BB2}" type="pres">
      <dgm:prSet presAssocID="{B9F0F45D-887C-4866-9F14-7BC39E709C48}" presName="Name111" presStyleLbl="parChTrans1D2" presStyleIdx="2" presStyleCnt="3"/>
      <dgm:spPr/>
      <dgm:t>
        <a:bodyPr/>
        <a:lstStyle/>
        <a:p>
          <a:endParaRPr lang="en-US"/>
        </a:p>
      </dgm:t>
    </dgm:pt>
    <dgm:pt modelId="{016A69D4-9831-4F98-B275-C1006D55ACBE}" type="pres">
      <dgm:prSet presAssocID="{87FC47BE-BA96-4EF8-8881-9CCC7081FF63}" presName="hierRoot3" presStyleCnt="0">
        <dgm:presLayoutVars>
          <dgm:hierBranch val="init"/>
        </dgm:presLayoutVars>
      </dgm:prSet>
      <dgm:spPr/>
      <dgm:t>
        <a:bodyPr/>
        <a:lstStyle/>
        <a:p>
          <a:endParaRPr lang="en-US"/>
        </a:p>
      </dgm:t>
    </dgm:pt>
    <dgm:pt modelId="{9219CD39-66C0-4223-A856-43BFABA38BE2}" type="pres">
      <dgm:prSet presAssocID="{87FC47BE-BA96-4EF8-8881-9CCC7081FF63}" presName="rootComposite3" presStyleCnt="0"/>
      <dgm:spPr/>
      <dgm:t>
        <a:bodyPr/>
        <a:lstStyle/>
        <a:p>
          <a:endParaRPr lang="en-US"/>
        </a:p>
      </dgm:t>
    </dgm:pt>
    <dgm:pt modelId="{8AE65905-CE8E-4190-8847-1449024F2018}" type="pres">
      <dgm:prSet presAssocID="{87FC47BE-BA96-4EF8-8881-9CCC7081FF63}" presName="rootText3" presStyleLbl="asst1" presStyleIdx="28" presStyleCnt="35">
        <dgm:presLayoutVars>
          <dgm:chPref val="3"/>
        </dgm:presLayoutVars>
      </dgm:prSet>
      <dgm:spPr/>
      <dgm:t>
        <a:bodyPr/>
        <a:lstStyle/>
        <a:p>
          <a:endParaRPr lang="en-US"/>
        </a:p>
      </dgm:t>
    </dgm:pt>
    <dgm:pt modelId="{55A676EC-DA19-4CD4-8BC5-70FC312A00A0}" type="pres">
      <dgm:prSet presAssocID="{87FC47BE-BA96-4EF8-8881-9CCC7081FF63}" presName="rootConnector3" presStyleLbl="asst1" presStyleIdx="28" presStyleCnt="35"/>
      <dgm:spPr/>
      <dgm:t>
        <a:bodyPr/>
        <a:lstStyle/>
        <a:p>
          <a:endParaRPr lang="en-US"/>
        </a:p>
      </dgm:t>
    </dgm:pt>
    <dgm:pt modelId="{89B927B6-CAA5-4647-A603-57E705B1770B}" type="pres">
      <dgm:prSet presAssocID="{87FC47BE-BA96-4EF8-8881-9CCC7081FF63}" presName="hierChild6" presStyleCnt="0"/>
      <dgm:spPr/>
      <dgm:t>
        <a:bodyPr/>
        <a:lstStyle/>
        <a:p>
          <a:endParaRPr lang="en-US"/>
        </a:p>
      </dgm:t>
    </dgm:pt>
    <dgm:pt modelId="{4D9D437C-44B0-4E73-BD9A-794CFDC93E52}" type="pres">
      <dgm:prSet presAssocID="{87FC47BE-BA96-4EF8-8881-9CCC7081FF63}" presName="hierChild7" presStyleCnt="0"/>
      <dgm:spPr/>
      <dgm:t>
        <a:bodyPr/>
        <a:lstStyle/>
        <a:p>
          <a:endParaRPr lang="en-US"/>
        </a:p>
      </dgm:t>
    </dgm:pt>
    <dgm:pt modelId="{379EC554-471B-4586-A41D-C787AE0B0245}" type="pres">
      <dgm:prSet presAssocID="{7BF3C786-8132-4AC0-BFCE-579D1E03B15A}" presName="Name111" presStyleLbl="parChTrans1D3" presStyleIdx="6" presStyleCnt="12"/>
      <dgm:spPr/>
      <dgm:t>
        <a:bodyPr/>
        <a:lstStyle/>
        <a:p>
          <a:endParaRPr lang="en-US"/>
        </a:p>
      </dgm:t>
    </dgm:pt>
    <dgm:pt modelId="{42BDF055-E3A5-4D54-A0EB-37263180D172}" type="pres">
      <dgm:prSet presAssocID="{71F5656C-C8FD-47F2-A219-CB87BC312B65}" presName="hierRoot3" presStyleCnt="0">
        <dgm:presLayoutVars>
          <dgm:hierBranch val="init"/>
        </dgm:presLayoutVars>
      </dgm:prSet>
      <dgm:spPr/>
      <dgm:t>
        <a:bodyPr/>
        <a:lstStyle/>
        <a:p>
          <a:endParaRPr lang="en-US"/>
        </a:p>
      </dgm:t>
    </dgm:pt>
    <dgm:pt modelId="{B842F62D-56FE-45CB-B2DC-CFE46CBB3512}" type="pres">
      <dgm:prSet presAssocID="{71F5656C-C8FD-47F2-A219-CB87BC312B65}" presName="rootComposite3" presStyleCnt="0"/>
      <dgm:spPr/>
      <dgm:t>
        <a:bodyPr/>
        <a:lstStyle/>
        <a:p>
          <a:endParaRPr lang="en-US"/>
        </a:p>
      </dgm:t>
    </dgm:pt>
    <dgm:pt modelId="{67367FBF-6FD6-4BAD-A0E2-50A269CB31BA}" type="pres">
      <dgm:prSet presAssocID="{71F5656C-C8FD-47F2-A219-CB87BC312B65}" presName="rootText3" presStyleLbl="asst1" presStyleIdx="29" presStyleCnt="35">
        <dgm:presLayoutVars>
          <dgm:chPref val="3"/>
        </dgm:presLayoutVars>
      </dgm:prSet>
      <dgm:spPr/>
      <dgm:t>
        <a:bodyPr/>
        <a:lstStyle/>
        <a:p>
          <a:endParaRPr lang="en-US"/>
        </a:p>
      </dgm:t>
    </dgm:pt>
    <dgm:pt modelId="{03FD6A02-550C-495D-938B-DE34F47B51FC}" type="pres">
      <dgm:prSet presAssocID="{71F5656C-C8FD-47F2-A219-CB87BC312B65}" presName="rootConnector3" presStyleLbl="asst1" presStyleIdx="29" presStyleCnt="35"/>
      <dgm:spPr/>
      <dgm:t>
        <a:bodyPr/>
        <a:lstStyle/>
        <a:p>
          <a:endParaRPr lang="en-US"/>
        </a:p>
      </dgm:t>
    </dgm:pt>
    <dgm:pt modelId="{F15FAAB5-22D1-4582-B110-2465A6B0FB5D}" type="pres">
      <dgm:prSet presAssocID="{71F5656C-C8FD-47F2-A219-CB87BC312B65}" presName="hierChild6" presStyleCnt="0"/>
      <dgm:spPr/>
      <dgm:t>
        <a:bodyPr/>
        <a:lstStyle/>
        <a:p>
          <a:endParaRPr lang="en-US"/>
        </a:p>
      </dgm:t>
    </dgm:pt>
    <dgm:pt modelId="{D3145C5E-8572-424A-87FE-AEB206783396}" type="pres">
      <dgm:prSet presAssocID="{71F5656C-C8FD-47F2-A219-CB87BC312B65}" presName="hierChild7" presStyleCnt="0"/>
      <dgm:spPr/>
      <dgm:t>
        <a:bodyPr/>
        <a:lstStyle/>
        <a:p>
          <a:endParaRPr lang="en-US"/>
        </a:p>
      </dgm:t>
    </dgm:pt>
    <dgm:pt modelId="{66A2117F-666E-471C-B128-0694076CA912}" type="pres">
      <dgm:prSet presAssocID="{AB39FAF6-9C80-4489-9232-7C3F5DC6E405}" presName="Name111" presStyleLbl="parChTrans1D3" presStyleIdx="7" presStyleCnt="12"/>
      <dgm:spPr/>
      <dgm:t>
        <a:bodyPr/>
        <a:lstStyle/>
        <a:p>
          <a:endParaRPr lang="en-US"/>
        </a:p>
      </dgm:t>
    </dgm:pt>
    <dgm:pt modelId="{DDA84A91-D948-4A4F-8668-CC3FE5A8DFB0}" type="pres">
      <dgm:prSet presAssocID="{431F8522-79DC-44E5-A390-728EAD2AB2D4}" presName="hierRoot3" presStyleCnt="0">
        <dgm:presLayoutVars>
          <dgm:hierBranch val="init"/>
        </dgm:presLayoutVars>
      </dgm:prSet>
      <dgm:spPr/>
      <dgm:t>
        <a:bodyPr/>
        <a:lstStyle/>
        <a:p>
          <a:endParaRPr lang="en-US"/>
        </a:p>
      </dgm:t>
    </dgm:pt>
    <dgm:pt modelId="{AE04431D-E12C-4BD0-AE82-2003E90F005C}" type="pres">
      <dgm:prSet presAssocID="{431F8522-79DC-44E5-A390-728EAD2AB2D4}" presName="rootComposite3" presStyleCnt="0"/>
      <dgm:spPr/>
      <dgm:t>
        <a:bodyPr/>
        <a:lstStyle/>
        <a:p>
          <a:endParaRPr lang="en-US"/>
        </a:p>
      </dgm:t>
    </dgm:pt>
    <dgm:pt modelId="{D391BF4E-364B-4FE2-97FE-BB199080C185}" type="pres">
      <dgm:prSet presAssocID="{431F8522-79DC-44E5-A390-728EAD2AB2D4}" presName="rootText3" presStyleLbl="asst1" presStyleIdx="30" presStyleCnt="35">
        <dgm:presLayoutVars>
          <dgm:chPref val="3"/>
        </dgm:presLayoutVars>
      </dgm:prSet>
      <dgm:spPr/>
      <dgm:t>
        <a:bodyPr/>
        <a:lstStyle/>
        <a:p>
          <a:endParaRPr lang="en-US"/>
        </a:p>
      </dgm:t>
    </dgm:pt>
    <dgm:pt modelId="{1F0311A1-AE5C-4C78-88AC-16ACCEDF1C27}" type="pres">
      <dgm:prSet presAssocID="{431F8522-79DC-44E5-A390-728EAD2AB2D4}" presName="rootConnector3" presStyleLbl="asst1" presStyleIdx="30" presStyleCnt="35"/>
      <dgm:spPr/>
      <dgm:t>
        <a:bodyPr/>
        <a:lstStyle/>
        <a:p>
          <a:endParaRPr lang="en-US"/>
        </a:p>
      </dgm:t>
    </dgm:pt>
    <dgm:pt modelId="{BBCB35EE-72AE-4B16-AC36-E7A90D2B0850}" type="pres">
      <dgm:prSet presAssocID="{431F8522-79DC-44E5-A390-728EAD2AB2D4}" presName="hierChild6" presStyleCnt="0"/>
      <dgm:spPr/>
      <dgm:t>
        <a:bodyPr/>
        <a:lstStyle/>
        <a:p>
          <a:endParaRPr lang="en-US"/>
        </a:p>
      </dgm:t>
    </dgm:pt>
    <dgm:pt modelId="{0E3E85A3-0B01-4E8F-BA2B-3CF58A4F167D}" type="pres">
      <dgm:prSet presAssocID="{431F8522-79DC-44E5-A390-728EAD2AB2D4}" presName="hierChild7" presStyleCnt="0"/>
      <dgm:spPr/>
      <dgm:t>
        <a:bodyPr/>
        <a:lstStyle/>
        <a:p>
          <a:endParaRPr lang="en-US"/>
        </a:p>
      </dgm:t>
    </dgm:pt>
    <dgm:pt modelId="{E78987AF-DEA9-47AD-99FA-50D97BBFC2CC}" type="pres">
      <dgm:prSet presAssocID="{44349D7B-3F01-466A-9C3F-3608A162B28F}" presName="Name111" presStyleLbl="parChTrans1D3" presStyleIdx="8" presStyleCnt="12"/>
      <dgm:spPr/>
      <dgm:t>
        <a:bodyPr/>
        <a:lstStyle/>
        <a:p>
          <a:endParaRPr lang="en-US"/>
        </a:p>
      </dgm:t>
    </dgm:pt>
    <dgm:pt modelId="{29CF057B-36C7-43D0-A570-8383EFB405D4}" type="pres">
      <dgm:prSet presAssocID="{6A05716A-AD35-4796-9E1A-1C6EF44E7684}" presName="hierRoot3" presStyleCnt="0">
        <dgm:presLayoutVars>
          <dgm:hierBranch val="init"/>
        </dgm:presLayoutVars>
      </dgm:prSet>
      <dgm:spPr/>
      <dgm:t>
        <a:bodyPr/>
        <a:lstStyle/>
        <a:p>
          <a:endParaRPr lang="en-US"/>
        </a:p>
      </dgm:t>
    </dgm:pt>
    <dgm:pt modelId="{12D4DD4F-E94D-45B1-AC88-11F0A6D93173}" type="pres">
      <dgm:prSet presAssocID="{6A05716A-AD35-4796-9E1A-1C6EF44E7684}" presName="rootComposite3" presStyleCnt="0"/>
      <dgm:spPr/>
      <dgm:t>
        <a:bodyPr/>
        <a:lstStyle/>
        <a:p>
          <a:endParaRPr lang="en-US"/>
        </a:p>
      </dgm:t>
    </dgm:pt>
    <dgm:pt modelId="{580A0840-023D-4486-9CDA-583941A5F790}" type="pres">
      <dgm:prSet presAssocID="{6A05716A-AD35-4796-9E1A-1C6EF44E7684}" presName="rootText3" presStyleLbl="asst1" presStyleIdx="31" presStyleCnt="35">
        <dgm:presLayoutVars>
          <dgm:chPref val="3"/>
        </dgm:presLayoutVars>
      </dgm:prSet>
      <dgm:spPr/>
      <dgm:t>
        <a:bodyPr/>
        <a:lstStyle/>
        <a:p>
          <a:endParaRPr lang="en-US"/>
        </a:p>
      </dgm:t>
    </dgm:pt>
    <dgm:pt modelId="{23EFBBB1-05AE-4691-9C2B-3E37489B4CE9}" type="pres">
      <dgm:prSet presAssocID="{6A05716A-AD35-4796-9E1A-1C6EF44E7684}" presName="rootConnector3" presStyleLbl="asst1" presStyleIdx="31" presStyleCnt="35"/>
      <dgm:spPr/>
      <dgm:t>
        <a:bodyPr/>
        <a:lstStyle/>
        <a:p>
          <a:endParaRPr lang="en-US"/>
        </a:p>
      </dgm:t>
    </dgm:pt>
    <dgm:pt modelId="{D3183B08-83C7-40D3-8DFE-7D262E81D183}" type="pres">
      <dgm:prSet presAssocID="{6A05716A-AD35-4796-9E1A-1C6EF44E7684}" presName="hierChild6" presStyleCnt="0"/>
      <dgm:spPr/>
      <dgm:t>
        <a:bodyPr/>
        <a:lstStyle/>
        <a:p>
          <a:endParaRPr lang="en-US"/>
        </a:p>
      </dgm:t>
    </dgm:pt>
    <dgm:pt modelId="{DF9F022C-DC32-4EFB-A1CE-D5A62A010D77}" type="pres">
      <dgm:prSet presAssocID="{6A05716A-AD35-4796-9E1A-1C6EF44E7684}" presName="hierChild7" presStyleCnt="0"/>
      <dgm:spPr/>
      <dgm:t>
        <a:bodyPr/>
        <a:lstStyle/>
        <a:p>
          <a:endParaRPr lang="en-US"/>
        </a:p>
      </dgm:t>
    </dgm:pt>
    <dgm:pt modelId="{05E9DD97-ACE5-47DF-B582-246D7249598F}" type="pres">
      <dgm:prSet presAssocID="{309FD91D-16FE-4E22-9835-EDC78988DD33}" presName="Name111" presStyleLbl="parChTrans1D3" presStyleIdx="9" presStyleCnt="12"/>
      <dgm:spPr/>
      <dgm:t>
        <a:bodyPr/>
        <a:lstStyle/>
        <a:p>
          <a:endParaRPr lang="en-US"/>
        </a:p>
      </dgm:t>
    </dgm:pt>
    <dgm:pt modelId="{73AC5A55-1909-43F4-ABB9-BD51E4D05D69}" type="pres">
      <dgm:prSet presAssocID="{34578CF3-0FE3-44AF-A009-B55CC8465E0C}" presName="hierRoot3" presStyleCnt="0">
        <dgm:presLayoutVars>
          <dgm:hierBranch val="init"/>
        </dgm:presLayoutVars>
      </dgm:prSet>
      <dgm:spPr/>
      <dgm:t>
        <a:bodyPr/>
        <a:lstStyle/>
        <a:p>
          <a:endParaRPr lang="en-US"/>
        </a:p>
      </dgm:t>
    </dgm:pt>
    <dgm:pt modelId="{436A30CF-9BB5-4346-A5F9-066F509C8C69}" type="pres">
      <dgm:prSet presAssocID="{34578CF3-0FE3-44AF-A009-B55CC8465E0C}" presName="rootComposite3" presStyleCnt="0"/>
      <dgm:spPr/>
      <dgm:t>
        <a:bodyPr/>
        <a:lstStyle/>
        <a:p>
          <a:endParaRPr lang="en-US"/>
        </a:p>
      </dgm:t>
    </dgm:pt>
    <dgm:pt modelId="{BDBFD360-C652-46E9-8ADB-24C7A119DFC2}" type="pres">
      <dgm:prSet presAssocID="{34578CF3-0FE3-44AF-A009-B55CC8465E0C}" presName="rootText3" presStyleLbl="asst1" presStyleIdx="32" presStyleCnt="35">
        <dgm:presLayoutVars>
          <dgm:chPref val="3"/>
        </dgm:presLayoutVars>
      </dgm:prSet>
      <dgm:spPr/>
      <dgm:t>
        <a:bodyPr/>
        <a:lstStyle/>
        <a:p>
          <a:endParaRPr lang="en-US"/>
        </a:p>
      </dgm:t>
    </dgm:pt>
    <dgm:pt modelId="{57B40E9F-38C9-4DCF-B644-003CFD86BAF6}" type="pres">
      <dgm:prSet presAssocID="{34578CF3-0FE3-44AF-A009-B55CC8465E0C}" presName="rootConnector3" presStyleLbl="asst1" presStyleIdx="32" presStyleCnt="35"/>
      <dgm:spPr/>
      <dgm:t>
        <a:bodyPr/>
        <a:lstStyle/>
        <a:p>
          <a:endParaRPr lang="en-US"/>
        </a:p>
      </dgm:t>
    </dgm:pt>
    <dgm:pt modelId="{E2807832-E4AD-4218-8C60-142EDB0ECB43}" type="pres">
      <dgm:prSet presAssocID="{34578CF3-0FE3-44AF-A009-B55CC8465E0C}" presName="hierChild6" presStyleCnt="0"/>
      <dgm:spPr/>
      <dgm:t>
        <a:bodyPr/>
        <a:lstStyle/>
        <a:p>
          <a:endParaRPr lang="en-US"/>
        </a:p>
      </dgm:t>
    </dgm:pt>
    <dgm:pt modelId="{57878374-8045-4D2D-B6EC-4D0C252E4224}" type="pres">
      <dgm:prSet presAssocID="{34578CF3-0FE3-44AF-A009-B55CC8465E0C}" presName="hierChild7" presStyleCnt="0"/>
      <dgm:spPr/>
      <dgm:t>
        <a:bodyPr/>
        <a:lstStyle/>
        <a:p>
          <a:endParaRPr lang="en-US"/>
        </a:p>
      </dgm:t>
    </dgm:pt>
    <dgm:pt modelId="{C95A764B-95BF-48F4-B666-102665091AA8}" type="pres">
      <dgm:prSet presAssocID="{32A5F114-967F-4B1E-BAD6-C1BC8729BF0D}" presName="Name111" presStyleLbl="parChTrans1D3" presStyleIdx="10" presStyleCnt="12"/>
      <dgm:spPr/>
      <dgm:t>
        <a:bodyPr/>
        <a:lstStyle/>
        <a:p>
          <a:endParaRPr lang="en-US"/>
        </a:p>
      </dgm:t>
    </dgm:pt>
    <dgm:pt modelId="{E6B671FB-47F0-47F3-AC1D-A6891C953A99}" type="pres">
      <dgm:prSet presAssocID="{1DD1A8DC-1326-4F45-816C-B335750FAE88}" presName="hierRoot3" presStyleCnt="0">
        <dgm:presLayoutVars>
          <dgm:hierBranch val="init"/>
        </dgm:presLayoutVars>
      </dgm:prSet>
      <dgm:spPr/>
      <dgm:t>
        <a:bodyPr/>
        <a:lstStyle/>
        <a:p>
          <a:endParaRPr lang="en-US"/>
        </a:p>
      </dgm:t>
    </dgm:pt>
    <dgm:pt modelId="{83DCC0B9-3E59-499C-829E-8FB3670048D3}" type="pres">
      <dgm:prSet presAssocID="{1DD1A8DC-1326-4F45-816C-B335750FAE88}" presName="rootComposite3" presStyleCnt="0"/>
      <dgm:spPr/>
      <dgm:t>
        <a:bodyPr/>
        <a:lstStyle/>
        <a:p>
          <a:endParaRPr lang="en-US"/>
        </a:p>
      </dgm:t>
    </dgm:pt>
    <dgm:pt modelId="{4B63A9B5-8E77-4CC0-8953-686D0CCE4EB5}" type="pres">
      <dgm:prSet presAssocID="{1DD1A8DC-1326-4F45-816C-B335750FAE88}" presName="rootText3" presStyleLbl="asst1" presStyleIdx="33" presStyleCnt="35">
        <dgm:presLayoutVars>
          <dgm:chPref val="3"/>
        </dgm:presLayoutVars>
      </dgm:prSet>
      <dgm:spPr/>
      <dgm:t>
        <a:bodyPr/>
        <a:lstStyle/>
        <a:p>
          <a:endParaRPr lang="en-US"/>
        </a:p>
      </dgm:t>
    </dgm:pt>
    <dgm:pt modelId="{14C23B5F-2964-4BEA-9DAE-9C921E135575}" type="pres">
      <dgm:prSet presAssocID="{1DD1A8DC-1326-4F45-816C-B335750FAE88}" presName="rootConnector3" presStyleLbl="asst1" presStyleIdx="33" presStyleCnt="35"/>
      <dgm:spPr/>
      <dgm:t>
        <a:bodyPr/>
        <a:lstStyle/>
        <a:p>
          <a:endParaRPr lang="en-US"/>
        </a:p>
      </dgm:t>
    </dgm:pt>
    <dgm:pt modelId="{648AB2AC-6099-4AFA-8FB9-12E921CA87AA}" type="pres">
      <dgm:prSet presAssocID="{1DD1A8DC-1326-4F45-816C-B335750FAE88}" presName="hierChild6" presStyleCnt="0"/>
      <dgm:spPr/>
      <dgm:t>
        <a:bodyPr/>
        <a:lstStyle/>
        <a:p>
          <a:endParaRPr lang="en-US"/>
        </a:p>
      </dgm:t>
    </dgm:pt>
    <dgm:pt modelId="{69D9398E-1115-4DC0-BD71-13CAB93196A5}" type="pres">
      <dgm:prSet presAssocID="{1DD1A8DC-1326-4F45-816C-B335750FAE88}" presName="hierChild7" presStyleCnt="0"/>
      <dgm:spPr/>
      <dgm:t>
        <a:bodyPr/>
        <a:lstStyle/>
        <a:p>
          <a:endParaRPr lang="en-US"/>
        </a:p>
      </dgm:t>
    </dgm:pt>
    <dgm:pt modelId="{8A9F04CA-B7C9-4484-883F-26C8D26CE4F5}" type="pres">
      <dgm:prSet presAssocID="{20E8CDD3-C87C-4CBA-8F09-0B1C77F50441}" presName="Name111" presStyleLbl="parChTrans1D3" presStyleIdx="11" presStyleCnt="12"/>
      <dgm:spPr/>
      <dgm:t>
        <a:bodyPr/>
        <a:lstStyle/>
        <a:p>
          <a:endParaRPr lang="en-US"/>
        </a:p>
      </dgm:t>
    </dgm:pt>
    <dgm:pt modelId="{AB467D4B-C44D-478B-90E0-189240F38AE9}" type="pres">
      <dgm:prSet presAssocID="{34C09641-A6FE-4008-8D49-3C67D5910F60}" presName="hierRoot3" presStyleCnt="0">
        <dgm:presLayoutVars>
          <dgm:hierBranch val="init"/>
        </dgm:presLayoutVars>
      </dgm:prSet>
      <dgm:spPr/>
      <dgm:t>
        <a:bodyPr/>
        <a:lstStyle/>
        <a:p>
          <a:endParaRPr lang="en-US"/>
        </a:p>
      </dgm:t>
    </dgm:pt>
    <dgm:pt modelId="{19DEC91D-44DB-4BA7-ACE3-725C532E396F}" type="pres">
      <dgm:prSet presAssocID="{34C09641-A6FE-4008-8D49-3C67D5910F60}" presName="rootComposite3" presStyleCnt="0"/>
      <dgm:spPr/>
      <dgm:t>
        <a:bodyPr/>
        <a:lstStyle/>
        <a:p>
          <a:endParaRPr lang="en-US"/>
        </a:p>
      </dgm:t>
    </dgm:pt>
    <dgm:pt modelId="{2EABB00E-4E89-40BE-A55D-59CF86E7AD87}" type="pres">
      <dgm:prSet presAssocID="{34C09641-A6FE-4008-8D49-3C67D5910F60}" presName="rootText3" presStyleLbl="asst1" presStyleIdx="34" presStyleCnt="35">
        <dgm:presLayoutVars>
          <dgm:chPref val="3"/>
        </dgm:presLayoutVars>
      </dgm:prSet>
      <dgm:spPr/>
      <dgm:t>
        <a:bodyPr/>
        <a:lstStyle/>
        <a:p>
          <a:endParaRPr lang="en-US"/>
        </a:p>
      </dgm:t>
    </dgm:pt>
    <dgm:pt modelId="{8F2DE3C8-89EC-4789-B3AA-C63FB9D96B87}" type="pres">
      <dgm:prSet presAssocID="{34C09641-A6FE-4008-8D49-3C67D5910F60}" presName="rootConnector3" presStyleLbl="asst1" presStyleIdx="34" presStyleCnt="35"/>
      <dgm:spPr/>
      <dgm:t>
        <a:bodyPr/>
        <a:lstStyle/>
        <a:p>
          <a:endParaRPr lang="en-US"/>
        </a:p>
      </dgm:t>
    </dgm:pt>
    <dgm:pt modelId="{FE4289D7-4F76-4A59-90D8-5AB0813FFA1E}" type="pres">
      <dgm:prSet presAssocID="{34C09641-A6FE-4008-8D49-3C67D5910F60}" presName="hierChild6" presStyleCnt="0"/>
      <dgm:spPr/>
      <dgm:t>
        <a:bodyPr/>
        <a:lstStyle/>
        <a:p>
          <a:endParaRPr lang="en-US"/>
        </a:p>
      </dgm:t>
    </dgm:pt>
    <dgm:pt modelId="{CE3A3149-AB3F-4512-9A71-0F62F04C1D04}" type="pres">
      <dgm:prSet presAssocID="{34C09641-A6FE-4008-8D49-3C67D5910F60}" presName="hierChild7" presStyleCnt="0"/>
      <dgm:spPr/>
      <dgm:t>
        <a:bodyPr/>
        <a:lstStyle/>
        <a:p>
          <a:endParaRPr lang="en-US"/>
        </a:p>
      </dgm:t>
    </dgm:pt>
  </dgm:ptLst>
  <dgm:cxnLst>
    <dgm:cxn modelId="{95274B8E-9888-423A-B1AB-7F7E7241A43F}" type="presOf" srcId="{6406FF92-D696-4E04-81C3-D777D90A7F6A}" destId="{D8A2166D-CD53-43E6-BD74-AB429A41CA0B}" srcOrd="1" destOrd="0" presId="urn:microsoft.com/office/officeart/2005/8/layout/orgChart1"/>
    <dgm:cxn modelId="{60A9E651-DD51-48CC-955D-89C01E34358E}" type="presOf" srcId="{9ACF2D90-F3C5-4AFC-903C-8B68CF6A36EE}" destId="{8859D6C3-CAB5-4D11-823D-5D8A0BD54F61}" srcOrd="0" destOrd="0" presId="urn:microsoft.com/office/officeart/2005/8/layout/orgChart1"/>
    <dgm:cxn modelId="{1BFAED58-73C1-4AD1-81EC-643B255A0C83}" type="presOf" srcId="{68513F5B-919C-4729-AA9F-EB3A0A6B0ABB}" destId="{053D1762-150D-4C89-9B4D-459C2CBE3049}" srcOrd="1" destOrd="0" presId="urn:microsoft.com/office/officeart/2005/8/layout/orgChart1"/>
    <dgm:cxn modelId="{A2F6F727-52ED-403C-A23B-6B506374A4B6}" type="presOf" srcId="{259BE27A-6BD9-4048-A1DD-559E00B5BE4C}" destId="{60204062-2B34-414A-9A59-832D6FF621C6}" srcOrd="1" destOrd="0" presId="urn:microsoft.com/office/officeart/2005/8/layout/orgChart1"/>
    <dgm:cxn modelId="{E6CAC77E-7ACE-45E8-9AEC-5C276437BB8D}" type="presOf" srcId="{9EAB6075-A06E-4156-99CE-CE13466EF113}" destId="{A75C967C-90C8-48D9-B6D8-5B22365E1EFD}" srcOrd="0" destOrd="0" presId="urn:microsoft.com/office/officeart/2005/8/layout/orgChart1"/>
    <dgm:cxn modelId="{3FF87164-3DEA-4DFA-8DD0-79C0611604E1}" type="presOf" srcId="{6ED7E624-5EC1-4A5B-9097-D0AF80D81BD6}" destId="{16D97E1D-FD0B-46A8-BD03-57BE8854A41E}" srcOrd="0" destOrd="0" presId="urn:microsoft.com/office/officeart/2005/8/layout/orgChart1"/>
    <dgm:cxn modelId="{9F7BC549-3D4F-414B-9245-686AE14501F2}" type="presOf" srcId="{34578CF3-0FE3-44AF-A009-B55CC8465E0C}" destId="{BDBFD360-C652-46E9-8ADB-24C7A119DFC2}" srcOrd="0" destOrd="0" presId="urn:microsoft.com/office/officeart/2005/8/layout/orgChart1"/>
    <dgm:cxn modelId="{3747E91F-7E52-4D75-9518-512ECC130721}" type="presOf" srcId="{EA92F546-FFBC-4D81-A6DE-6EA82FAF01B9}" destId="{C54570EA-D7DD-46B7-B8E3-6D9C6337087E}" srcOrd="0" destOrd="0" presId="urn:microsoft.com/office/officeart/2005/8/layout/orgChart1"/>
    <dgm:cxn modelId="{E287C506-ADFA-4D79-8C07-71C8CCA4689F}" srcId="{4DCC07C5-648D-48BC-A8ED-EF560BE5FE58}" destId="{CAA3C81E-5CE6-45C6-8DF0-0BCBFCA3247E}" srcOrd="2" destOrd="0" parTransId="{9EAB6075-A06E-4156-99CE-CE13466EF113}" sibTransId="{E57C97CE-5F6E-4D00-AC66-534EF3573BD5}"/>
    <dgm:cxn modelId="{6542C4B0-F432-4207-8530-2EDE6C413407}" srcId="{CB86D995-4ECC-49BE-A76E-95F02B565B8B}" destId="{81311787-3D0D-4B56-BDC9-C26967AE0891}" srcOrd="0" destOrd="0" parTransId="{0B273387-52F9-4BF2-8556-9DAEDD1B4056}" sibTransId="{7F71A094-2A77-4FA3-809B-381FB3F8C19E}"/>
    <dgm:cxn modelId="{185F8BDE-9962-4C7B-A59E-8F75F6D91D07}" type="presOf" srcId="{71F5656C-C8FD-47F2-A219-CB87BC312B65}" destId="{67367FBF-6FD6-4BAD-A0E2-50A269CB31BA}" srcOrd="0" destOrd="0" presId="urn:microsoft.com/office/officeart/2005/8/layout/orgChart1"/>
    <dgm:cxn modelId="{97C05A9D-DA91-4BE1-9A3B-493AB9563E18}" srcId="{48786F36-E233-4B3D-A882-60BB7C0F451B}" destId="{83FBEAA9-9F2E-4F8B-86E8-6A8709496B66}" srcOrd="4" destOrd="0" parTransId="{7D36D765-AF3C-414F-AC8C-435DD762FEB9}" sibTransId="{9D75F14F-DBC6-4819-B51F-07AD706C8EBB}"/>
    <dgm:cxn modelId="{4FE013FB-8AB4-4EAB-8E2C-824360916FDA}" type="presOf" srcId="{1DEED644-5CA3-4669-B31B-204DB91D1E70}" destId="{26AF778A-5845-4A08-8378-E5D7D79ED996}" srcOrd="0" destOrd="0" presId="urn:microsoft.com/office/officeart/2005/8/layout/orgChart1"/>
    <dgm:cxn modelId="{ACEB04B1-FC2E-4F5D-834B-64EA28BEF279}" type="presOf" srcId="{0B273387-52F9-4BF2-8556-9DAEDD1B4056}" destId="{08B6FA1E-4827-41ED-A857-27810DF05EF6}" srcOrd="0" destOrd="0" presId="urn:microsoft.com/office/officeart/2005/8/layout/orgChart1"/>
    <dgm:cxn modelId="{C4B6B453-6894-4EBC-A216-A4AAD97F70ED}" srcId="{81311787-3D0D-4B56-BDC9-C26967AE0891}" destId="{003E8B49-7747-4B33-9EE8-10443C93047F}" srcOrd="0" destOrd="0" parTransId="{1DF8437D-817D-4343-A2C4-CD79945DAC9E}" sibTransId="{07AAD6CC-45A0-4FD7-BC58-5191733C1A2B}"/>
    <dgm:cxn modelId="{D45632C7-1D58-4192-8C59-7A2B0081AEB0}" type="presOf" srcId="{003E8B49-7747-4B33-9EE8-10443C93047F}" destId="{2CEAD0BE-FC6D-43F1-92E7-7C8629C8C561}" srcOrd="0" destOrd="0" presId="urn:microsoft.com/office/officeart/2005/8/layout/orgChart1"/>
    <dgm:cxn modelId="{D190E6F7-0F99-4B23-A1CA-E735A6B20FDD}" type="presOf" srcId="{5A51B8E8-116F-4B52-8CBF-1553E28C7ADD}" destId="{4628A08D-1F7C-4F29-9C92-AE203850209D}" srcOrd="1" destOrd="0" presId="urn:microsoft.com/office/officeart/2005/8/layout/orgChart1"/>
    <dgm:cxn modelId="{8CAB3872-2F74-48CF-876E-66E3240080B6}" type="presOf" srcId="{68513F5B-919C-4729-AA9F-EB3A0A6B0ABB}" destId="{C381FCC4-BA3A-42B4-92D4-60CC80122E25}" srcOrd="0" destOrd="0" presId="urn:microsoft.com/office/officeart/2005/8/layout/orgChart1"/>
    <dgm:cxn modelId="{14DB5139-D79D-416D-B9F8-48B2FB91162D}" type="presOf" srcId="{6406FF92-D696-4E04-81C3-D777D90A7F6A}" destId="{0416D860-7334-436F-9918-14350E93D0A0}" srcOrd="0" destOrd="0" presId="urn:microsoft.com/office/officeart/2005/8/layout/orgChart1"/>
    <dgm:cxn modelId="{C1F7E6D9-F0E7-48D0-9E77-59771CEC6304}" type="presOf" srcId="{893B46E1-9DF2-4C04-97CC-200BFA63EEE4}" destId="{A7B4FE24-5E62-475E-A6FE-9879911D31F0}" srcOrd="0" destOrd="0" presId="urn:microsoft.com/office/officeart/2005/8/layout/orgChart1"/>
    <dgm:cxn modelId="{67F8483A-EAE0-4F9A-9DAE-C0FC28B12B03}" type="presOf" srcId="{E8D399E6-7639-42C6-A097-CCF4CB4DC9A4}" destId="{DC6A3B9C-8528-4F4B-9C6F-EABECF240446}" srcOrd="1" destOrd="0" presId="urn:microsoft.com/office/officeart/2005/8/layout/orgChart1"/>
    <dgm:cxn modelId="{2917878C-C95B-4769-98EC-DD9A25368023}" srcId="{268A74BB-EB06-45B8-B0FB-883E0AD5CAE6}" destId="{CB86D995-4ECC-49BE-A76E-95F02B565B8B}" srcOrd="0" destOrd="0" parTransId="{CCFA0180-4970-4813-B093-AB290A85FBD2}" sibTransId="{2AB7D3FB-6FB9-4853-A011-707E7EB6F7FE}"/>
    <dgm:cxn modelId="{2DA96B93-FD1F-446C-AB8B-B6510777C262}" type="presOf" srcId="{7051140A-BA51-4453-B5CB-039649816E72}" destId="{A71630D0-377D-4AEE-831B-CCF5C48A5D8A}" srcOrd="1" destOrd="0" presId="urn:microsoft.com/office/officeart/2005/8/layout/orgChart1"/>
    <dgm:cxn modelId="{CCE8A6AB-3257-47A9-8F7C-0934D6D6F25A}" srcId="{E8D399E6-7639-42C6-A097-CCF4CB4DC9A4}" destId="{BEF1A457-A91F-4182-A416-57E2DF04213F}" srcOrd="2" destOrd="0" parTransId="{893B46E1-9DF2-4C04-97CC-200BFA63EEE4}" sibTransId="{68BD5F38-FAA9-4338-BF95-ADA956B78C20}"/>
    <dgm:cxn modelId="{326A334F-C476-47A1-BD0A-8257A60D92F9}" type="presOf" srcId="{B50B1302-570C-478C-81BE-728383A3EF0E}" destId="{B9DF749E-9F14-4259-BEFA-E14FAD9266E6}" srcOrd="0" destOrd="0" presId="urn:microsoft.com/office/officeart/2005/8/layout/orgChart1"/>
    <dgm:cxn modelId="{475B29FD-6538-4459-9EAC-FEE74C99E1B7}" type="presOf" srcId="{259BE27A-6BD9-4048-A1DD-559E00B5BE4C}" destId="{56A6CA81-6730-481A-A1FA-A09A339BC483}" srcOrd="0" destOrd="0" presId="urn:microsoft.com/office/officeart/2005/8/layout/orgChart1"/>
    <dgm:cxn modelId="{B1EB5B19-F2AE-442A-9F66-BE682679AD70}" type="presOf" srcId="{CAA3C81E-5CE6-45C6-8DF0-0BCBFCA3247E}" destId="{2549E22E-0C4E-48EA-875A-220819441702}" srcOrd="0" destOrd="0" presId="urn:microsoft.com/office/officeart/2005/8/layout/orgChart1"/>
    <dgm:cxn modelId="{0213A1B7-8198-4C33-B9F7-4ADBEFF89F0D}" srcId="{81311787-3D0D-4B56-BDC9-C26967AE0891}" destId="{48786F36-E233-4B3D-A882-60BB7C0F451B}" srcOrd="1" destOrd="0" parTransId="{EA92F546-FFBC-4D81-A6DE-6EA82FAF01B9}" sibTransId="{0FBF5BE3-8107-4E9D-83C6-B302FCD78339}"/>
    <dgm:cxn modelId="{1D1E752F-1D1C-49DF-9BC9-2D22F9744F5E}" type="presOf" srcId="{1DD1A8DC-1326-4F45-816C-B335750FAE88}" destId="{4B63A9B5-8E77-4CC0-8953-686D0CCE4EB5}" srcOrd="0" destOrd="0" presId="urn:microsoft.com/office/officeart/2005/8/layout/orgChart1"/>
    <dgm:cxn modelId="{4F49545E-04D8-45A8-8CBD-834D34A36C69}" srcId="{4DCC07C5-648D-48BC-A8ED-EF560BE5FE58}" destId="{2B099809-0BA9-481B-B357-6FFEA279D1E4}" srcOrd="1" destOrd="0" parTransId="{DADD98F0-48F7-4864-8150-A8D1B3695260}" sibTransId="{4EE7B75A-4E14-453C-8831-D6ED19748C16}"/>
    <dgm:cxn modelId="{66C113FD-C133-45FB-BE40-E166C2629C51}" type="presOf" srcId="{44349D7B-3F01-466A-9C3F-3608A162B28F}" destId="{E78987AF-DEA9-47AD-99FA-50D97BBFC2CC}" srcOrd="0" destOrd="0" presId="urn:microsoft.com/office/officeart/2005/8/layout/orgChart1"/>
    <dgm:cxn modelId="{7463FDDB-4A8F-4A18-A54D-C33AB673EE1E}" type="presOf" srcId="{34578CF3-0FE3-44AF-A009-B55CC8465E0C}" destId="{57B40E9F-38C9-4DCF-B644-003CFD86BAF6}" srcOrd="1" destOrd="0" presId="urn:microsoft.com/office/officeart/2005/8/layout/orgChart1"/>
    <dgm:cxn modelId="{78D558F6-B91E-40BF-B18B-93C6B41A4480}" type="presOf" srcId="{B9B23AAF-2C6E-4F13-8BD7-738834F288C8}" destId="{186D6675-3548-4403-9CDD-C80C46A56272}" srcOrd="1" destOrd="0" presId="urn:microsoft.com/office/officeart/2005/8/layout/orgChart1"/>
    <dgm:cxn modelId="{49F8F4E4-C66D-4422-B852-F79C31E7D7CA}" srcId="{87FC47BE-BA96-4EF8-8881-9CCC7081FF63}" destId="{431F8522-79DC-44E5-A390-728EAD2AB2D4}" srcOrd="1" destOrd="0" parTransId="{AB39FAF6-9C80-4489-9232-7C3F5DC6E405}" sibTransId="{17DCA144-9349-4E96-8D35-B77D486580E7}"/>
    <dgm:cxn modelId="{90E2AC27-5028-4446-AA39-11FCB4A9FFFF}" srcId="{CB86D995-4ECC-49BE-A76E-95F02B565B8B}" destId="{E8D399E6-7639-42C6-A097-CCF4CB4DC9A4}" srcOrd="1" destOrd="0" parTransId="{A3F69536-283E-4640-ACC7-4236715144AB}" sibTransId="{E4EFBAFF-3259-410E-9342-60B6DB543951}"/>
    <dgm:cxn modelId="{90B5772D-E1B2-42A0-AB73-981DFCA496A9}" type="presOf" srcId="{B9F0F45D-887C-4866-9F14-7BC39E709C48}" destId="{D869BA97-F874-43A4-82D4-1D6CF91A6BB2}" srcOrd="0" destOrd="0" presId="urn:microsoft.com/office/officeart/2005/8/layout/orgChart1"/>
    <dgm:cxn modelId="{6E5C6FC8-45AE-4475-B916-E797D62111A4}" srcId="{E8D399E6-7639-42C6-A097-CCF4CB4DC9A4}" destId="{6406FF92-D696-4E04-81C3-D777D90A7F6A}" srcOrd="0" destOrd="0" parTransId="{2D37E077-C496-4AC8-9E9C-291A7DB7F625}" sibTransId="{6DF452E9-A42B-4AF8-B1E8-D4BD242EE931}"/>
    <dgm:cxn modelId="{EF87529B-0ED0-46AC-85C3-531C878B7F9D}" type="presOf" srcId="{87FC47BE-BA96-4EF8-8881-9CCC7081FF63}" destId="{8AE65905-CE8E-4190-8847-1449024F2018}" srcOrd="0" destOrd="0" presId="urn:microsoft.com/office/officeart/2005/8/layout/orgChart1"/>
    <dgm:cxn modelId="{8A16491F-B250-4D91-BEF9-B97CF665B07B}" type="presOf" srcId="{34C09641-A6FE-4008-8D49-3C67D5910F60}" destId="{2EABB00E-4E89-40BE-A55D-59CF86E7AD87}" srcOrd="0" destOrd="0" presId="urn:microsoft.com/office/officeart/2005/8/layout/orgChart1"/>
    <dgm:cxn modelId="{7E8ADA32-B107-4846-ABEF-74D17C30009A}" srcId="{81311787-3D0D-4B56-BDC9-C26967AE0891}" destId="{B5ADCD36-3932-44B1-AF83-B8769ACA950F}" srcOrd="2" destOrd="0" parTransId="{8C95D8C7-CCFF-418D-97B4-366B67303D4F}" sibTransId="{46FE493C-841D-4675-AB0A-C0728E97E0C6}"/>
    <dgm:cxn modelId="{1C06F040-D891-4470-BBFA-1C8B0FA96722}" type="presOf" srcId="{5D049C64-3D96-4D8D-B0A9-86CEF3FA86D6}" destId="{62281296-3258-4752-9FCE-E374EFD652B6}" srcOrd="1" destOrd="0" presId="urn:microsoft.com/office/officeart/2005/8/layout/orgChart1"/>
    <dgm:cxn modelId="{5D23281D-522E-4A59-808F-70E11AE7383E}" type="presOf" srcId="{B5ADCD36-3932-44B1-AF83-B8769ACA950F}" destId="{7AE7C467-C025-4BBB-878A-AFDBC2935823}" srcOrd="1" destOrd="0" presId="urn:microsoft.com/office/officeart/2005/8/layout/orgChart1"/>
    <dgm:cxn modelId="{4172C24E-4F73-4199-812F-D610C25325CF}" type="presOf" srcId="{7221D788-4F49-4262-8BD3-B92A96F968C2}" destId="{C5632F01-BBDC-432B-B41C-78622DAEBF47}" srcOrd="0" destOrd="0" presId="urn:microsoft.com/office/officeart/2005/8/layout/orgChart1"/>
    <dgm:cxn modelId="{3035ED1A-0CFB-45D5-8827-A4633412BC94}" type="presOf" srcId="{CAA3C81E-5CE6-45C6-8DF0-0BCBFCA3247E}" destId="{A3136881-21FD-424E-AEF6-F588B98FD129}" srcOrd="1" destOrd="0" presId="urn:microsoft.com/office/officeart/2005/8/layout/orgChart1"/>
    <dgm:cxn modelId="{92E78812-3C96-40CB-BA85-D9B2F7E3D40F}" type="presOf" srcId="{A3F69536-283E-4640-ACC7-4236715144AB}" destId="{287804AC-EFAB-40DA-B509-76676ED729EE}" srcOrd="0" destOrd="0" presId="urn:microsoft.com/office/officeart/2005/8/layout/orgChart1"/>
    <dgm:cxn modelId="{5A9E1B15-35AA-4C50-99F1-7C33F4AD7CD8}" type="presOf" srcId="{48786F36-E233-4B3D-A882-60BB7C0F451B}" destId="{D065B89B-3180-4310-9429-9A72E2A5710F}" srcOrd="1" destOrd="0" presId="urn:microsoft.com/office/officeart/2005/8/layout/orgChart1"/>
    <dgm:cxn modelId="{D05F464A-71AC-4972-B0B0-B731600693A7}" type="presOf" srcId="{4DCC07C5-648D-48BC-A8ED-EF560BE5FE58}" destId="{DA0B70A7-76D0-473F-A8B2-048FAF0E718E}" srcOrd="0" destOrd="0" presId="urn:microsoft.com/office/officeart/2005/8/layout/orgChart1"/>
    <dgm:cxn modelId="{7BE040A0-318D-4DC5-9281-CC2D0D6388A9}" type="presOf" srcId="{B67B0D70-F9CB-4773-926E-B101B4AE86EF}" destId="{4AF82805-E2F0-442F-A5D8-D5B1810B3328}" srcOrd="1" destOrd="0" presId="urn:microsoft.com/office/officeart/2005/8/layout/orgChart1"/>
    <dgm:cxn modelId="{49A9A6E6-B25E-40AB-ADBF-BF6238485DB4}" srcId="{003E8B49-7747-4B33-9EE8-10443C93047F}" destId="{79F25906-77BC-4E10-9069-C5F5ED356505}" srcOrd="2" destOrd="0" parTransId="{977965C3-6895-49B0-A333-28840CD030E1}" sibTransId="{54BB7E0B-0948-42F7-9B18-7937A2324712}"/>
    <dgm:cxn modelId="{58CDEF0C-2398-4B28-8C31-061331F8FDA6}" type="presOf" srcId="{7BF3C786-8132-4AC0-BFCE-579D1E03B15A}" destId="{379EC554-471B-4586-A41D-C787AE0B0245}" srcOrd="0" destOrd="0" presId="urn:microsoft.com/office/officeart/2005/8/layout/orgChart1"/>
    <dgm:cxn modelId="{2D13517D-4674-436D-ADC7-34FD826AC5DD}" srcId="{6406FF92-D696-4E04-81C3-D777D90A7F6A}" destId="{259BE27A-6BD9-4048-A1DD-559E00B5BE4C}" srcOrd="6" destOrd="0" parTransId="{7221D788-4F49-4262-8BD3-B92A96F968C2}" sibTransId="{2499ACF5-AF4B-49C6-BC95-EBDF59E130DA}"/>
    <dgm:cxn modelId="{06A8633B-DD2A-4AC4-9289-BD5849DCD695}" type="presOf" srcId="{2D37E077-C496-4AC8-9E9C-291A7DB7F625}" destId="{1C7E2417-130D-4A4B-9CC6-5E85C815FCB2}" srcOrd="0" destOrd="0" presId="urn:microsoft.com/office/officeart/2005/8/layout/orgChart1"/>
    <dgm:cxn modelId="{0DEF75B6-AD32-4732-811D-1E3F6F5E0E29}" type="presOf" srcId="{100117AC-A6A4-46AC-BF1D-641A73FE1B51}" destId="{7B0240BE-2E0A-4487-9699-82D9A3553533}" srcOrd="0" destOrd="0" presId="urn:microsoft.com/office/officeart/2005/8/layout/orgChart1"/>
    <dgm:cxn modelId="{DCCA496C-D444-4218-B89C-3333684EBE33}" type="presOf" srcId="{E8D399E6-7639-42C6-A097-CCF4CB4DC9A4}" destId="{FAC10BEE-B099-4322-9A7A-05134D545280}" srcOrd="0" destOrd="0" presId="urn:microsoft.com/office/officeart/2005/8/layout/orgChart1"/>
    <dgm:cxn modelId="{8AB73C17-6FF7-4305-AE10-6153F77109C6}" type="presOf" srcId="{0AEB1490-86ED-4D32-9739-0458AB0F22D4}" destId="{6C0AB509-75AD-4648-9BC8-A61CEDD5C07A}" srcOrd="0" destOrd="0" presId="urn:microsoft.com/office/officeart/2005/8/layout/orgChart1"/>
    <dgm:cxn modelId="{B044F778-7597-4721-A208-69C168A56898}" type="presOf" srcId="{55E23FCD-DEE9-49F2-A47C-CCB95121DC9E}" destId="{D89915FF-76B4-425B-8069-E4B128D46334}" srcOrd="0" destOrd="0" presId="urn:microsoft.com/office/officeart/2005/8/layout/orgChart1"/>
    <dgm:cxn modelId="{49EA4BF6-D1F0-4A2A-BC53-A93A43C32BBF}" type="presOf" srcId="{309FD91D-16FE-4E22-9835-EDC78988DD33}" destId="{05E9DD97-ACE5-47DF-B582-246D7249598F}" srcOrd="0" destOrd="0" presId="urn:microsoft.com/office/officeart/2005/8/layout/orgChart1"/>
    <dgm:cxn modelId="{38C8CC14-D61D-4554-9DDD-2D12C9254B0C}" type="presOf" srcId="{454F840D-DD5E-49C9-AF14-FEDF160C7FB1}" destId="{AE92B0D6-9634-4003-9AC6-517701A8BF8F}" srcOrd="0" destOrd="0" presId="urn:microsoft.com/office/officeart/2005/8/layout/orgChart1"/>
    <dgm:cxn modelId="{83E15F13-2DC6-4736-BD01-AADCC2AAC86F}" srcId="{003E8B49-7747-4B33-9EE8-10443C93047F}" destId="{0AEB1490-86ED-4D32-9739-0458AB0F22D4}" srcOrd="0" destOrd="0" parTransId="{7FEFE583-34CC-4BC3-B9EF-C0A7E117BA17}" sibTransId="{94B66935-1B9F-4A6A-94A8-0F4B01DDDA38}"/>
    <dgm:cxn modelId="{E314E8BC-037D-4801-A438-71013A348AE9}" type="presOf" srcId="{BEF1A457-A91F-4182-A416-57E2DF04213F}" destId="{E749BE43-9728-4A52-AD9E-1B0A4B56F323}" srcOrd="1" destOrd="0" presId="urn:microsoft.com/office/officeart/2005/8/layout/orgChart1"/>
    <dgm:cxn modelId="{3BC79947-1EBD-4084-9045-E915C01483B9}" type="presOf" srcId="{DADD98F0-48F7-4864-8150-A8D1B3695260}" destId="{DF958AE3-83AD-480C-AB0A-8BA88C8AE006}" srcOrd="0" destOrd="0" presId="urn:microsoft.com/office/officeart/2005/8/layout/orgChart1"/>
    <dgm:cxn modelId="{4D2B7C34-04C2-4226-B4F4-D921FD6CA791}" type="presOf" srcId="{37E33D8D-B98A-4C31-9F97-CECFCE004D42}" destId="{DA2A0B29-C0D3-4545-B3CC-BE8BC833B761}" srcOrd="0" destOrd="0" presId="urn:microsoft.com/office/officeart/2005/8/layout/orgChart1"/>
    <dgm:cxn modelId="{6B39FB8A-1A39-43DC-8019-D65DB6EDA251}" type="presOf" srcId="{2C260B3E-C638-470C-AB7C-5B9BCFEE56C2}" destId="{71C03CC0-9C6D-4180-95A2-695A4986C22B}" srcOrd="1" destOrd="0" presId="urn:microsoft.com/office/officeart/2005/8/layout/orgChart1"/>
    <dgm:cxn modelId="{20959BD7-D355-492C-8AD7-4A734929347A}" type="presOf" srcId="{71F5656C-C8FD-47F2-A219-CB87BC312B65}" destId="{03FD6A02-550C-495D-938B-DE34F47B51FC}" srcOrd="1" destOrd="0" presId="urn:microsoft.com/office/officeart/2005/8/layout/orgChart1"/>
    <dgm:cxn modelId="{B8121ADA-B889-407A-81FC-B93823BDEB8F}" type="presOf" srcId="{1DF8437D-817D-4343-A2C4-CD79945DAC9E}" destId="{BEE063AA-A4A7-4B01-9D70-9BDD8A802E39}" srcOrd="0" destOrd="0" presId="urn:microsoft.com/office/officeart/2005/8/layout/orgChart1"/>
    <dgm:cxn modelId="{D85A32C9-82FA-4EEA-86E7-885B0DBF617D}" srcId="{87FC47BE-BA96-4EF8-8881-9CCC7081FF63}" destId="{71F5656C-C8FD-47F2-A219-CB87BC312B65}" srcOrd="0" destOrd="0" parTransId="{7BF3C786-8132-4AC0-BFCE-579D1E03B15A}" sibTransId="{983BF77C-0A76-4467-B578-29EE25760478}"/>
    <dgm:cxn modelId="{0DD1D984-FE35-4286-81ED-3D6FD276B1A7}" type="presOf" srcId="{79F25906-77BC-4E10-9069-C5F5ED356505}" destId="{93FBA010-ED15-40EB-8BED-289F27EAF0B8}" srcOrd="1" destOrd="0" presId="urn:microsoft.com/office/officeart/2005/8/layout/orgChart1"/>
    <dgm:cxn modelId="{E2099840-11BC-40CA-982B-4CF604ECCEBD}" type="presOf" srcId="{0932A632-F5BB-435C-977E-C3FF32630AA7}" destId="{860AA66D-6792-4FE3-9699-B7C3D0D853DB}" srcOrd="0" destOrd="0" presId="urn:microsoft.com/office/officeart/2005/8/layout/orgChart1"/>
    <dgm:cxn modelId="{B77C4EDA-50CA-42E4-876D-7180249BDD64}" type="presOf" srcId="{CB86D995-4ECC-49BE-A76E-95F02B565B8B}" destId="{B66A7368-26D7-4CFD-B3B1-23A3F99DB5BD}" srcOrd="0" destOrd="0" presId="urn:microsoft.com/office/officeart/2005/8/layout/orgChart1"/>
    <dgm:cxn modelId="{1FE97593-B6BA-4C23-9895-CB070815ADF3}" srcId="{003E8B49-7747-4B33-9EE8-10443C93047F}" destId="{B50B1302-570C-478C-81BE-728383A3EF0E}" srcOrd="1" destOrd="0" parTransId="{40948A86-0FF5-4992-9C8D-15757266D9EB}" sibTransId="{442BE0AC-39B5-46B4-BF60-1F5CCF2BB1DA}"/>
    <dgm:cxn modelId="{39BD23DB-9E5B-422B-A9C5-E0C0F7503379}" type="presOf" srcId="{003E8B49-7747-4B33-9EE8-10443C93047F}" destId="{66CC60EB-29A8-4A41-9D85-810AD7E7DD75}" srcOrd="1" destOrd="0" presId="urn:microsoft.com/office/officeart/2005/8/layout/orgChart1"/>
    <dgm:cxn modelId="{E564664D-1870-491E-B204-153D5871FD7B}" type="presOf" srcId="{6946D69B-2760-48D4-A6A9-F364DB41DB57}" destId="{F28914BD-B91E-4336-B9D1-22BDDB415687}" srcOrd="0" destOrd="0" presId="urn:microsoft.com/office/officeart/2005/8/layout/orgChart1"/>
    <dgm:cxn modelId="{CA3449B7-4AD1-4559-8DDF-71CDD03B2F9B}" srcId="{6406FF92-D696-4E04-81C3-D777D90A7F6A}" destId="{9298F1D1-8F51-4559-82D1-936858B13EA4}" srcOrd="4" destOrd="0" parTransId="{9D649853-FC4E-44D3-8332-326818961330}" sibTransId="{07A36A1E-433E-41E5-AAD9-75875AF0EE21}"/>
    <dgm:cxn modelId="{0C9AE452-9DE7-4B53-B872-29D920B74210}" type="presOf" srcId="{D15B226D-34F8-40EF-99F6-A1AE122A3DB4}" destId="{5D7260AD-6BED-4B7E-8491-FC007DA96E1E}" srcOrd="0" destOrd="0" presId="urn:microsoft.com/office/officeart/2005/8/layout/orgChart1"/>
    <dgm:cxn modelId="{B59568C6-9918-4A04-8E94-F26817516B25}" type="presOf" srcId="{431F8522-79DC-44E5-A390-728EAD2AB2D4}" destId="{1F0311A1-AE5C-4C78-88AC-16ACCEDF1C27}" srcOrd="1" destOrd="0" presId="urn:microsoft.com/office/officeart/2005/8/layout/orgChart1"/>
    <dgm:cxn modelId="{22A13771-262F-4059-AD26-4D7E2F42F5CC}" type="presOf" srcId="{20E8CDD3-C87C-4CBA-8F09-0B1C77F50441}" destId="{8A9F04CA-B7C9-4484-883F-26C8D26CE4F5}" srcOrd="0" destOrd="0" presId="urn:microsoft.com/office/officeart/2005/8/layout/orgChart1"/>
    <dgm:cxn modelId="{C0092FD0-2B57-4889-82D5-72B998835EDB}" type="presOf" srcId="{9298F1D1-8F51-4559-82D1-936858B13EA4}" destId="{38802D28-7374-4474-B0B8-2D823DD8E46E}" srcOrd="0" destOrd="0" presId="urn:microsoft.com/office/officeart/2005/8/layout/orgChart1"/>
    <dgm:cxn modelId="{7A95B8EA-1D73-4A1A-8A68-849338D79DB0}" type="presOf" srcId="{F020530A-2B67-4D65-BF46-30191350EE68}" destId="{15F3F0B1-ECAE-4036-9BD8-F9A043017A34}" srcOrd="0" destOrd="0" presId="urn:microsoft.com/office/officeart/2005/8/layout/orgChart1"/>
    <dgm:cxn modelId="{078C21D6-0C44-4246-A2C7-C7CA74F12697}" srcId="{003E8B49-7747-4B33-9EE8-10443C93047F}" destId="{7051140A-BA51-4453-B5CB-039649816E72}" srcOrd="3" destOrd="0" parTransId="{0932A632-F5BB-435C-977E-C3FF32630AA7}" sibTransId="{14A83198-5B18-4E22-8B7A-E9498784B87F}"/>
    <dgm:cxn modelId="{377589BC-E95A-48C2-A323-059B242EB3E5}" type="presOf" srcId="{A5DED264-03F3-4AC1-BC0D-B82270A414FB}" destId="{6DC38994-F428-45C4-AD27-2A77EE977A18}" srcOrd="1" destOrd="0" presId="urn:microsoft.com/office/officeart/2005/8/layout/orgChart1"/>
    <dgm:cxn modelId="{FCB7BCF2-627F-4C5B-9060-300F685BDB82}" srcId="{87FC47BE-BA96-4EF8-8881-9CCC7081FF63}" destId="{34C09641-A6FE-4008-8D49-3C67D5910F60}" srcOrd="5" destOrd="0" parTransId="{20E8CDD3-C87C-4CBA-8F09-0B1C77F50441}" sibTransId="{7B8B7571-0925-41A9-871F-D83BF87DBE2A}"/>
    <dgm:cxn modelId="{E491B6F6-9479-4291-B4D1-AF7C3300D291}" type="presOf" srcId="{34C09641-A6FE-4008-8D49-3C67D5910F60}" destId="{8F2DE3C8-89EC-4789-B3AA-C63FB9D96B87}" srcOrd="1" destOrd="0" presId="urn:microsoft.com/office/officeart/2005/8/layout/orgChart1"/>
    <dgm:cxn modelId="{F4A5C86B-D799-4C72-BE74-71B462F4C28A}" srcId="{87FC47BE-BA96-4EF8-8881-9CCC7081FF63}" destId="{34578CF3-0FE3-44AF-A009-B55CC8465E0C}" srcOrd="3" destOrd="0" parTransId="{309FD91D-16FE-4E22-9835-EDC78988DD33}" sibTransId="{963D3DE6-8959-4F2C-BB64-8C96CB45797C}"/>
    <dgm:cxn modelId="{A03E8635-A900-437A-9D6A-D40DC20ECC5B}" type="presOf" srcId="{B5ADCD36-3932-44B1-AF83-B8769ACA950F}" destId="{1349890E-2BDD-4298-A534-D3489D232B6A}" srcOrd="0" destOrd="0" presId="urn:microsoft.com/office/officeart/2005/8/layout/orgChart1"/>
    <dgm:cxn modelId="{B4CD24EB-5F77-48D3-AF2A-C4335BDB4F1A}" type="presOf" srcId="{1DEED644-5CA3-4669-B31B-204DB91D1E70}" destId="{4CCE2B1A-2710-4776-89F8-8F37CD513360}" srcOrd="1" destOrd="0" presId="urn:microsoft.com/office/officeart/2005/8/layout/orgChart1"/>
    <dgm:cxn modelId="{CC2D0FA4-087F-42DB-AE3C-0E314E54CD63}" type="presOf" srcId="{977965C3-6895-49B0-A333-28840CD030E1}" destId="{AB1CF10E-1BF8-4D48-8785-6D469E1D837B}" srcOrd="0" destOrd="0" presId="urn:microsoft.com/office/officeart/2005/8/layout/orgChart1"/>
    <dgm:cxn modelId="{81ED18A3-25F1-43A2-85A8-E6824B0E4B63}" type="presOf" srcId="{8C95D8C7-CCFF-418D-97B4-366B67303D4F}" destId="{1532CD69-4475-4755-8F86-595D0B7BCDD5}" srcOrd="0" destOrd="0" presId="urn:microsoft.com/office/officeart/2005/8/layout/orgChart1"/>
    <dgm:cxn modelId="{D2BA5792-86EB-4700-A354-F03857A89175}" type="presOf" srcId="{91770C51-1D73-465B-9BD2-6408C8061E0D}" destId="{516C1A46-3F0B-486B-BC60-4A001B666C9C}" srcOrd="0" destOrd="0" presId="urn:microsoft.com/office/officeart/2005/8/layout/orgChart1"/>
    <dgm:cxn modelId="{87DBFCBA-2CD1-4244-AEF4-B130D3D23E24}" srcId="{4DCC07C5-648D-48BC-A8ED-EF560BE5FE58}" destId="{61DC034B-DAAF-42A3-A67E-EA10E65F0591}" srcOrd="3" destOrd="0" parTransId="{6946D69B-2760-48D4-A6A9-F364DB41DB57}" sibTransId="{87FD3CE3-8A6B-4879-8D11-56DE5C0835DF}"/>
    <dgm:cxn modelId="{8D1E5A97-F4E5-491A-845E-4CBE3DDF969D}" type="presOf" srcId="{79F25906-77BC-4E10-9069-C5F5ED356505}" destId="{AE107DC2-23B3-45C9-B088-94D137C1427E}" srcOrd="0" destOrd="0" presId="urn:microsoft.com/office/officeart/2005/8/layout/orgChart1"/>
    <dgm:cxn modelId="{1AB1102A-3212-4170-BBAE-2EC453E80F1A}" type="presOf" srcId="{268A74BB-EB06-45B8-B0FB-883E0AD5CAE6}" destId="{ED42652A-D9C0-4D26-AB89-D2CF1A36FEDC}" srcOrd="0" destOrd="0" presId="urn:microsoft.com/office/officeart/2005/8/layout/orgChart1"/>
    <dgm:cxn modelId="{9CCB53DF-417D-4946-A37C-E0364BBC0704}" type="presOf" srcId="{7051140A-BA51-4453-B5CB-039649816E72}" destId="{BE1EFB1F-7AC1-4975-8CCF-E0E7ACBF1DC2}" srcOrd="0" destOrd="0" presId="urn:microsoft.com/office/officeart/2005/8/layout/orgChart1"/>
    <dgm:cxn modelId="{34A57FEB-4C11-4AE5-842C-9FDC7F3AC796}" srcId="{48786F36-E233-4B3D-A882-60BB7C0F451B}" destId="{B9B23AAF-2C6E-4F13-8BD7-738834F288C8}" srcOrd="2" destOrd="0" parTransId="{454F840D-DD5E-49C9-AF14-FEDF160C7FB1}" sibTransId="{B22431E1-D4D3-41BF-A7EA-E31778D670C9}"/>
    <dgm:cxn modelId="{C0638F1F-B50B-4EAB-B5D4-AB7046D65BD0}" type="presOf" srcId="{9D649853-FC4E-44D3-8332-326818961330}" destId="{EF6DB971-992A-4265-A5F7-4B9EB4D9BACC}" srcOrd="0" destOrd="0" presId="urn:microsoft.com/office/officeart/2005/8/layout/orgChart1"/>
    <dgm:cxn modelId="{07650DD3-FAC2-43F2-915A-F1530D8818CA}" type="presOf" srcId="{BEF1A457-A91F-4182-A416-57E2DF04213F}" destId="{73C92CE1-8EBB-4D7E-9985-55A82C53806A}" srcOrd="0" destOrd="0" presId="urn:microsoft.com/office/officeart/2005/8/layout/orgChart1"/>
    <dgm:cxn modelId="{687D6439-938F-4C71-AF0B-9CADA15BB704}" type="presOf" srcId="{9298F1D1-8F51-4559-82D1-936858B13EA4}" destId="{4CB8F38F-DD0E-4315-BD4E-86BF7A2314AF}" srcOrd="1" destOrd="0" presId="urn:microsoft.com/office/officeart/2005/8/layout/orgChart1"/>
    <dgm:cxn modelId="{E5076961-7513-431C-9ADF-2A8FEA51A9BB}" type="presOf" srcId="{B67B0D70-F9CB-4773-926E-B101B4AE86EF}" destId="{130BA357-FB9F-412F-B7FF-F838C2C64A31}" srcOrd="0" destOrd="0" presId="urn:microsoft.com/office/officeart/2005/8/layout/orgChart1"/>
    <dgm:cxn modelId="{B5D3B9E4-D6D9-4F5C-9DC9-BB37AB3E4D0B}" type="presOf" srcId="{431F8522-79DC-44E5-A390-728EAD2AB2D4}" destId="{D391BF4E-364B-4FE2-97FE-BB199080C185}" srcOrd="0" destOrd="0" presId="urn:microsoft.com/office/officeart/2005/8/layout/orgChart1"/>
    <dgm:cxn modelId="{F86457CD-9A7B-444F-827A-347E2516C94C}" type="presOf" srcId="{B6BB3C1F-F837-4B3E-A452-8877A606C936}" destId="{11D94F76-71FC-4C07-83C4-4E2BEB8F3646}" srcOrd="0" destOrd="0" presId="urn:microsoft.com/office/officeart/2005/8/layout/orgChart1"/>
    <dgm:cxn modelId="{D1E25CDC-FE00-4DA6-87D3-C503FB5DE336}" type="presOf" srcId="{04FF4821-40E1-4496-9632-5A7B6F814A1F}" destId="{B44D755B-77E1-4AAE-9172-8D03F731F679}" srcOrd="0" destOrd="0" presId="urn:microsoft.com/office/officeart/2005/8/layout/orgChart1"/>
    <dgm:cxn modelId="{F1378889-1672-4A77-847A-B397F24440AF}" type="presOf" srcId="{4DCC07C5-648D-48BC-A8ED-EF560BE5FE58}" destId="{2947A607-7CA3-48D9-92B3-2F1108B8A641}" srcOrd="1" destOrd="0" presId="urn:microsoft.com/office/officeart/2005/8/layout/orgChart1"/>
    <dgm:cxn modelId="{80774BDB-860B-4131-97BE-7460A20A4AD4}" srcId="{6406FF92-D696-4E04-81C3-D777D90A7F6A}" destId="{A5DED264-03F3-4AC1-BC0D-B82270A414FB}" srcOrd="2" destOrd="0" parTransId="{D15B226D-34F8-40EF-99F6-A1AE122A3DB4}" sibTransId="{37F23C9B-39C6-405D-80E2-889EEA6828E7}"/>
    <dgm:cxn modelId="{D29CCEFD-46D5-43D3-88FC-DE6CAEB48A1D}" type="presOf" srcId="{6A05716A-AD35-4796-9E1A-1C6EF44E7684}" destId="{580A0840-023D-4486-9CDA-583941A5F790}" srcOrd="0" destOrd="0" presId="urn:microsoft.com/office/officeart/2005/8/layout/orgChart1"/>
    <dgm:cxn modelId="{5FA11042-7835-49AE-B5FA-0D77B3EB083F}" type="presOf" srcId="{48786F36-E233-4B3D-A882-60BB7C0F451B}" destId="{745842CD-7320-4571-9B27-4CD579EBF204}" srcOrd="0" destOrd="0" presId="urn:microsoft.com/office/officeart/2005/8/layout/orgChart1"/>
    <dgm:cxn modelId="{838F3AD8-268B-4981-B5D4-ACE2488F2E71}" type="presOf" srcId="{B9B23AAF-2C6E-4F13-8BD7-738834F288C8}" destId="{279B4744-1E39-420B-BF03-FFCFF41D9B1B}" srcOrd="0" destOrd="0" presId="urn:microsoft.com/office/officeart/2005/8/layout/orgChart1"/>
    <dgm:cxn modelId="{ADBDB56E-875F-4ACF-86C1-B4CD4790A59F}" type="presOf" srcId="{2B099809-0BA9-481B-B357-6FFEA279D1E4}" destId="{89BFB568-C883-4B43-9336-BFFE3374C327}" srcOrd="1" destOrd="0" presId="urn:microsoft.com/office/officeart/2005/8/layout/orgChart1"/>
    <dgm:cxn modelId="{C8A29EBA-BFFE-41A3-8A3A-AFEC2A59A6C5}" type="presOf" srcId="{5A51B8E8-116F-4B52-8CBF-1553E28C7ADD}" destId="{685E0F8C-6754-49F7-B8D3-268B472327EC}" srcOrd="0" destOrd="0" presId="urn:microsoft.com/office/officeart/2005/8/layout/orgChart1"/>
    <dgm:cxn modelId="{22CFE0E6-639E-44F5-8EF1-F65EEF0C009F}" type="presOf" srcId="{87FC47BE-BA96-4EF8-8881-9CCC7081FF63}" destId="{55A676EC-DA19-4CD4-8BC5-70FC312A00A0}" srcOrd="1" destOrd="0" presId="urn:microsoft.com/office/officeart/2005/8/layout/orgChart1"/>
    <dgm:cxn modelId="{467F58BB-C0D5-40D5-9FA4-70C0AAA7DEDF}" type="presOf" srcId="{1DD1A8DC-1326-4F45-816C-B335750FAE88}" destId="{14C23B5F-2964-4BEA-9DAE-9C921E135575}" srcOrd="1" destOrd="0" presId="urn:microsoft.com/office/officeart/2005/8/layout/orgChart1"/>
    <dgm:cxn modelId="{47C694AF-EBC5-4781-BDB1-BCE224C2C7D5}" type="presOf" srcId="{61DC034B-DAAF-42A3-A67E-EA10E65F0591}" destId="{3058AC59-20A5-4C26-956C-CD000E8F56B2}" srcOrd="1" destOrd="0" presId="urn:microsoft.com/office/officeart/2005/8/layout/orgChart1"/>
    <dgm:cxn modelId="{AD6518CB-C84D-477D-BA11-689DE1EE7335}" srcId="{87FC47BE-BA96-4EF8-8881-9CCC7081FF63}" destId="{6A05716A-AD35-4796-9E1A-1C6EF44E7684}" srcOrd="2" destOrd="0" parTransId="{44349D7B-3F01-466A-9C3F-3608A162B28F}" sibTransId="{B3882374-2ECD-48AC-AB3A-AF1D8BF422B6}"/>
    <dgm:cxn modelId="{12BC7936-08E3-45BE-97DE-208644C3706B}" type="presOf" srcId="{AB39FAF6-9C80-4489-9232-7C3F5DC6E405}" destId="{66A2117F-666E-471C-B128-0694076CA912}" srcOrd="0" destOrd="0" presId="urn:microsoft.com/office/officeart/2005/8/layout/orgChart1"/>
    <dgm:cxn modelId="{725C3D46-B078-447F-8C4F-0F2954A4E1BB}" srcId="{4DCC07C5-648D-48BC-A8ED-EF560BE5FE58}" destId="{68513F5B-919C-4729-AA9F-EB3A0A6B0ABB}" srcOrd="0" destOrd="0" parTransId="{F020530A-2B67-4D65-BF46-30191350EE68}" sibTransId="{987286AA-AF3F-41FF-BE28-76968D91CD0B}"/>
    <dgm:cxn modelId="{715BAAD4-9202-4E3C-B42F-3BCCFE2F569D}" type="presOf" srcId="{0405E57B-8E09-4E1C-9141-F980EB27F1CE}" destId="{D470E0F8-AD90-484F-AEAF-9AA2E59E91C3}" srcOrd="0" destOrd="0" presId="urn:microsoft.com/office/officeart/2005/8/layout/orgChart1"/>
    <dgm:cxn modelId="{243BD454-BF92-41E2-807F-5C3BFD4F124F}" srcId="{48786F36-E233-4B3D-A882-60BB7C0F451B}" destId="{5A51B8E8-116F-4B52-8CBF-1553E28C7ADD}" srcOrd="0" destOrd="0" parTransId="{CCECAC3A-C852-4237-A5B8-E26802598FCE}" sibTransId="{CE6C49F9-6D21-4FB1-BA47-5AE6FF71E17B}"/>
    <dgm:cxn modelId="{8C3EC05D-CD5D-4258-B386-8183630843FB}" type="presOf" srcId="{81311787-3D0D-4B56-BDC9-C26967AE0891}" destId="{91CA4A4D-6F01-4B7A-BC0B-E5A726A029E4}" srcOrd="0" destOrd="0" presId="urn:microsoft.com/office/officeart/2005/8/layout/orgChart1"/>
    <dgm:cxn modelId="{EA169279-6061-4EAC-AC63-13367FCA6F61}" type="presOf" srcId="{B50B1302-570C-478C-81BE-728383A3EF0E}" destId="{92E7EE69-4A86-4D75-8544-41FBA7E29BAD}" srcOrd="1" destOrd="0" presId="urn:microsoft.com/office/officeart/2005/8/layout/orgChart1"/>
    <dgm:cxn modelId="{F8E1B4D8-610F-4C2C-9C74-3781731503CF}" type="presOf" srcId="{40948A86-0FF5-4992-9C8D-15757266D9EB}" destId="{05C793EE-9EBF-4636-A719-AEEFF2758663}" srcOrd="0" destOrd="0" presId="urn:microsoft.com/office/officeart/2005/8/layout/orgChart1"/>
    <dgm:cxn modelId="{E106BF56-8B43-47A7-BC05-F94A501CCB1A}" type="presOf" srcId="{100117AC-A6A4-46AC-BF1D-641A73FE1B51}" destId="{2C33588D-C396-440C-886C-F94D79010233}" srcOrd="1" destOrd="0" presId="urn:microsoft.com/office/officeart/2005/8/layout/orgChart1"/>
    <dgm:cxn modelId="{F0F2E2FB-4A41-44B2-978A-7E2FC7528832}" type="presOf" srcId="{83FBEAA9-9F2E-4F8B-86E8-6A8709496B66}" destId="{2BBCC5D6-5A20-4E82-9B4C-4CBFFD26153E}" srcOrd="0" destOrd="0" presId="urn:microsoft.com/office/officeart/2005/8/layout/orgChart1"/>
    <dgm:cxn modelId="{2F4700A1-EFAE-4A56-997C-725617EE70C8}" type="presOf" srcId="{2C260B3E-C638-470C-AB7C-5B9BCFEE56C2}" destId="{A6FE51B5-5AB3-47BC-8077-BD77A5E5326B}" srcOrd="0" destOrd="0" presId="urn:microsoft.com/office/officeart/2005/8/layout/orgChart1"/>
    <dgm:cxn modelId="{38147972-5EA2-418C-8E10-658CA859B523}" type="presOf" srcId="{81311787-3D0D-4B56-BDC9-C26967AE0891}" destId="{2DFE52FD-9A78-4B34-88D3-D92E39C6642D}" srcOrd="1" destOrd="0" presId="urn:microsoft.com/office/officeart/2005/8/layout/orgChart1"/>
    <dgm:cxn modelId="{C3630F1E-8A01-4342-83CD-41DDB2041C90}" type="presOf" srcId="{5D049C64-3D96-4D8D-B0A9-86CEF3FA86D6}" destId="{779E0926-5371-4E45-8BFD-B9BB19410AB1}" srcOrd="0" destOrd="0" presId="urn:microsoft.com/office/officeart/2005/8/layout/orgChart1"/>
    <dgm:cxn modelId="{A5A34C3F-5A50-4605-8AAA-35938067C4F7}" type="presOf" srcId="{6A05716A-AD35-4796-9E1A-1C6EF44E7684}" destId="{23EFBBB1-05AE-4691-9C2B-3E37489B4CE9}" srcOrd="1" destOrd="0" presId="urn:microsoft.com/office/officeart/2005/8/layout/orgChart1"/>
    <dgm:cxn modelId="{DE178454-D961-4810-8952-2D46AEB54490}" srcId="{48786F36-E233-4B3D-A882-60BB7C0F451B}" destId="{B67B0D70-F9CB-4773-926E-B101B4AE86EF}" srcOrd="3" destOrd="0" parTransId="{55E23FCD-DEE9-49F2-A47C-CCB95121DC9E}" sibTransId="{A4FA0441-D978-4DA4-8D41-E818364D122B}"/>
    <dgm:cxn modelId="{D5B33477-0176-4A73-BA3C-3544919351FD}" type="presOf" srcId="{7FEFE583-34CC-4BC3-B9EF-C0A7E117BA17}" destId="{B244CBBA-9386-48FF-A96D-2DEB72F13CAF}" srcOrd="0" destOrd="0" presId="urn:microsoft.com/office/officeart/2005/8/layout/orgChart1"/>
    <dgm:cxn modelId="{D12FF794-0DCE-405F-854B-0BD6FB3BD532}" type="presOf" srcId="{83FBEAA9-9F2E-4F8B-86E8-6A8709496B66}" destId="{94EFB0BB-055E-4F67-A6FA-4E59A2E8C347}" srcOrd="1" destOrd="0" presId="urn:microsoft.com/office/officeart/2005/8/layout/orgChart1"/>
    <dgm:cxn modelId="{966D6396-F6E7-4BD5-A9A8-8107B11B88EA}" srcId="{6406FF92-D696-4E04-81C3-D777D90A7F6A}" destId="{5D049C64-3D96-4D8D-B0A9-86CEF3FA86D6}" srcOrd="0" destOrd="0" parTransId="{6ED7E624-5EC1-4A5B-9097-D0AF80D81BD6}" sibTransId="{26413329-E5D1-4F9E-B761-3D7D8ACB8876}"/>
    <dgm:cxn modelId="{29CE5E87-A7EC-472D-84AD-4B17DAF3E33C}" type="presOf" srcId="{0AEB1490-86ED-4D32-9739-0458AB0F22D4}" destId="{DA4DC121-156F-4D21-87CC-A71964CC3FB1}" srcOrd="1" destOrd="0" presId="urn:microsoft.com/office/officeart/2005/8/layout/orgChart1"/>
    <dgm:cxn modelId="{161BE4F8-C8E9-4B38-B07E-1B2D6E87FB2E}" srcId="{6406FF92-D696-4E04-81C3-D777D90A7F6A}" destId="{1DEED644-5CA3-4669-B31B-204DB91D1E70}" srcOrd="1" destOrd="0" parTransId="{04FF4821-40E1-4496-9632-5A7B6F814A1F}" sibTransId="{BAA9C455-5DBA-4BDD-A0E3-917698FB5055}"/>
    <dgm:cxn modelId="{65EE064E-EAA2-4D94-87FC-39E397F169FE}" type="presOf" srcId="{2B099809-0BA9-481B-B357-6FFEA279D1E4}" destId="{E31B0126-2E2E-4648-8199-5A7917184193}" srcOrd="0" destOrd="0" presId="urn:microsoft.com/office/officeart/2005/8/layout/orgChart1"/>
    <dgm:cxn modelId="{33D6DCC3-24C9-4505-A128-1E0DB93A10F9}" srcId="{CB86D995-4ECC-49BE-A76E-95F02B565B8B}" destId="{87FC47BE-BA96-4EF8-8881-9CCC7081FF63}" srcOrd="2" destOrd="0" parTransId="{B9F0F45D-887C-4866-9F14-7BC39E709C48}" sibTransId="{F71FA08F-B660-47FF-9759-4D445317B486}"/>
    <dgm:cxn modelId="{FEFFFD55-0AD1-4322-BA8B-2201AE1B46A0}" srcId="{6406FF92-D696-4E04-81C3-D777D90A7F6A}" destId="{2C260B3E-C638-470C-AB7C-5B9BCFEE56C2}" srcOrd="5" destOrd="0" parTransId="{91770C51-1D73-465B-9BD2-6408C8061E0D}" sibTransId="{BEAF1B79-FCBE-42CE-97D2-1E5F3AAD9884}"/>
    <dgm:cxn modelId="{B672E229-750E-4E7A-8A35-771091678EC3}" type="presOf" srcId="{CCECAC3A-C852-4237-A5B8-E26802598FCE}" destId="{174A1BB6-E71E-4B63-89FE-1CF23FC407D7}" srcOrd="0" destOrd="0" presId="urn:microsoft.com/office/officeart/2005/8/layout/orgChart1"/>
    <dgm:cxn modelId="{BD6492BF-830D-4E89-BA6C-1154FDAC312F}" srcId="{6406FF92-D696-4E04-81C3-D777D90A7F6A}" destId="{100117AC-A6A4-46AC-BF1D-641A73FE1B51}" srcOrd="3" destOrd="0" parTransId="{0405E57B-8E09-4E1C-9141-F980EB27F1CE}" sibTransId="{94CC9598-173A-4BB7-A472-AB832E39A6A8}"/>
    <dgm:cxn modelId="{CEAE9245-181D-486E-B2E9-87A38031BD38}" type="presOf" srcId="{A5DED264-03F3-4AC1-BC0D-B82270A414FB}" destId="{981DB4E4-AE2F-4966-9359-9F32C00DD6C3}" srcOrd="0" destOrd="0" presId="urn:microsoft.com/office/officeart/2005/8/layout/orgChart1"/>
    <dgm:cxn modelId="{E1A3A6C9-C138-4684-90B7-13339C60199B}" type="presOf" srcId="{9ACF2D90-F3C5-4AFC-903C-8B68CF6A36EE}" destId="{9241CBFE-EA23-414E-82E3-D95A7CC2127F}" srcOrd="1" destOrd="0" presId="urn:microsoft.com/office/officeart/2005/8/layout/orgChart1"/>
    <dgm:cxn modelId="{18660582-18A5-4465-897B-CE427EE56805}" type="presOf" srcId="{61DC034B-DAAF-42A3-A67E-EA10E65F0591}" destId="{A8EBF1B6-3E07-471F-9BF2-7B7432883630}" srcOrd="0" destOrd="0" presId="urn:microsoft.com/office/officeart/2005/8/layout/orgChart1"/>
    <dgm:cxn modelId="{58AFDE70-EE68-4BA5-A6A4-3F004C0AC3B2}" type="presOf" srcId="{32A5F114-967F-4B1E-BAD6-C1BC8729BF0D}" destId="{C95A764B-95BF-48F4-B666-102665091AA8}" srcOrd="0" destOrd="0" presId="urn:microsoft.com/office/officeart/2005/8/layout/orgChart1"/>
    <dgm:cxn modelId="{CE1BC1D9-C452-48C5-8A06-F17B735EEC8D}" type="presOf" srcId="{CB86D995-4ECC-49BE-A76E-95F02B565B8B}" destId="{B8C93F6D-F0BE-4708-BC34-7A8314911510}" srcOrd="1" destOrd="0" presId="urn:microsoft.com/office/officeart/2005/8/layout/orgChart1"/>
    <dgm:cxn modelId="{005996D1-520A-45E2-B11E-D531A8E2DE98}" type="presOf" srcId="{7D36D765-AF3C-414F-AC8C-435DD762FEB9}" destId="{143EE6CE-85F2-437E-9EF5-D9E62303747C}" srcOrd="0" destOrd="0" presId="urn:microsoft.com/office/officeart/2005/8/layout/orgChart1"/>
    <dgm:cxn modelId="{037F6D63-927E-41CE-828E-A34437CBE220}" srcId="{87FC47BE-BA96-4EF8-8881-9CCC7081FF63}" destId="{1DD1A8DC-1326-4F45-816C-B335750FAE88}" srcOrd="4" destOrd="0" parTransId="{32A5F114-967F-4B1E-BAD6-C1BC8729BF0D}" sibTransId="{11828FCA-73FE-492F-8CDE-29287D36208D}"/>
    <dgm:cxn modelId="{376FCBEA-A3CB-4F8E-BB8B-FB0BD4A022B1}" srcId="{E8D399E6-7639-42C6-A097-CCF4CB4DC9A4}" destId="{4DCC07C5-648D-48BC-A8ED-EF560BE5FE58}" srcOrd="1" destOrd="0" parTransId="{37E33D8D-B98A-4C31-9F97-CECFCE004D42}" sibTransId="{0F20B138-6918-45A8-8D3D-887BFCC2FD03}"/>
    <dgm:cxn modelId="{3CD9E363-30F3-4DCE-AB47-4D80DE7DBCB6}" srcId="{48786F36-E233-4B3D-A882-60BB7C0F451B}" destId="{9ACF2D90-F3C5-4AFC-903C-8B68CF6A36EE}" srcOrd="1" destOrd="0" parTransId="{B6BB3C1F-F837-4B3E-A452-8877A606C936}" sibTransId="{32D6B1AF-3B4B-4A99-A299-044EA262C673}"/>
    <dgm:cxn modelId="{9D8FF420-F431-4949-9930-460D9B223BA8}" type="presParOf" srcId="{ED42652A-D9C0-4D26-AB89-D2CF1A36FEDC}" destId="{1DCF02C3-A8FB-4D44-B97B-2F6D4BCEAA93}" srcOrd="0" destOrd="0" presId="urn:microsoft.com/office/officeart/2005/8/layout/orgChart1"/>
    <dgm:cxn modelId="{8B7A96B4-98A3-4E40-8F7A-F3D48F2319F1}" type="presParOf" srcId="{1DCF02C3-A8FB-4D44-B97B-2F6D4BCEAA93}" destId="{3C5DD1FC-91C6-4FF6-A797-E32431357907}" srcOrd="0" destOrd="0" presId="urn:microsoft.com/office/officeart/2005/8/layout/orgChart1"/>
    <dgm:cxn modelId="{7327C404-C371-4B77-81EA-16C72B290697}" type="presParOf" srcId="{3C5DD1FC-91C6-4FF6-A797-E32431357907}" destId="{B66A7368-26D7-4CFD-B3B1-23A3F99DB5BD}" srcOrd="0" destOrd="0" presId="urn:microsoft.com/office/officeart/2005/8/layout/orgChart1"/>
    <dgm:cxn modelId="{C2D2FD8E-DB9F-4BA3-ACEF-E8FC1DD8FAE9}" type="presParOf" srcId="{3C5DD1FC-91C6-4FF6-A797-E32431357907}" destId="{B8C93F6D-F0BE-4708-BC34-7A8314911510}" srcOrd="1" destOrd="0" presId="urn:microsoft.com/office/officeart/2005/8/layout/orgChart1"/>
    <dgm:cxn modelId="{E792FF2B-0D4F-48AB-BCB6-A44508E3FAF1}" type="presParOf" srcId="{1DCF02C3-A8FB-4D44-B97B-2F6D4BCEAA93}" destId="{36850526-177B-4186-B96F-6245C20F20D9}" srcOrd="1" destOrd="0" presId="urn:microsoft.com/office/officeart/2005/8/layout/orgChart1"/>
    <dgm:cxn modelId="{AC4D5D11-05FA-415D-83D6-9D2E10220DD6}" type="presParOf" srcId="{1DCF02C3-A8FB-4D44-B97B-2F6D4BCEAA93}" destId="{DA4E1CF9-1E1A-41C9-8C00-48B65B3E033F}" srcOrd="2" destOrd="0" presId="urn:microsoft.com/office/officeart/2005/8/layout/orgChart1"/>
    <dgm:cxn modelId="{F813D460-EF32-4441-9EE5-BA71B18C7E10}" type="presParOf" srcId="{DA4E1CF9-1E1A-41C9-8C00-48B65B3E033F}" destId="{08B6FA1E-4827-41ED-A857-27810DF05EF6}" srcOrd="0" destOrd="0" presId="urn:microsoft.com/office/officeart/2005/8/layout/orgChart1"/>
    <dgm:cxn modelId="{0F40CB92-99A4-4347-8048-056A0500D2F0}" type="presParOf" srcId="{DA4E1CF9-1E1A-41C9-8C00-48B65B3E033F}" destId="{9869F458-624D-4364-B28A-15E47AB03E14}" srcOrd="1" destOrd="0" presId="urn:microsoft.com/office/officeart/2005/8/layout/orgChart1"/>
    <dgm:cxn modelId="{766C951C-7B1A-419F-81A5-3C19757FD6FD}" type="presParOf" srcId="{9869F458-624D-4364-B28A-15E47AB03E14}" destId="{3236336D-6D67-4533-B123-7B2A276D7B89}" srcOrd="0" destOrd="0" presId="urn:microsoft.com/office/officeart/2005/8/layout/orgChart1"/>
    <dgm:cxn modelId="{4BF73EA6-FAD1-4702-8C03-9C3EABF11BBC}" type="presParOf" srcId="{3236336D-6D67-4533-B123-7B2A276D7B89}" destId="{91CA4A4D-6F01-4B7A-BC0B-E5A726A029E4}" srcOrd="0" destOrd="0" presId="urn:microsoft.com/office/officeart/2005/8/layout/orgChart1"/>
    <dgm:cxn modelId="{C3D52EA5-6045-41EB-800D-7E6E4F761A78}" type="presParOf" srcId="{3236336D-6D67-4533-B123-7B2A276D7B89}" destId="{2DFE52FD-9A78-4B34-88D3-D92E39C6642D}" srcOrd="1" destOrd="0" presId="urn:microsoft.com/office/officeart/2005/8/layout/orgChart1"/>
    <dgm:cxn modelId="{14405EFC-2E13-4B7B-9DE3-23DBE6322F06}" type="presParOf" srcId="{9869F458-624D-4364-B28A-15E47AB03E14}" destId="{F3BD80E7-5572-43E5-826D-0458B46910AE}" srcOrd="1" destOrd="0" presId="urn:microsoft.com/office/officeart/2005/8/layout/orgChart1"/>
    <dgm:cxn modelId="{125B7129-218E-4F5E-8506-5B3B38E0F6AE}" type="presParOf" srcId="{9869F458-624D-4364-B28A-15E47AB03E14}" destId="{C5C2D4C1-CBD5-44E3-874F-D03483581482}" srcOrd="2" destOrd="0" presId="urn:microsoft.com/office/officeart/2005/8/layout/orgChart1"/>
    <dgm:cxn modelId="{337F4479-E89E-4A2A-859B-ACAC3A14C2D1}" type="presParOf" srcId="{C5C2D4C1-CBD5-44E3-874F-D03483581482}" destId="{BEE063AA-A4A7-4B01-9D70-9BDD8A802E39}" srcOrd="0" destOrd="0" presId="urn:microsoft.com/office/officeart/2005/8/layout/orgChart1"/>
    <dgm:cxn modelId="{8CE00445-BDF9-4F4A-A029-815C219FC783}" type="presParOf" srcId="{C5C2D4C1-CBD5-44E3-874F-D03483581482}" destId="{38217A01-8C7F-43B3-B6CF-8CBFBE2516E6}" srcOrd="1" destOrd="0" presId="urn:microsoft.com/office/officeart/2005/8/layout/orgChart1"/>
    <dgm:cxn modelId="{AFEB0EE0-ABBF-4D80-BEC8-092D79E46AD4}" type="presParOf" srcId="{38217A01-8C7F-43B3-B6CF-8CBFBE2516E6}" destId="{5E700175-36BE-4EA6-BC28-DD0D82CDAE9C}" srcOrd="0" destOrd="0" presId="urn:microsoft.com/office/officeart/2005/8/layout/orgChart1"/>
    <dgm:cxn modelId="{3BD09ABD-D915-48A6-BECE-6E68F1A06A95}" type="presParOf" srcId="{5E700175-36BE-4EA6-BC28-DD0D82CDAE9C}" destId="{2CEAD0BE-FC6D-43F1-92E7-7C8629C8C561}" srcOrd="0" destOrd="0" presId="urn:microsoft.com/office/officeart/2005/8/layout/orgChart1"/>
    <dgm:cxn modelId="{2B60C604-82A5-4BF1-8468-00AA9ABE4B74}" type="presParOf" srcId="{5E700175-36BE-4EA6-BC28-DD0D82CDAE9C}" destId="{66CC60EB-29A8-4A41-9D85-810AD7E7DD75}" srcOrd="1" destOrd="0" presId="urn:microsoft.com/office/officeart/2005/8/layout/orgChart1"/>
    <dgm:cxn modelId="{14803F49-9302-4793-9EA8-123E68C22EF5}" type="presParOf" srcId="{38217A01-8C7F-43B3-B6CF-8CBFBE2516E6}" destId="{3539EF28-5F29-4952-A6C7-1EE882D75745}" srcOrd="1" destOrd="0" presId="urn:microsoft.com/office/officeart/2005/8/layout/orgChart1"/>
    <dgm:cxn modelId="{7F34501E-367F-4E40-898E-02C2107761C6}" type="presParOf" srcId="{38217A01-8C7F-43B3-B6CF-8CBFBE2516E6}" destId="{4C7C50DF-BF79-426B-B9F9-902DBE952D10}" srcOrd="2" destOrd="0" presId="urn:microsoft.com/office/officeart/2005/8/layout/orgChart1"/>
    <dgm:cxn modelId="{6D655154-1E34-4170-9B31-EEF796169A05}" type="presParOf" srcId="{4C7C50DF-BF79-426B-B9F9-902DBE952D10}" destId="{B244CBBA-9386-48FF-A96D-2DEB72F13CAF}" srcOrd="0" destOrd="0" presId="urn:microsoft.com/office/officeart/2005/8/layout/orgChart1"/>
    <dgm:cxn modelId="{F33048E8-FD27-4E80-B8C9-BFE9B696DB4B}" type="presParOf" srcId="{4C7C50DF-BF79-426B-B9F9-902DBE952D10}" destId="{920A9A6B-4330-4262-9109-FF763309B83A}" srcOrd="1" destOrd="0" presId="urn:microsoft.com/office/officeart/2005/8/layout/orgChart1"/>
    <dgm:cxn modelId="{2BF7C45F-0E49-49CA-8019-81F2A74961FD}" type="presParOf" srcId="{920A9A6B-4330-4262-9109-FF763309B83A}" destId="{DA334F95-7E3D-41DA-B95D-6CD7459C0864}" srcOrd="0" destOrd="0" presId="urn:microsoft.com/office/officeart/2005/8/layout/orgChart1"/>
    <dgm:cxn modelId="{3EEF776D-E338-4CCE-9477-879C563A4966}" type="presParOf" srcId="{DA334F95-7E3D-41DA-B95D-6CD7459C0864}" destId="{6C0AB509-75AD-4648-9BC8-A61CEDD5C07A}" srcOrd="0" destOrd="0" presId="urn:microsoft.com/office/officeart/2005/8/layout/orgChart1"/>
    <dgm:cxn modelId="{7C31B16C-612E-4CEA-809B-4DF277616624}" type="presParOf" srcId="{DA334F95-7E3D-41DA-B95D-6CD7459C0864}" destId="{DA4DC121-156F-4D21-87CC-A71964CC3FB1}" srcOrd="1" destOrd="0" presId="urn:microsoft.com/office/officeart/2005/8/layout/orgChart1"/>
    <dgm:cxn modelId="{2380A6BA-BA5C-4D7C-8A6E-CE17FC9FA061}" type="presParOf" srcId="{920A9A6B-4330-4262-9109-FF763309B83A}" destId="{3F40281C-5F44-4338-8037-E6244B3B0134}" srcOrd="1" destOrd="0" presId="urn:microsoft.com/office/officeart/2005/8/layout/orgChart1"/>
    <dgm:cxn modelId="{F5FF0480-288D-41B6-B6FC-001191A5925A}" type="presParOf" srcId="{920A9A6B-4330-4262-9109-FF763309B83A}" destId="{89291A45-826E-4E27-9CAF-9E302A90B38E}" srcOrd="2" destOrd="0" presId="urn:microsoft.com/office/officeart/2005/8/layout/orgChart1"/>
    <dgm:cxn modelId="{FB239F66-C756-4BB2-9D6B-69BACB7C8768}" type="presParOf" srcId="{4C7C50DF-BF79-426B-B9F9-902DBE952D10}" destId="{05C793EE-9EBF-4636-A719-AEEFF2758663}" srcOrd="2" destOrd="0" presId="urn:microsoft.com/office/officeart/2005/8/layout/orgChart1"/>
    <dgm:cxn modelId="{881CE5D3-9E7F-4A38-8BA4-EFFBF9DAD24B}" type="presParOf" srcId="{4C7C50DF-BF79-426B-B9F9-902DBE952D10}" destId="{7AFFFF9A-A69E-4C42-99FF-DC564AF9D652}" srcOrd="3" destOrd="0" presId="urn:microsoft.com/office/officeart/2005/8/layout/orgChart1"/>
    <dgm:cxn modelId="{7B9B68BB-1905-47FE-A251-5C704D31E44C}" type="presParOf" srcId="{7AFFFF9A-A69E-4C42-99FF-DC564AF9D652}" destId="{C5620ADF-B1DA-427F-808D-042341764806}" srcOrd="0" destOrd="0" presId="urn:microsoft.com/office/officeart/2005/8/layout/orgChart1"/>
    <dgm:cxn modelId="{04A1DAA4-02A3-4425-AEDB-5A5735B4BC5C}" type="presParOf" srcId="{C5620ADF-B1DA-427F-808D-042341764806}" destId="{B9DF749E-9F14-4259-BEFA-E14FAD9266E6}" srcOrd="0" destOrd="0" presId="urn:microsoft.com/office/officeart/2005/8/layout/orgChart1"/>
    <dgm:cxn modelId="{D3B3C345-36C4-436F-8701-D9AD257B68EC}" type="presParOf" srcId="{C5620ADF-B1DA-427F-808D-042341764806}" destId="{92E7EE69-4A86-4D75-8544-41FBA7E29BAD}" srcOrd="1" destOrd="0" presId="urn:microsoft.com/office/officeart/2005/8/layout/orgChart1"/>
    <dgm:cxn modelId="{BAF93E38-4DAD-40EF-9654-CAB3E2298CD9}" type="presParOf" srcId="{7AFFFF9A-A69E-4C42-99FF-DC564AF9D652}" destId="{8CE18116-C2A3-47E2-87EE-C54E02830288}" srcOrd="1" destOrd="0" presId="urn:microsoft.com/office/officeart/2005/8/layout/orgChart1"/>
    <dgm:cxn modelId="{11B655D2-341C-4452-997F-36AFB0D89A83}" type="presParOf" srcId="{7AFFFF9A-A69E-4C42-99FF-DC564AF9D652}" destId="{2440A04E-F555-4E7F-A8B3-4AEB4DA2577D}" srcOrd="2" destOrd="0" presId="urn:microsoft.com/office/officeart/2005/8/layout/orgChart1"/>
    <dgm:cxn modelId="{D8750B3B-C2BC-4607-B3BB-FFA3889147AD}" type="presParOf" srcId="{4C7C50DF-BF79-426B-B9F9-902DBE952D10}" destId="{AB1CF10E-1BF8-4D48-8785-6D469E1D837B}" srcOrd="4" destOrd="0" presId="urn:microsoft.com/office/officeart/2005/8/layout/orgChart1"/>
    <dgm:cxn modelId="{2D7DD20C-8C66-4DCC-907E-8BE9559B3605}" type="presParOf" srcId="{4C7C50DF-BF79-426B-B9F9-902DBE952D10}" destId="{1D88A6DC-E918-4AA6-8EAE-42155DD794E9}" srcOrd="5" destOrd="0" presId="urn:microsoft.com/office/officeart/2005/8/layout/orgChart1"/>
    <dgm:cxn modelId="{6DAB1771-620D-46C5-8B41-FEDEE7E92F4D}" type="presParOf" srcId="{1D88A6DC-E918-4AA6-8EAE-42155DD794E9}" destId="{4852BF71-D780-458B-B184-D7FE900A1FC9}" srcOrd="0" destOrd="0" presId="urn:microsoft.com/office/officeart/2005/8/layout/orgChart1"/>
    <dgm:cxn modelId="{EB95BE3C-B4B6-4E9E-95F0-9D51AA355608}" type="presParOf" srcId="{4852BF71-D780-458B-B184-D7FE900A1FC9}" destId="{AE107DC2-23B3-45C9-B088-94D137C1427E}" srcOrd="0" destOrd="0" presId="urn:microsoft.com/office/officeart/2005/8/layout/orgChart1"/>
    <dgm:cxn modelId="{B8C2ADD8-47C0-4D26-A2B8-F5013DA5D679}" type="presParOf" srcId="{4852BF71-D780-458B-B184-D7FE900A1FC9}" destId="{93FBA010-ED15-40EB-8BED-289F27EAF0B8}" srcOrd="1" destOrd="0" presId="urn:microsoft.com/office/officeart/2005/8/layout/orgChart1"/>
    <dgm:cxn modelId="{942748A3-D120-4E0F-A5C3-3E982CD86FDF}" type="presParOf" srcId="{1D88A6DC-E918-4AA6-8EAE-42155DD794E9}" destId="{94B852CE-FCB5-4A64-B005-4F66B2FA58F9}" srcOrd="1" destOrd="0" presId="urn:microsoft.com/office/officeart/2005/8/layout/orgChart1"/>
    <dgm:cxn modelId="{7379B57A-3C3E-4E66-A0D8-3CEB56E0FE33}" type="presParOf" srcId="{1D88A6DC-E918-4AA6-8EAE-42155DD794E9}" destId="{76127051-6005-4ECB-9B51-C2D163C101F3}" srcOrd="2" destOrd="0" presId="urn:microsoft.com/office/officeart/2005/8/layout/orgChart1"/>
    <dgm:cxn modelId="{C3B564A5-4119-41E5-B125-88BD61E96010}" type="presParOf" srcId="{4C7C50DF-BF79-426B-B9F9-902DBE952D10}" destId="{860AA66D-6792-4FE3-9699-B7C3D0D853DB}" srcOrd="6" destOrd="0" presId="urn:microsoft.com/office/officeart/2005/8/layout/orgChart1"/>
    <dgm:cxn modelId="{2EA66E47-FA90-44E2-9851-0B6AD08EFAB9}" type="presParOf" srcId="{4C7C50DF-BF79-426B-B9F9-902DBE952D10}" destId="{523B6033-3556-4BC3-BF40-17E49AB1E1E3}" srcOrd="7" destOrd="0" presId="urn:microsoft.com/office/officeart/2005/8/layout/orgChart1"/>
    <dgm:cxn modelId="{1D9E5CDA-639B-48C7-92F7-6FC713C00EFE}" type="presParOf" srcId="{523B6033-3556-4BC3-BF40-17E49AB1E1E3}" destId="{F513BB98-5A22-458D-9328-7E1A7C761FDC}" srcOrd="0" destOrd="0" presId="urn:microsoft.com/office/officeart/2005/8/layout/orgChart1"/>
    <dgm:cxn modelId="{B162FB39-F4CF-4E4F-BB5A-FD5C800DA664}" type="presParOf" srcId="{F513BB98-5A22-458D-9328-7E1A7C761FDC}" destId="{BE1EFB1F-7AC1-4975-8CCF-E0E7ACBF1DC2}" srcOrd="0" destOrd="0" presId="urn:microsoft.com/office/officeart/2005/8/layout/orgChart1"/>
    <dgm:cxn modelId="{AEB46F77-DA6D-4E74-AD00-524EC893F153}" type="presParOf" srcId="{F513BB98-5A22-458D-9328-7E1A7C761FDC}" destId="{A71630D0-377D-4AEE-831B-CCF5C48A5D8A}" srcOrd="1" destOrd="0" presId="urn:microsoft.com/office/officeart/2005/8/layout/orgChart1"/>
    <dgm:cxn modelId="{8FA562A4-0202-42BC-A8AF-B25A47480F57}" type="presParOf" srcId="{523B6033-3556-4BC3-BF40-17E49AB1E1E3}" destId="{F5799003-EF60-4C08-9525-7889B9676A2D}" srcOrd="1" destOrd="0" presId="urn:microsoft.com/office/officeart/2005/8/layout/orgChart1"/>
    <dgm:cxn modelId="{D5B0BC81-3876-431D-9A5F-3637DB4040FE}" type="presParOf" srcId="{523B6033-3556-4BC3-BF40-17E49AB1E1E3}" destId="{0AE2CC90-ACFF-4756-8D4E-82EDAE22C98A}" srcOrd="2" destOrd="0" presId="urn:microsoft.com/office/officeart/2005/8/layout/orgChart1"/>
    <dgm:cxn modelId="{C84BFAA3-8FC5-4A3A-AD22-EFD782BECE0A}" type="presParOf" srcId="{C5C2D4C1-CBD5-44E3-874F-D03483581482}" destId="{C54570EA-D7DD-46B7-B8E3-6D9C6337087E}" srcOrd="2" destOrd="0" presId="urn:microsoft.com/office/officeart/2005/8/layout/orgChart1"/>
    <dgm:cxn modelId="{0C2CF010-4E60-4490-A618-F05728C6E94D}" type="presParOf" srcId="{C5C2D4C1-CBD5-44E3-874F-D03483581482}" destId="{5D5B33D8-D0CA-4BAB-BA25-00882BD471F9}" srcOrd="3" destOrd="0" presId="urn:microsoft.com/office/officeart/2005/8/layout/orgChart1"/>
    <dgm:cxn modelId="{4033C660-6254-45C4-97C2-C272BA12B070}" type="presParOf" srcId="{5D5B33D8-D0CA-4BAB-BA25-00882BD471F9}" destId="{FEA75B77-5AD9-4FFA-9275-043F1161E9D6}" srcOrd="0" destOrd="0" presId="urn:microsoft.com/office/officeart/2005/8/layout/orgChart1"/>
    <dgm:cxn modelId="{38D6FDAC-8E3E-4C0A-BCCA-01ABFA22E600}" type="presParOf" srcId="{FEA75B77-5AD9-4FFA-9275-043F1161E9D6}" destId="{745842CD-7320-4571-9B27-4CD579EBF204}" srcOrd="0" destOrd="0" presId="urn:microsoft.com/office/officeart/2005/8/layout/orgChart1"/>
    <dgm:cxn modelId="{4BC45641-DA75-471A-B2C5-3167B0AE8443}" type="presParOf" srcId="{FEA75B77-5AD9-4FFA-9275-043F1161E9D6}" destId="{D065B89B-3180-4310-9429-9A72E2A5710F}" srcOrd="1" destOrd="0" presId="urn:microsoft.com/office/officeart/2005/8/layout/orgChart1"/>
    <dgm:cxn modelId="{EF1AD4DC-B745-442A-B7CF-90A5F4D73647}" type="presParOf" srcId="{5D5B33D8-D0CA-4BAB-BA25-00882BD471F9}" destId="{A820A6FA-AC7E-44D9-BA14-983E26EFC6D6}" srcOrd="1" destOrd="0" presId="urn:microsoft.com/office/officeart/2005/8/layout/orgChart1"/>
    <dgm:cxn modelId="{3135FCD2-9360-4BC7-88D8-48C1B5573BFB}" type="presParOf" srcId="{5D5B33D8-D0CA-4BAB-BA25-00882BD471F9}" destId="{927AD8D0-0630-454A-B18A-67C3B33BAC9F}" srcOrd="2" destOrd="0" presId="urn:microsoft.com/office/officeart/2005/8/layout/orgChart1"/>
    <dgm:cxn modelId="{4BE2B959-7C63-41F4-BF81-0A86C0F6B900}" type="presParOf" srcId="{927AD8D0-0630-454A-B18A-67C3B33BAC9F}" destId="{174A1BB6-E71E-4B63-89FE-1CF23FC407D7}" srcOrd="0" destOrd="0" presId="urn:microsoft.com/office/officeart/2005/8/layout/orgChart1"/>
    <dgm:cxn modelId="{609B4613-EDA5-4413-ABCB-589E05EE889C}" type="presParOf" srcId="{927AD8D0-0630-454A-B18A-67C3B33BAC9F}" destId="{5D257B17-F623-4617-B0E3-73765F1F73DB}" srcOrd="1" destOrd="0" presId="urn:microsoft.com/office/officeart/2005/8/layout/orgChart1"/>
    <dgm:cxn modelId="{9388327E-476C-4EAE-95E1-7F1ACD8A2A97}" type="presParOf" srcId="{5D257B17-F623-4617-B0E3-73765F1F73DB}" destId="{0E7211E5-D711-4089-AAD9-827C2FB0D942}" srcOrd="0" destOrd="0" presId="urn:microsoft.com/office/officeart/2005/8/layout/orgChart1"/>
    <dgm:cxn modelId="{A25C207E-98C0-43A7-A4ED-5EEB26AE5EB6}" type="presParOf" srcId="{0E7211E5-D711-4089-AAD9-827C2FB0D942}" destId="{685E0F8C-6754-49F7-B8D3-268B472327EC}" srcOrd="0" destOrd="0" presId="urn:microsoft.com/office/officeart/2005/8/layout/orgChart1"/>
    <dgm:cxn modelId="{D527DA83-85CA-4F14-85B1-0AFCDE6C001F}" type="presParOf" srcId="{0E7211E5-D711-4089-AAD9-827C2FB0D942}" destId="{4628A08D-1F7C-4F29-9C92-AE203850209D}" srcOrd="1" destOrd="0" presId="urn:microsoft.com/office/officeart/2005/8/layout/orgChart1"/>
    <dgm:cxn modelId="{92AEB3AD-35E7-492B-A78F-50E3DCB77546}" type="presParOf" srcId="{5D257B17-F623-4617-B0E3-73765F1F73DB}" destId="{AF379856-B829-4C45-928F-98F1F1A5110C}" srcOrd="1" destOrd="0" presId="urn:microsoft.com/office/officeart/2005/8/layout/orgChart1"/>
    <dgm:cxn modelId="{4822C0C4-C33A-4C56-98DE-C17F83EFD6B9}" type="presParOf" srcId="{5D257B17-F623-4617-B0E3-73765F1F73DB}" destId="{69857646-93E3-4928-BDFA-183F5CE6F39B}" srcOrd="2" destOrd="0" presId="urn:microsoft.com/office/officeart/2005/8/layout/orgChart1"/>
    <dgm:cxn modelId="{095C28F9-FCD6-4A11-AEEB-CDEF9F74C5C6}" type="presParOf" srcId="{927AD8D0-0630-454A-B18A-67C3B33BAC9F}" destId="{11D94F76-71FC-4C07-83C4-4E2BEB8F3646}" srcOrd="2" destOrd="0" presId="urn:microsoft.com/office/officeart/2005/8/layout/orgChart1"/>
    <dgm:cxn modelId="{1D621728-314C-4862-9C19-51640EB53202}" type="presParOf" srcId="{927AD8D0-0630-454A-B18A-67C3B33BAC9F}" destId="{3333811C-7CF7-42DF-8558-E8DCCACCC5FB}" srcOrd="3" destOrd="0" presId="urn:microsoft.com/office/officeart/2005/8/layout/orgChart1"/>
    <dgm:cxn modelId="{6F562F96-B03E-4809-8D9A-F72ED9000FA7}" type="presParOf" srcId="{3333811C-7CF7-42DF-8558-E8DCCACCC5FB}" destId="{B73ABAE9-FE75-422F-9C25-84D1D0CBADC1}" srcOrd="0" destOrd="0" presId="urn:microsoft.com/office/officeart/2005/8/layout/orgChart1"/>
    <dgm:cxn modelId="{ABF615DA-B841-47CA-A305-488629210E42}" type="presParOf" srcId="{B73ABAE9-FE75-422F-9C25-84D1D0CBADC1}" destId="{8859D6C3-CAB5-4D11-823D-5D8A0BD54F61}" srcOrd="0" destOrd="0" presId="urn:microsoft.com/office/officeart/2005/8/layout/orgChart1"/>
    <dgm:cxn modelId="{6C924AFF-F60E-4F84-997B-76026E385BF1}" type="presParOf" srcId="{B73ABAE9-FE75-422F-9C25-84D1D0CBADC1}" destId="{9241CBFE-EA23-414E-82E3-D95A7CC2127F}" srcOrd="1" destOrd="0" presId="urn:microsoft.com/office/officeart/2005/8/layout/orgChart1"/>
    <dgm:cxn modelId="{47520FB5-758F-44DC-A17A-CDBDA6CDCBCD}" type="presParOf" srcId="{3333811C-7CF7-42DF-8558-E8DCCACCC5FB}" destId="{FB685225-0C50-43AA-B0AE-F00FE1C085F2}" srcOrd="1" destOrd="0" presId="urn:microsoft.com/office/officeart/2005/8/layout/orgChart1"/>
    <dgm:cxn modelId="{7F1CF28B-B752-4375-9518-32F84716EF4D}" type="presParOf" srcId="{3333811C-7CF7-42DF-8558-E8DCCACCC5FB}" destId="{4E2B0FFD-A24A-4434-80FA-945117D7C01C}" srcOrd="2" destOrd="0" presId="urn:microsoft.com/office/officeart/2005/8/layout/orgChart1"/>
    <dgm:cxn modelId="{4518D707-9ABB-4148-B3E2-49746C85ABA3}" type="presParOf" srcId="{927AD8D0-0630-454A-B18A-67C3B33BAC9F}" destId="{AE92B0D6-9634-4003-9AC6-517701A8BF8F}" srcOrd="4" destOrd="0" presId="urn:microsoft.com/office/officeart/2005/8/layout/orgChart1"/>
    <dgm:cxn modelId="{0730FC82-B946-41B6-868C-7A7181630C85}" type="presParOf" srcId="{927AD8D0-0630-454A-B18A-67C3B33BAC9F}" destId="{094CE5E3-FB67-49BB-8F38-E55BD1652781}" srcOrd="5" destOrd="0" presId="urn:microsoft.com/office/officeart/2005/8/layout/orgChart1"/>
    <dgm:cxn modelId="{CE7BB94E-9FF2-49E8-86FC-362E9C10C881}" type="presParOf" srcId="{094CE5E3-FB67-49BB-8F38-E55BD1652781}" destId="{B72341A9-EF15-479F-ACB7-4514D4BD5A0C}" srcOrd="0" destOrd="0" presId="urn:microsoft.com/office/officeart/2005/8/layout/orgChart1"/>
    <dgm:cxn modelId="{8681AE50-A2A4-43C1-93CE-F0D488A80DB9}" type="presParOf" srcId="{B72341A9-EF15-479F-ACB7-4514D4BD5A0C}" destId="{279B4744-1E39-420B-BF03-FFCFF41D9B1B}" srcOrd="0" destOrd="0" presId="urn:microsoft.com/office/officeart/2005/8/layout/orgChart1"/>
    <dgm:cxn modelId="{53DCD836-A751-4D58-BE62-4E1B657D9EB7}" type="presParOf" srcId="{B72341A9-EF15-479F-ACB7-4514D4BD5A0C}" destId="{186D6675-3548-4403-9CDD-C80C46A56272}" srcOrd="1" destOrd="0" presId="urn:microsoft.com/office/officeart/2005/8/layout/orgChart1"/>
    <dgm:cxn modelId="{FC0D0BDC-E775-47D5-88EC-716FE30FA6DE}" type="presParOf" srcId="{094CE5E3-FB67-49BB-8F38-E55BD1652781}" destId="{9B7F5053-AF0C-4745-A5CD-7308EFD37648}" srcOrd="1" destOrd="0" presId="urn:microsoft.com/office/officeart/2005/8/layout/orgChart1"/>
    <dgm:cxn modelId="{9B7BBF46-AE6F-4590-AF74-498004580F04}" type="presParOf" srcId="{094CE5E3-FB67-49BB-8F38-E55BD1652781}" destId="{DE6344B7-04B2-4C8B-84D7-D4781E67441D}" srcOrd="2" destOrd="0" presId="urn:microsoft.com/office/officeart/2005/8/layout/orgChart1"/>
    <dgm:cxn modelId="{46747437-AECD-455C-9E92-C553B33EBE4B}" type="presParOf" srcId="{927AD8D0-0630-454A-B18A-67C3B33BAC9F}" destId="{D89915FF-76B4-425B-8069-E4B128D46334}" srcOrd="6" destOrd="0" presId="urn:microsoft.com/office/officeart/2005/8/layout/orgChart1"/>
    <dgm:cxn modelId="{E08DC502-FEFA-4F76-9D00-AD55118A0614}" type="presParOf" srcId="{927AD8D0-0630-454A-B18A-67C3B33BAC9F}" destId="{22701746-7A63-4880-8712-06096589429A}" srcOrd="7" destOrd="0" presId="urn:microsoft.com/office/officeart/2005/8/layout/orgChart1"/>
    <dgm:cxn modelId="{834E3265-52C3-490A-8CB7-95FE68D0FBB4}" type="presParOf" srcId="{22701746-7A63-4880-8712-06096589429A}" destId="{25EF740C-C4A0-4A0E-877B-CD606C866CCD}" srcOrd="0" destOrd="0" presId="urn:microsoft.com/office/officeart/2005/8/layout/orgChart1"/>
    <dgm:cxn modelId="{A3409158-FEB7-4F83-B2F8-523D07D0129F}" type="presParOf" srcId="{25EF740C-C4A0-4A0E-877B-CD606C866CCD}" destId="{130BA357-FB9F-412F-B7FF-F838C2C64A31}" srcOrd="0" destOrd="0" presId="urn:microsoft.com/office/officeart/2005/8/layout/orgChart1"/>
    <dgm:cxn modelId="{EA1E07F2-B8A8-41FB-8942-D439DD3C13F9}" type="presParOf" srcId="{25EF740C-C4A0-4A0E-877B-CD606C866CCD}" destId="{4AF82805-E2F0-442F-A5D8-D5B1810B3328}" srcOrd="1" destOrd="0" presId="urn:microsoft.com/office/officeart/2005/8/layout/orgChart1"/>
    <dgm:cxn modelId="{260E14C5-9938-4D1E-AEA0-1DF9D405E2C1}" type="presParOf" srcId="{22701746-7A63-4880-8712-06096589429A}" destId="{89480489-3440-4561-8DF9-128AF40414DB}" srcOrd="1" destOrd="0" presId="urn:microsoft.com/office/officeart/2005/8/layout/orgChart1"/>
    <dgm:cxn modelId="{75FA8AF9-5771-49A8-9A07-F16C6089169C}" type="presParOf" srcId="{22701746-7A63-4880-8712-06096589429A}" destId="{FA49F2D2-29C7-4D0F-9F1F-4990C53D6B24}" srcOrd="2" destOrd="0" presId="urn:microsoft.com/office/officeart/2005/8/layout/orgChart1"/>
    <dgm:cxn modelId="{DDC5652A-9D8A-4E41-A0A9-AC882C9369A2}" type="presParOf" srcId="{927AD8D0-0630-454A-B18A-67C3B33BAC9F}" destId="{143EE6CE-85F2-437E-9EF5-D9E62303747C}" srcOrd="8" destOrd="0" presId="urn:microsoft.com/office/officeart/2005/8/layout/orgChart1"/>
    <dgm:cxn modelId="{F3674BC5-AB58-48FE-94FD-65DEF9CFD2DF}" type="presParOf" srcId="{927AD8D0-0630-454A-B18A-67C3B33BAC9F}" destId="{B86E7237-F21C-48A7-9D0D-853AABBD82EC}" srcOrd="9" destOrd="0" presId="urn:microsoft.com/office/officeart/2005/8/layout/orgChart1"/>
    <dgm:cxn modelId="{368FD696-5EE4-4A70-889C-63F98C4803C6}" type="presParOf" srcId="{B86E7237-F21C-48A7-9D0D-853AABBD82EC}" destId="{92E6B70B-1F3F-42DE-AF33-56639F9FE400}" srcOrd="0" destOrd="0" presId="urn:microsoft.com/office/officeart/2005/8/layout/orgChart1"/>
    <dgm:cxn modelId="{9CB76BF8-2EAA-4B3B-A59A-5D3AB8C2562A}" type="presParOf" srcId="{92E6B70B-1F3F-42DE-AF33-56639F9FE400}" destId="{2BBCC5D6-5A20-4E82-9B4C-4CBFFD26153E}" srcOrd="0" destOrd="0" presId="urn:microsoft.com/office/officeart/2005/8/layout/orgChart1"/>
    <dgm:cxn modelId="{DF1F4217-975F-4AE1-81B3-4010966EC880}" type="presParOf" srcId="{92E6B70B-1F3F-42DE-AF33-56639F9FE400}" destId="{94EFB0BB-055E-4F67-A6FA-4E59A2E8C347}" srcOrd="1" destOrd="0" presId="urn:microsoft.com/office/officeart/2005/8/layout/orgChart1"/>
    <dgm:cxn modelId="{F28B9A0B-79F8-490C-8401-5E0EAD2A4D62}" type="presParOf" srcId="{B86E7237-F21C-48A7-9D0D-853AABBD82EC}" destId="{61C6452B-007A-4C66-AFB4-ED0356D65B2C}" srcOrd="1" destOrd="0" presId="urn:microsoft.com/office/officeart/2005/8/layout/orgChart1"/>
    <dgm:cxn modelId="{705FFBF8-2C0E-445B-82F7-485E8E6B346D}" type="presParOf" srcId="{B86E7237-F21C-48A7-9D0D-853AABBD82EC}" destId="{62D4B40A-17D7-4E22-96FF-389281241634}" srcOrd="2" destOrd="0" presId="urn:microsoft.com/office/officeart/2005/8/layout/orgChart1"/>
    <dgm:cxn modelId="{F77B7ECF-8C60-476A-A246-7CB1B4BED8E8}" type="presParOf" srcId="{C5C2D4C1-CBD5-44E3-874F-D03483581482}" destId="{1532CD69-4475-4755-8F86-595D0B7BCDD5}" srcOrd="4" destOrd="0" presId="urn:microsoft.com/office/officeart/2005/8/layout/orgChart1"/>
    <dgm:cxn modelId="{0BBC8027-E85E-4777-8B51-F71AFBCCCA47}" type="presParOf" srcId="{C5C2D4C1-CBD5-44E3-874F-D03483581482}" destId="{7693BC6E-6095-4ABA-8646-EFA257D93910}" srcOrd="5" destOrd="0" presId="urn:microsoft.com/office/officeart/2005/8/layout/orgChart1"/>
    <dgm:cxn modelId="{F1899F3B-E133-48FC-B23E-8C7E31C46FC0}" type="presParOf" srcId="{7693BC6E-6095-4ABA-8646-EFA257D93910}" destId="{77FE51C1-C361-415A-B453-3109CC2A4624}" srcOrd="0" destOrd="0" presId="urn:microsoft.com/office/officeart/2005/8/layout/orgChart1"/>
    <dgm:cxn modelId="{40AAC199-2758-4C1E-8348-FE2206D366ED}" type="presParOf" srcId="{77FE51C1-C361-415A-B453-3109CC2A4624}" destId="{1349890E-2BDD-4298-A534-D3489D232B6A}" srcOrd="0" destOrd="0" presId="urn:microsoft.com/office/officeart/2005/8/layout/orgChart1"/>
    <dgm:cxn modelId="{BF7EE60D-29C0-4A9C-8892-60AAEA366C1A}" type="presParOf" srcId="{77FE51C1-C361-415A-B453-3109CC2A4624}" destId="{7AE7C467-C025-4BBB-878A-AFDBC2935823}" srcOrd="1" destOrd="0" presId="urn:microsoft.com/office/officeart/2005/8/layout/orgChart1"/>
    <dgm:cxn modelId="{622115C5-CA53-46E4-8E2E-D7E3BE8C1B97}" type="presParOf" srcId="{7693BC6E-6095-4ABA-8646-EFA257D93910}" destId="{22EC908F-ECCA-497E-A195-48E2BA88A114}" srcOrd="1" destOrd="0" presId="urn:microsoft.com/office/officeart/2005/8/layout/orgChart1"/>
    <dgm:cxn modelId="{83CCDCE9-9238-4559-9612-744573A01F41}" type="presParOf" srcId="{7693BC6E-6095-4ABA-8646-EFA257D93910}" destId="{B23AF82A-1B31-4714-8432-00DF2CC81661}" srcOrd="2" destOrd="0" presId="urn:microsoft.com/office/officeart/2005/8/layout/orgChart1"/>
    <dgm:cxn modelId="{C7F93A8E-7A48-4934-B37C-08F4567A5493}" type="presParOf" srcId="{DA4E1CF9-1E1A-41C9-8C00-48B65B3E033F}" destId="{287804AC-EFAB-40DA-B509-76676ED729EE}" srcOrd="2" destOrd="0" presId="urn:microsoft.com/office/officeart/2005/8/layout/orgChart1"/>
    <dgm:cxn modelId="{E9C6770B-1983-4F8F-8C41-5DDCCA856F06}" type="presParOf" srcId="{DA4E1CF9-1E1A-41C9-8C00-48B65B3E033F}" destId="{61DDA231-53F9-498E-9A40-F014EAD4BE5A}" srcOrd="3" destOrd="0" presId="urn:microsoft.com/office/officeart/2005/8/layout/orgChart1"/>
    <dgm:cxn modelId="{5BE2238F-08F6-46CE-A919-62296872C1CC}" type="presParOf" srcId="{61DDA231-53F9-498E-9A40-F014EAD4BE5A}" destId="{06016445-0BCD-4556-95FA-347ACD41FC51}" srcOrd="0" destOrd="0" presId="urn:microsoft.com/office/officeart/2005/8/layout/orgChart1"/>
    <dgm:cxn modelId="{B1795A7A-807A-4AAD-8952-4CFE43F7A1B4}" type="presParOf" srcId="{06016445-0BCD-4556-95FA-347ACD41FC51}" destId="{FAC10BEE-B099-4322-9A7A-05134D545280}" srcOrd="0" destOrd="0" presId="urn:microsoft.com/office/officeart/2005/8/layout/orgChart1"/>
    <dgm:cxn modelId="{E9D68B90-65BC-4AD8-B87F-D1D5329AC565}" type="presParOf" srcId="{06016445-0BCD-4556-95FA-347ACD41FC51}" destId="{DC6A3B9C-8528-4F4B-9C6F-EABECF240446}" srcOrd="1" destOrd="0" presId="urn:microsoft.com/office/officeart/2005/8/layout/orgChart1"/>
    <dgm:cxn modelId="{D5142AD3-CFB5-4DAC-8DCA-973316F1FD7D}" type="presParOf" srcId="{61DDA231-53F9-498E-9A40-F014EAD4BE5A}" destId="{58011C76-2C47-4BDE-A96F-F7F7EE23B6AF}" srcOrd="1" destOrd="0" presId="urn:microsoft.com/office/officeart/2005/8/layout/orgChart1"/>
    <dgm:cxn modelId="{05638155-77EA-487D-B858-0C1D2E9945F4}" type="presParOf" srcId="{61DDA231-53F9-498E-9A40-F014EAD4BE5A}" destId="{28406A30-67FC-4E84-B94B-80300A373F70}" srcOrd="2" destOrd="0" presId="urn:microsoft.com/office/officeart/2005/8/layout/orgChart1"/>
    <dgm:cxn modelId="{3D3E99F2-EB90-40B1-8464-9A4DBD6CA473}" type="presParOf" srcId="{28406A30-67FC-4E84-B94B-80300A373F70}" destId="{1C7E2417-130D-4A4B-9CC6-5E85C815FCB2}" srcOrd="0" destOrd="0" presId="urn:microsoft.com/office/officeart/2005/8/layout/orgChart1"/>
    <dgm:cxn modelId="{8E8D651A-BBAC-42F7-87FB-DBC57E2E1C1B}" type="presParOf" srcId="{28406A30-67FC-4E84-B94B-80300A373F70}" destId="{6D3426D3-39D9-4306-B860-AB14FFA46DC7}" srcOrd="1" destOrd="0" presId="urn:microsoft.com/office/officeart/2005/8/layout/orgChart1"/>
    <dgm:cxn modelId="{78B69E0A-C0EA-4A34-8DB0-09343C2A41CB}" type="presParOf" srcId="{6D3426D3-39D9-4306-B860-AB14FFA46DC7}" destId="{580A14A1-0C28-4C62-B491-4AE71C20CD06}" srcOrd="0" destOrd="0" presId="urn:microsoft.com/office/officeart/2005/8/layout/orgChart1"/>
    <dgm:cxn modelId="{CA0EEA07-B5AF-4A2D-92B5-6AE8CA63B818}" type="presParOf" srcId="{580A14A1-0C28-4C62-B491-4AE71C20CD06}" destId="{0416D860-7334-436F-9918-14350E93D0A0}" srcOrd="0" destOrd="0" presId="urn:microsoft.com/office/officeart/2005/8/layout/orgChart1"/>
    <dgm:cxn modelId="{E304F43E-0C6F-43E4-A0D9-4DE7CCF2B8BB}" type="presParOf" srcId="{580A14A1-0C28-4C62-B491-4AE71C20CD06}" destId="{D8A2166D-CD53-43E6-BD74-AB429A41CA0B}" srcOrd="1" destOrd="0" presId="urn:microsoft.com/office/officeart/2005/8/layout/orgChart1"/>
    <dgm:cxn modelId="{3FA551E0-774F-4AAA-AE58-B74398A559BC}" type="presParOf" srcId="{6D3426D3-39D9-4306-B860-AB14FFA46DC7}" destId="{E909FF33-D3C6-4EB9-9C63-A3A467A77A3B}" srcOrd="1" destOrd="0" presId="urn:microsoft.com/office/officeart/2005/8/layout/orgChart1"/>
    <dgm:cxn modelId="{04239608-D1E1-4D1B-9EA1-5D829F2481C4}" type="presParOf" srcId="{6D3426D3-39D9-4306-B860-AB14FFA46DC7}" destId="{30E47BEC-A1B1-4A97-84B3-EFCBD9F826C1}" srcOrd="2" destOrd="0" presId="urn:microsoft.com/office/officeart/2005/8/layout/orgChart1"/>
    <dgm:cxn modelId="{8B063B3C-17AC-4579-9B44-6C9B2942FF0F}" type="presParOf" srcId="{30E47BEC-A1B1-4A97-84B3-EFCBD9F826C1}" destId="{16D97E1D-FD0B-46A8-BD03-57BE8854A41E}" srcOrd="0" destOrd="0" presId="urn:microsoft.com/office/officeart/2005/8/layout/orgChart1"/>
    <dgm:cxn modelId="{842B9DE9-647D-42C5-B4FA-3A909B5532C6}" type="presParOf" srcId="{30E47BEC-A1B1-4A97-84B3-EFCBD9F826C1}" destId="{0737D2B1-4E09-4372-B196-BA1A71FE705B}" srcOrd="1" destOrd="0" presId="urn:microsoft.com/office/officeart/2005/8/layout/orgChart1"/>
    <dgm:cxn modelId="{FAE0887C-5F9B-48E0-AE5C-18428DEEF25C}" type="presParOf" srcId="{0737D2B1-4E09-4372-B196-BA1A71FE705B}" destId="{744479EE-BB15-46CA-BE65-AD1533434E1A}" srcOrd="0" destOrd="0" presId="urn:microsoft.com/office/officeart/2005/8/layout/orgChart1"/>
    <dgm:cxn modelId="{595F4137-2981-43A3-A49E-EE2D3BD0DCE9}" type="presParOf" srcId="{744479EE-BB15-46CA-BE65-AD1533434E1A}" destId="{779E0926-5371-4E45-8BFD-B9BB19410AB1}" srcOrd="0" destOrd="0" presId="urn:microsoft.com/office/officeart/2005/8/layout/orgChart1"/>
    <dgm:cxn modelId="{923F2817-8C0E-4562-8F52-3E38AE7E17AC}" type="presParOf" srcId="{744479EE-BB15-46CA-BE65-AD1533434E1A}" destId="{62281296-3258-4752-9FCE-E374EFD652B6}" srcOrd="1" destOrd="0" presId="urn:microsoft.com/office/officeart/2005/8/layout/orgChart1"/>
    <dgm:cxn modelId="{E4064238-2E5C-4E9B-B3D2-096011D90078}" type="presParOf" srcId="{0737D2B1-4E09-4372-B196-BA1A71FE705B}" destId="{5901AB52-67F3-485B-BBEA-4CB8A650CA37}" srcOrd="1" destOrd="0" presId="urn:microsoft.com/office/officeart/2005/8/layout/orgChart1"/>
    <dgm:cxn modelId="{F19E2DF1-1A40-4415-8628-FA2D027C7333}" type="presParOf" srcId="{0737D2B1-4E09-4372-B196-BA1A71FE705B}" destId="{FD6102A2-1D59-46B8-BFDE-1DA3F9456FEF}" srcOrd="2" destOrd="0" presId="urn:microsoft.com/office/officeart/2005/8/layout/orgChart1"/>
    <dgm:cxn modelId="{1CC7278D-A8F7-4852-AAB8-F8125F1DAA5B}" type="presParOf" srcId="{30E47BEC-A1B1-4A97-84B3-EFCBD9F826C1}" destId="{B44D755B-77E1-4AAE-9172-8D03F731F679}" srcOrd="2" destOrd="0" presId="urn:microsoft.com/office/officeart/2005/8/layout/orgChart1"/>
    <dgm:cxn modelId="{7A910392-576E-4F30-A04B-477FF7361807}" type="presParOf" srcId="{30E47BEC-A1B1-4A97-84B3-EFCBD9F826C1}" destId="{98295BB2-E660-43F9-A2FC-75905A1CCB5F}" srcOrd="3" destOrd="0" presId="urn:microsoft.com/office/officeart/2005/8/layout/orgChart1"/>
    <dgm:cxn modelId="{72B6E1E8-4583-48C1-BD92-C3B8977A29B8}" type="presParOf" srcId="{98295BB2-E660-43F9-A2FC-75905A1CCB5F}" destId="{99CAEB36-CC34-495C-8227-180DC077B1FD}" srcOrd="0" destOrd="0" presId="urn:microsoft.com/office/officeart/2005/8/layout/orgChart1"/>
    <dgm:cxn modelId="{B0A7B637-2401-4BD5-A290-3FC21AEC9C63}" type="presParOf" srcId="{99CAEB36-CC34-495C-8227-180DC077B1FD}" destId="{26AF778A-5845-4A08-8378-E5D7D79ED996}" srcOrd="0" destOrd="0" presId="urn:microsoft.com/office/officeart/2005/8/layout/orgChart1"/>
    <dgm:cxn modelId="{14A0861E-8257-496D-9008-7CEFFBF6C0DD}" type="presParOf" srcId="{99CAEB36-CC34-495C-8227-180DC077B1FD}" destId="{4CCE2B1A-2710-4776-89F8-8F37CD513360}" srcOrd="1" destOrd="0" presId="urn:microsoft.com/office/officeart/2005/8/layout/orgChart1"/>
    <dgm:cxn modelId="{72E77E18-330F-420C-91C4-EAD96B7503AF}" type="presParOf" srcId="{98295BB2-E660-43F9-A2FC-75905A1CCB5F}" destId="{AEFF503A-68FF-412E-B336-BA45DCBECB26}" srcOrd="1" destOrd="0" presId="urn:microsoft.com/office/officeart/2005/8/layout/orgChart1"/>
    <dgm:cxn modelId="{EF7274A3-0FDC-4145-84F1-5E8C368C7B4A}" type="presParOf" srcId="{98295BB2-E660-43F9-A2FC-75905A1CCB5F}" destId="{E196F744-F009-49BE-8469-B1AEB7950633}" srcOrd="2" destOrd="0" presId="urn:microsoft.com/office/officeart/2005/8/layout/orgChart1"/>
    <dgm:cxn modelId="{79D57818-9826-40B2-8C4B-3CFDDA9B2990}" type="presParOf" srcId="{30E47BEC-A1B1-4A97-84B3-EFCBD9F826C1}" destId="{5D7260AD-6BED-4B7E-8491-FC007DA96E1E}" srcOrd="4" destOrd="0" presId="urn:microsoft.com/office/officeart/2005/8/layout/orgChart1"/>
    <dgm:cxn modelId="{833BE84A-D7B2-471C-A580-1BFAC9A4AAF4}" type="presParOf" srcId="{30E47BEC-A1B1-4A97-84B3-EFCBD9F826C1}" destId="{D7D482B5-4610-49C2-9D9A-D1462B5E5D0C}" srcOrd="5" destOrd="0" presId="urn:microsoft.com/office/officeart/2005/8/layout/orgChart1"/>
    <dgm:cxn modelId="{6806C3DC-C1CC-4021-8770-D2D26ADA018D}" type="presParOf" srcId="{D7D482B5-4610-49C2-9D9A-D1462B5E5D0C}" destId="{F2BF9C01-7AE0-4F03-9D8F-5764469C9406}" srcOrd="0" destOrd="0" presId="urn:microsoft.com/office/officeart/2005/8/layout/orgChart1"/>
    <dgm:cxn modelId="{0BBAC488-7987-458C-8053-F3071CC71107}" type="presParOf" srcId="{F2BF9C01-7AE0-4F03-9D8F-5764469C9406}" destId="{981DB4E4-AE2F-4966-9359-9F32C00DD6C3}" srcOrd="0" destOrd="0" presId="urn:microsoft.com/office/officeart/2005/8/layout/orgChart1"/>
    <dgm:cxn modelId="{A3711772-CFAE-49D1-856B-DE1B9D5B292B}" type="presParOf" srcId="{F2BF9C01-7AE0-4F03-9D8F-5764469C9406}" destId="{6DC38994-F428-45C4-AD27-2A77EE977A18}" srcOrd="1" destOrd="0" presId="urn:microsoft.com/office/officeart/2005/8/layout/orgChart1"/>
    <dgm:cxn modelId="{2A841096-513A-465D-B3FF-9A92A8BD84FB}" type="presParOf" srcId="{D7D482B5-4610-49C2-9D9A-D1462B5E5D0C}" destId="{73C3F3AB-B50D-4178-8E4E-C32E9E53A22C}" srcOrd="1" destOrd="0" presId="urn:microsoft.com/office/officeart/2005/8/layout/orgChart1"/>
    <dgm:cxn modelId="{8D66ADB5-9B3B-48F7-8C15-07868B163479}" type="presParOf" srcId="{D7D482B5-4610-49C2-9D9A-D1462B5E5D0C}" destId="{9C60746B-4885-4F0B-AFE6-F8FF3CE7C8E8}" srcOrd="2" destOrd="0" presId="urn:microsoft.com/office/officeart/2005/8/layout/orgChart1"/>
    <dgm:cxn modelId="{891F9152-B6D1-438A-A7F2-43ACFEB1E8DB}" type="presParOf" srcId="{30E47BEC-A1B1-4A97-84B3-EFCBD9F826C1}" destId="{D470E0F8-AD90-484F-AEAF-9AA2E59E91C3}" srcOrd="6" destOrd="0" presId="urn:microsoft.com/office/officeart/2005/8/layout/orgChart1"/>
    <dgm:cxn modelId="{ACDC286B-E159-431A-B8A6-F8DEBC32998B}" type="presParOf" srcId="{30E47BEC-A1B1-4A97-84B3-EFCBD9F826C1}" destId="{5AEF86B5-FDE7-4316-A5D3-C27CC25677A9}" srcOrd="7" destOrd="0" presId="urn:microsoft.com/office/officeart/2005/8/layout/orgChart1"/>
    <dgm:cxn modelId="{1E34C2B4-3F26-4AF3-8EC4-7D8E833EF021}" type="presParOf" srcId="{5AEF86B5-FDE7-4316-A5D3-C27CC25677A9}" destId="{3DE53B58-2B54-428B-B7B4-AF8B42E7DFD0}" srcOrd="0" destOrd="0" presId="urn:microsoft.com/office/officeart/2005/8/layout/orgChart1"/>
    <dgm:cxn modelId="{7AE3DF2C-F40B-4490-99DB-D9272D19758C}" type="presParOf" srcId="{3DE53B58-2B54-428B-B7B4-AF8B42E7DFD0}" destId="{7B0240BE-2E0A-4487-9699-82D9A3553533}" srcOrd="0" destOrd="0" presId="urn:microsoft.com/office/officeart/2005/8/layout/orgChart1"/>
    <dgm:cxn modelId="{918D417C-5892-4613-BFA2-1B325750F61A}" type="presParOf" srcId="{3DE53B58-2B54-428B-B7B4-AF8B42E7DFD0}" destId="{2C33588D-C396-440C-886C-F94D79010233}" srcOrd="1" destOrd="0" presId="urn:microsoft.com/office/officeart/2005/8/layout/orgChart1"/>
    <dgm:cxn modelId="{321C7B57-5444-4965-9F17-1ABFFD2241A2}" type="presParOf" srcId="{5AEF86B5-FDE7-4316-A5D3-C27CC25677A9}" destId="{586527DE-937E-40AE-8A7E-2AE1BC37D8B9}" srcOrd="1" destOrd="0" presId="urn:microsoft.com/office/officeart/2005/8/layout/orgChart1"/>
    <dgm:cxn modelId="{8A8DE766-F4A3-4F22-A5E0-96709BBB6FB2}" type="presParOf" srcId="{5AEF86B5-FDE7-4316-A5D3-C27CC25677A9}" destId="{7DC6A6B0-F8CA-4450-9F6B-CABBD65980CD}" srcOrd="2" destOrd="0" presId="urn:microsoft.com/office/officeart/2005/8/layout/orgChart1"/>
    <dgm:cxn modelId="{220AA9D7-6348-4021-9BD5-DF73287AB420}" type="presParOf" srcId="{30E47BEC-A1B1-4A97-84B3-EFCBD9F826C1}" destId="{EF6DB971-992A-4265-A5F7-4B9EB4D9BACC}" srcOrd="8" destOrd="0" presId="urn:microsoft.com/office/officeart/2005/8/layout/orgChart1"/>
    <dgm:cxn modelId="{59FB67B6-62C4-421E-A7E5-042CC2793FE8}" type="presParOf" srcId="{30E47BEC-A1B1-4A97-84B3-EFCBD9F826C1}" destId="{D1E3E2DF-9823-43F0-BAAE-A39066D6C952}" srcOrd="9" destOrd="0" presId="urn:microsoft.com/office/officeart/2005/8/layout/orgChart1"/>
    <dgm:cxn modelId="{17C6CB16-BAFE-41AB-B36B-8E65536C0A65}" type="presParOf" srcId="{D1E3E2DF-9823-43F0-BAAE-A39066D6C952}" destId="{1F3C384A-7535-4042-9F38-0DEDD08F5FF9}" srcOrd="0" destOrd="0" presId="urn:microsoft.com/office/officeart/2005/8/layout/orgChart1"/>
    <dgm:cxn modelId="{41CD24BA-BD84-40C3-A6A9-14935BE54079}" type="presParOf" srcId="{1F3C384A-7535-4042-9F38-0DEDD08F5FF9}" destId="{38802D28-7374-4474-B0B8-2D823DD8E46E}" srcOrd="0" destOrd="0" presId="urn:microsoft.com/office/officeart/2005/8/layout/orgChart1"/>
    <dgm:cxn modelId="{E408A886-9B5D-4D48-8C40-DB079104C85E}" type="presParOf" srcId="{1F3C384A-7535-4042-9F38-0DEDD08F5FF9}" destId="{4CB8F38F-DD0E-4315-BD4E-86BF7A2314AF}" srcOrd="1" destOrd="0" presId="urn:microsoft.com/office/officeart/2005/8/layout/orgChart1"/>
    <dgm:cxn modelId="{E431AE07-5CF9-4456-A0FC-77490648558D}" type="presParOf" srcId="{D1E3E2DF-9823-43F0-BAAE-A39066D6C952}" destId="{B8BA9E85-A0C4-4A56-A0D7-3FC77F4CEDB8}" srcOrd="1" destOrd="0" presId="urn:microsoft.com/office/officeart/2005/8/layout/orgChart1"/>
    <dgm:cxn modelId="{4EF22063-460B-48F4-B32F-D7F22040890F}" type="presParOf" srcId="{D1E3E2DF-9823-43F0-BAAE-A39066D6C952}" destId="{5EDC3808-F014-493F-8924-60DA57D3FCA2}" srcOrd="2" destOrd="0" presId="urn:microsoft.com/office/officeart/2005/8/layout/orgChart1"/>
    <dgm:cxn modelId="{F8D4D5DE-CE7E-43DE-91AC-CC86AA702638}" type="presParOf" srcId="{30E47BEC-A1B1-4A97-84B3-EFCBD9F826C1}" destId="{516C1A46-3F0B-486B-BC60-4A001B666C9C}" srcOrd="10" destOrd="0" presId="urn:microsoft.com/office/officeart/2005/8/layout/orgChart1"/>
    <dgm:cxn modelId="{D099BEA8-DCE7-43BD-8438-FFEAF6A5DF39}" type="presParOf" srcId="{30E47BEC-A1B1-4A97-84B3-EFCBD9F826C1}" destId="{673CD83A-71ED-46D6-9B1D-255DCBFC15ED}" srcOrd="11" destOrd="0" presId="urn:microsoft.com/office/officeart/2005/8/layout/orgChart1"/>
    <dgm:cxn modelId="{DE5FCB58-A17B-4A2A-9A6C-D8330B9C653A}" type="presParOf" srcId="{673CD83A-71ED-46D6-9B1D-255DCBFC15ED}" destId="{3E67FB8C-7E81-412D-8993-3344E328163D}" srcOrd="0" destOrd="0" presId="urn:microsoft.com/office/officeart/2005/8/layout/orgChart1"/>
    <dgm:cxn modelId="{E9451CC8-5A09-4566-AF80-69BE9C297291}" type="presParOf" srcId="{3E67FB8C-7E81-412D-8993-3344E328163D}" destId="{A6FE51B5-5AB3-47BC-8077-BD77A5E5326B}" srcOrd="0" destOrd="0" presId="urn:microsoft.com/office/officeart/2005/8/layout/orgChart1"/>
    <dgm:cxn modelId="{52D4F050-2A9E-48AF-B462-081BC038DF66}" type="presParOf" srcId="{3E67FB8C-7E81-412D-8993-3344E328163D}" destId="{71C03CC0-9C6D-4180-95A2-695A4986C22B}" srcOrd="1" destOrd="0" presId="urn:microsoft.com/office/officeart/2005/8/layout/orgChart1"/>
    <dgm:cxn modelId="{0F0A47CC-5202-4DA2-A21E-C029DF51DDD9}" type="presParOf" srcId="{673CD83A-71ED-46D6-9B1D-255DCBFC15ED}" destId="{327722BD-60B6-49D0-B7D4-FB435490D65B}" srcOrd="1" destOrd="0" presId="urn:microsoft.com/office/officeart/2005/8/layout/orgChart1"/>
    <dgm:cxn modelId="{0E612CB0-F827-49B1-BE1E-139A223C595D}" type="presParOf" srcId="{673CD83A-71ED-46D6-9B1D-255DCBFC15ED}" destId="{C7729E70-2719-4AAD-8024-C1F59B544E14}" srcOrd="2" destOrd="0" presId="urn:microsoft.com/office/officeart/2005/8/layout/orgChart1"/>
    <dgm:cxn modelId="{84921496-457F-48E4-AF45-F7A3743AEB04}" type="presParOf" srcId="{30E47BEC-A1B1-4A97-84B3-EFCBD9F826C1}" destId="{C5632F01-BBDC-432B-B41C-78622DAEBF47}" srcOrd="12" destOrd="0" presId="urn:microsoft.com/office/officeart/2005/8/layout/orgChart1"/>
    <dgm:cxn modelId="{DD334B1C-97AE-4EA5-8098-429E6438399F}" type="presParOf" srcId="{30E47BEC-A1B1-4A97-84B3-EFCBD9F826C1}" destId="{1DD22CFA-6CE3-4787-A28B-8B0D289AC73E}" srcOrd="13" destOrd="0" presId="urn:microsoft.com/office/officeart/2005/8/layout/orgChart1"/>
    <dgm:cxn modelId="{20528ABB-C0AC-4CC5-BF29-61EBC6C7B81E}" type="presParOf" srcId="{1DD22CFA-6CE3-4787-A28B-8B0D289AC73E}" destId="{038662A7-02A0-48D0-8390-D65A8E3821C3}" srcOrd="0" destOrd="0" presId="urn:microsoft.com/office/officeart/2005/8/layout/orgChart1"/>
    <dgm:cxn modelId="{9C3EE8FD-CAED-49E2-94EC-69F6C90C88B2}" type="presParOf" srcId="{038662A7-02A0-48D0-8390-D65A8E3821C3}" destId="{56A6CA81-6730-481A-A1FA-A09A339BC483}" srcOrd="0" destOrd="0" presId="urn:microsoft.com/office/officeart/2005/8/layout/orgChart1"/>
    <dgm:cxn modelId="{7F507892-0B23-40B9-9D75-B7D131C14F5E}" type="presParOf" srcId="{038662A7-02A0-48D0-8390-D65A8E3821C3}" destId="{60204062-2B34-414A-9A59-832D6FF621C6}" srcOrd="1" destOrd="0" presId="urn:microsoft.com/office/officeart/2005/8/layout/orgChart1"/>
    <dgm:cxn modelId="{57E399D3-4652-48C7-8E5D-6C3969249422}" type="presParOf" srcId="{1DD22CFA-6CE3-4787-A28B-8B0D289AC73E}" destId="{CFB86601-EAB8-4A2A-91BA-A320F4609215}" srcOrd="1" destOrd="0" presId="urn:microsoft.com/office/officeart/2005/8/layout/orgChart1"/>
    <dgm:cxn modelId="{FA20B8C7-E923-4FDD-8824-C06778801319}" type="presParOf" srcId="{1DD22CFA-6CE3-4787-A28B-8B0D289AC73E}" destId="{18F8511E-8035-4EA5-81D7-D1B21E9FD312}" srcOrd="2" destOrd="0" presId="urn:microsoft.com/office/officeart/2005/8/layout/orgChart1"/>
    <dgm:cxn modelId="{A96EECF4-90D7-4690-BEC2-359AEFEF3E9A}" type="presParOf" srcId="{28406A30-67FC-4E84-B94B-80300A373F70}" destId="{DA2A0B29-C0D3-4545-B3CC-BE8BC833B761}" srcOrd="2" destOrd="0" presId="urn:microsoft.com/office/officeart/2005/8/layout/orgChart1"/>
    <dgm:cxn modelId="{55055237-1931-4CF3-BC38-06262C220D6F}" type="presParOf" srcId="{28406A30-67FC-4E84-B94B-80300A373F70}" destId="{E90CD46D-6367-49FE-BD1E-5BB37D8FD909}" srcOrd="3" destOrd="0" presId="urn:microsoft.com/office/officeart/2005/8/layout/orgChart1"/>
    <dgm:cxn modelId="{8BAB0CCA-F918-4337-B73C-2C3D571CF8D9}" type="presParOf" srcId="{E90CD46D-6367-49FE-BD1E-5BB37D8FD909}" destId="{39D83F36-9549-4FF5-895F-B765B5D9343C}" srcOrd="0" destOrd="0" presId="urn:microsoft.com/office/officeart/2005/8/layout/orgChart1"/>
    <dgm:cxn modelId="{7D11B641-A9E7-4FD8-9165-E8206AAE962A}" type="presParOf" srcId="{39D83F36-9549-4FF5-895F-B765B5D9343C}" destId="{DA0B70A7-76D0-473F-A8B2-048FAF0E718E}" srcOrd="0" destOrd="0" presId="urn:microsoft.com/office/officeart/2005/8/layout/orgChart1"/>
    <dgm:cxn modelId="{1BA5CFF5-AF4E-4750-8717-EA4A9663A997}" type="presParOf" srcId="{39D83F36-9549-4FF5-895F-B765B5D9343C}" destId="{2947A607-7CA3-48D9-92B3-2F1108B8A641}" srcOrd="1" destOrd="0" presId="urn:microsoft.com/office/officeart/2005/8/layout/orgChart1"/>
    <dgm:cxn modelId="{1A6744C0-81B4-4B5F-93E1-76654D7135A2}" type="presParOf" srcId="{E90CD46D-6367-49FE-BD1E-5BB37D8FD909}" destId="{74AA57D3-43D7-438F-B4A7-EB3FAB2A7B1E}" srcOrd="1" destOrd="0" presId="urn:microsoft.com/office/officeart/2005/8/layout/orgChart1"/>
    <dgm:cxn modelId="{0B8669F3-57D8-4BAF-8149-80A17226FF74}" type="presParOf" srcId="{E90CD46D-6367-49FE-BD1E-5BB37D8FD909}" destId="{C1F31208-B2AD-4555-A1A1-023FC28FE9E2}" srcOrd="2" destOrd="0" presId="urn:microsoft.com/office/officeart/2005/8/layout/orgChart1"/>
    <dgm:cxn modelId="{16358029-4ED6-4BE8-897A-A036817AD798}" type="presParOf" srcId="{C1F31208-B2AD-4555-A1A1-023FC28FE9E2}" destId="{15F3F0B1-ECAE-4036-9BD8-F9A043017A34}" srcOrd="0" destOrd="0" presId="urn:microsoft.com/office/officeart/2005/8/layout/orgChart1"/>
    <dgm:cxn modelId="{AA1FE9CC-0603-4B84-9EEB-8FF53D4C2190}" type="presParOf" srcId="{C1F31208-B2AD-4555-A1A1-023FC28FE9E2}" destId="{8F78215D-AC73-46F1-833A-0BE759D636C1}" srcOrd="1" destOrd="0" presId="urn:microsoft.com/office/officeart/2005/8/layout/orgChart1"/>
    <dgm:cxn modelId="{0F35520B-248B-443E-8F86-40C00138194A}" type="presParOf" srcId="{8F78215D-AC73-46F1-833A-0BE759D636C1}" destId="{BFDAFB15-83BE-4317-8CD0-F0B0A612AA3A}" srcOrd="0" destOrd="0" presId="urn:microsoft.com/office/officeart/2005/8/layout/orgChart1"/>
    <dgm:cxn modelId="{FD403983-B1FA-43DC-81B1-5B6BBFC6A450}" type="presParOf" srcId="{BFDAFB15-83BE-4317-8CD0-F0B0A612AA3A}" destId="{C381FCC4-BA3A-42B4-92D4-60CC80122E25}" srcOrd="0" destOrd="0" presId="urn:microsoft.com/office/officeart/2005/8/layout/orgChart1"/>
    <dgm:cxn modelId="{8EFC1ED7-F3DE-4FB5-BCCD-EADA4FCA4E12}" type="presParOf" srcId="{BFDAFB15-83BE-4317-8CD0-F0B0A612AA3A}" destId="{053D1762-150D-4C89-9B4D-459C2CBE3049}" srcOrd="1" destOrd="0" presId="urn:microsoft.com/office/officeart/2005/8/layout/orgChart1"/>
    <dgm:cxn modelId="{F0E76D7B-A0A0-4249-A838-70212AEE0E70}" type="presParOf" srcId="{8F78215D-AC73-46F1-833A-0BE759D636C1}" destId="{15A9E51D-0D77-4533-9982-DA781B95ECD8}" srcOrd="1" destOrd="0" presId="urn:microsoft.com/office/officeart/2005/8/layout/orgChart1"/>
    <dgm:cxn modelId="{5811DC1B-1C6A-49A1-9BFC-4DB09DE8AB53}" type="presParOf" srcId="{8F78215D-AC73-46F1-833A-0BE759D636C1}" destId="{6EC5A4EB-2085-4AD4-B873-4AB251F719ED}" srcOrd="2" destOrd="0" presId="urn:microsoft.com/office/officeart/2005/8/layout/orgChart1"/>
    <dgm:cxn modelId="{E7BE2BE1-BEAA-41DD-9BE0-71DDCC87A5E9}" type="presParOf" srcId="{C1F31208-B2AD-4555-A1A1-023FC28FE9E2}" destId="{DF958AE3-83AD-480C-AB0A-8BA88C8AE006}" srcOrd="2" destOrd="0" presId="urn:microsoft.com/office/officeart/2005/8/layout/orgChart1"/>
    <dgm:cxn modelId="{F89AC0E8-FED9-46ED-B0A9-42DC5D716C0E}" type="presParOf" srcId="{C1F31208-B2AD-4555-A1A1-023FC28FE9E2}" destId="{797107B9-5072-4CEC-8589-26C98F4BEBA5}" srcOrd="3" destOrd="0" presId="urn:microsoft.com/office/officeart/2005/8/layout/orgChart1"/>
    <dgm:cxn modelId="{A75F9D0A-EF8C-40D7-B103-95B3F3C4B104}" type="presParOf" srcId="{797107B9-5072-4CEC-8589-26C98F4BEBA5}" destId="{1CC07C50-289D-43C3-BAA2-0BFC08586F8D}" srcOrd="0" destOrd="0" presId="urn:microsoft.com/office/officeart/2005/8/layout/orgChart1"/>
    <dgm:cxn modelId="{052BD5B4-FCF3-4F24-9516-AEA758ABE065}" type="presParOf" srcId="{1CC07C50-289D-43C3-BAA2-0BFC08586F8D}" destId="{E31B0126-2E2E-4648-8199-5A7917184193}" srcOrd="0" destOrd="0" presId="urn:microsoft.com/office/officeart/2005/8/layout/orgChart1"/>
    <dgm:cxn modelId="{A376A9B9-74E0-41BA-8A66-D757D86BEC69}" type="presParOf" srcId="{1CC07C50-289D-43C3-BAA2-0BFC08586F8D}" destId="{89BFB568-C883-4B43-9336-BFFE3374C327}" srcOrd="1" destOrd="0" presId="urn:microsoft.com/office/officeart/2005/8/layout/orgChart1"/>
    <dgm:cxn modelId="{6B2136CF-0E1D-468F-9220-2ACFE123FAF5}" type="presParOf" srcId="{797107B9-5072-4CEC-8589-26C98F4BEBA5}" destId="{B2C2BB7E-08DC-4397-92E9-D9A869212745}" srcOrd="1" destOrd="0" presId="urn:microsoft.com/office/officeart/2005/8/layout/orgChart1"/>
    <dgm:cxn modelId="{55DD05B3-A0B4-468C-84E2-39EBFD5420B7}" type="presParOf" srcId="{797107B9-5072-4CEC-8589-26C98F4BEBA5}" destId="{29CEF69E-7AEA-4503-BB84-2308DBA85762}" srcOrd="2" destOrd="0" presId="urn:microsoft.com/office/officeart/2005/8/layout/orgChart1"/>
    <dgm:cxn modelId="{B853F349-8390-409F-9F73-4CD98904C4E4}" type="presParOf" srcId="{C1F31208-B2AD-4555-A1A1-023FC28FE9E2}" destId="{A75C967C-90C8-48D9-B6D8-5B22365E1EFD}" srcOrd="4" destOrd="0" presId="urn:microsoft.com/office/officeart/2005/8/layout/orgChart1"/>
    <dgm:cxn modelId="{D7371F5F-2C7A-4EC8-AE00-801AE092A6BE}" type="presParOf" srcId="{C1F31208-B2AD-4555-A1A1-023FC28FE9E2}" destId="{2173385F-5961-4D2E-A5AB-A7CA75B5D2E7}" srcOrd="5" destOrd="0" presId="urn:microsoft.com/office/officeart/2005/8/layout/orgChart1"/>
    <dgm:cxn modelId="{424DC2E3-3AC7-41D7-97E9-322EFBF8E862}" type="presParOf" srcId="{2173385F-5961-4D2E-A5AB-A7CA75B5D2E7}" destId="{5B3DEC52-F431-4D70-BB43-22AD4D0DFABE}" srcOrd="0" destOrd="0" presId="urn:microsoft.com/office/officeart/2005/8/layout/orgChart1"/>
    <dgm:cxn modelId="{A56C9099-1C2A-4D55-939D-E8089A15E4C3}" type="presParOf" srcId="{5B3DEC52-F431-4D70-BB43-22AD4D0DFABE}" destId="{2549E22E-0C4E-48EA-875A-220819441702}" srcOrd="0" destOrd="0" presId="urn:microsoft.com/office/officeart/2005/8/layout/orgChart1"/>
    <dgm:cxn modelId="{CF330157-4EEB-4243-9D5F-C1269B488E96}" type="presParOf" srcId="{5B3DEC52-F431-4D70-BB43-22AD4D0DFABE}" destId="{A3136881-21FD-424E-AEF6-F588B98FD129}" srcOrd="1" destOrd="0" presId="urn:microsoft.com/office/officeart/2005/8/layout/orgChart1"/>
    <dgm:cxn modelId="{63A73663-57C6-42C6-AAF5-F33177AD9585}" type="presParOf" srcId="{2173385F-5961-4D2E-A5AB-A7CA75B5D2E7}" destId="{376697DD-28EB-454C-8A6C-2A91242066E9}" srcOrd="1" destOrd="0" presId="urn:microsoft.com/office/officeart/2005/8/layout/orgChart1"/>
    <dgm:cxn modelId="{9CCBFBBC-057A-425D-819D-AAB6941C391B}" type="presParOf" srcId="{2173385F-5961-4D2E-A5AB-A7CA75B5D2E7}" destId="{E5A54AAC-AFAC-44F4-B89C-03E36A5A4398}" srcOrd="2" destOrd="0" presId="urn:microsoft.com/office/officeart/2005/8/layout/orgChart1"/>
    <dgm:cxn modelId="{509D9EC9-EA3F-43E4-B130-24853DE9852F}" type="presParOf" srcId="{C1F31208-B2AD-4555-A1A1-023FC28FE9E2}" destId="{F28914BD-B91E-4336-B9D1-22BDDB415687}" srcOrd="6" destOrd="0" presId="urn:microsoft.com/office/officeart/2005/8/layout/orgChart1"/>
    <dgm:cxn modelId="{48273EE0-0CF6-4B2E-91D2-3095F69ED4F9}" type="presParOf" srcId="{C1F31208-B2AD-4555-A1A1-023FC28FE9E2}" destId="{D80C7B2D-B142-48A9-8B0D-F67B306BA807}" srcOrd="7" destOrd="0" presId="urn:microsoft.com/office/officeart/2005/8/layout/orgChart1"/>
    <dgm:cxn modelId="{5FF3A988-15FA-4800-813F-7858DC26DB65}" type="presParOf" srcId="{D80C7B2D-B142-48A9-8B0D-F67B306BA807}" destId="{47602E16-2C59-4280-B09A-26DFCEF33F35}" srcOrd="0" destOrd="0" presId="urn:microsoft.com/office/officeart/2005/8/layout/orgChart1"/>
    <dgm:cxn modelId="{5CBB83B1-05ED-4598-8207-E571EB9BA268}" type="presParOf" srcId="{47602E16-2C59-4280-B09A-26DFCEF33F35}" destId="{A8EBF1B6-3E07-471F-9BF2-7B7432883630}" srcOrd="0" destOrd="0" presId="urn:microsoft.com/office/officeart/2005/8/layout/orgChart1"/>
    <dgm:cxn modelId="{42B05A51-631D-474E-94D2-B9D9919E6276}" type="presParOf" srcId="{47602E16-2C59-4280-B09A-26DFCEF33F35}" destId="{3058AC59-20A5-4C26-956C-CD000E8F56B2}" srcOrd="1" destOrd="0" presId="urn:microsoft.com/office/officeart/2005/8/layout/orgChart1"/>
    <dgm:cxn modelId="{56D6C85B-CA61-47FF-854D-AA3BA966804B}" type="presParOf" srcId="{D80C7B2D-B142-48A9-8B0D-F67B306BA807}" destId="{A05924E4-3A54-441A-A0DF-BB5E19FCE570}" srcOrd="1" destOrd="0" presId="urn:microsoft.com/office/officeart/2005/8/layout/orgChart1"/>
    <dgm:cxn modelId="{F8B6CCDE-F99E-4BFA-AC24-00D4005D2756}" type="presParOf" srcId="{D80C7B2D-B142-48A9-8B0D-F67B306BA807}" destId="{8F0D7480-062E-4DD4-946F-9883C48FCBCF}" srcOrd="2" destOrd="0" presId="urn:microsoft.com/office/officeart/2005/8/layout/orgChart1"/>
    <dgm:cxn modelId="{6B218367-3432-482E-9E20-A21EC759E4FC}" type="presParOf" srcId="{28406A30-67FC-4E84-B94B-80300A373F70}" destId="{A7B4FE24-5E62-475E-A6FE-9879911D31F0}" srcOrd="4" destOrd="0" presId="urn:microsoft.com/office/officeart/2005/8/layout/orgChart1"/>
    <dgm:cxn modelId="{C3C06F14-942B-4C9F-8F8D-251C90913E6E}" type="presParOf" srcId="{28406A30-67FC-4E84-B94B-80300A373F70}" destId="{736D7782-C2F5-49FA-AC55-59484DE3161C}" srcOrd="5" destOrd="0" presId="urn:microsoft.com/office/officeart/2005/8/layout/orgChart1"/>
    <dgm:cxn modelId="{5633551B-0C6A-4EBF-965E-C01DF66145BD}" type="presParOf" srcId="{736D7782-C2F5-49FA-AC55-59484DE3161C}" destId="{E9D93A69-4722-445E-9639-B59E6F778E1A}" srcOrd="0" destOrd="0" presId="urn:microsoft.com/office/officeart/2005/8/layout/orgChart1"/>
    <dgm:cxn modelId="{27E6C9FE-150E-4604-9537-D180087BE17B}" type="presParOf" srcId="{E9D93A69-4722-445E-9639-B59E6F778E1A}" destId="{73C92CE1-8EBB-4D7E-9985-55A82C53806A}" srcOrd="0" destOrd="0" presId="urn:microsoft.com/office/officeart/2005/8/layout/orgChart1"/>
    <dgm:cxn modelId="{D2D63CBD-F383-41F4-904B-4609AAA69A28}" type="presParOf" srcId="{E9D93A69-4722-445E-9639-B59E6F778E1A}" destId="{E749BE43-9728-4A52-AD9E-1B0A4B56F323}" srcOrd="1" destOrd="0" presId="urn:microsoft.com/office/officeart/2005/8/layout/orgChart1"/>
    <dgm:cxn modelId="{895FBB1B-C087-4E32-8EAB-3BACA224A1F1}" type="presParOf" srcId="{736D7782-C2F5-49FA-AC55-59484DE3161C}" destId="{4F375E37-965A-4EEC-B9E6-491A184FC065}" srcOrd="1" destOrd="0" presId="urn:microsoft.com/office/officeart/2005/8/layout/orgChart1"/>
    <dgm:cxn modelId="{62A4A168-5589-4A89-9D73-BB7FB7296D2A}" type="presParOf" srcId="{736D7782-C2F5-49FA-AC55-59484DE3161C}" destId="{9EE15ADB-2B76-4016-98A3-F1C47DD3B463}" srcOrd="2" destOrd="0" presId="urn:microsoft.com/office/officeart/2005/8/layout/orgChart1"/>
    <dgm:cxn modelId="{3E11E3B6-F8F8-44D6-9267-C9C4241401CE}" type="presParOf" srcId="{DA4E1CF9-1E1A-41C9-8C00-48B65B3E033F}" destId="{D869BA97-F874-43A4-82D4-1D6CF91A6BB2}" srcOrd="4" destOrd="0" presId="urn:microsoft.com/office/officeart/2005/8/layout/orgChart1"/>
    <dgm:cxn modelId="{44FEB1BF-1B56-42AC-82BF-D176A75992B5}" type="presParOf" srcId="{DA4E1CF9-1E1A-41C9-8C00-48B65B3E033F}" destId="{016A69D4-9831-4F98-B275-C1006D55ACBE}" srcOrd="5" destOrd="0" presId="urn:microsoft.com/office/officeart/2005/8/layout/orgChart1"/>
    <dgm:cxn modelId="{0BA66EF3-7104-432C-BF78-1FB27A87C52E}" type="presParOf" srcId="{016A69D4-9831-4F98-B275-C1006D55ACBE}" destId="{9219CD39-66C0-4223-A856-43BFABA38BE2}" srcOrd="0" destOrd="0" presId="urn:microsoft.com/office/officeart/2005/8/layout/orgChart1"/>
    <dgm:cxn modelId="{063958AC-E654-4B21-9CED-E07129C370C0}" type="presParOf" srcId="{9219CD39-66C0-4223-A856-43BFABA38BE2}" destId="{8AE65905-CE8E-4190-8847-1449024F2018}" srcOrd="0" destOrd="0" presId="urn:microsoft.com/office/officeart/2005/8/layout/orgChart1"/>
    <dgm:cxn modelId="{B0B2C13F-59F9-40B7-AFF8-5C141F4D0772}" type="presParOf" srcId="{9219CD39-66C0-4223-A856-43BFABA38BE2}" destId="{55A676EC-DA19-4CD4-8BC5-70FC312A00A0}" srcOrd="1" destOrd="0" presId="urn:microsoft.com/office/officeart/2005/8/layout/orgChart1"/>
    <dgm:cxn modelId="{A696EECB-57A5-4FC2-9762-01A57875802D}" type="presParOf" srcId="{016A69D4-9831-4F98-B275-C1006D55ACBE}" destId="{89B927B6-CAA5-4647-A603-57E705B1770B}" srcOrd="1" destOrd="0" presId="urn:microsoft.com/office/officeart/2005/8/layout/orgChart1"/>
    <dgm:cxn modelId="{10F1B666-3D33-4501-92B5-DD2580ED6EA4}" type="presParOf" srcId="{016A69D4-9831-4F98-B275-C1006D55ACBE}" destId="{4D9D437C-44B0-4E73-BD9A-794CFDC93E52}" srcOrd="2" destOrd="0" presId="urn:microsoft.com/office/officeart/2005/8/layout/orgChart1"/>
    <dgm:cxn modelId="{F158A621-36DD-48E7-A0D1-996E6A0F73E4}" type="presParOf" srcId="{4D9D437C-44B0-4E73-BD9A-794CFDC93E52}" destId="{379EC554-471B-4586-A41D-C787AE0B0245}" srcOrd="0" destOrd="0" presId="urn:microsoft.com/office/officeart/2005/8/layout/orgChart1"/>
    <dgm:cxn modelId="{BDDA5ED1-9274-495C-944C-879B5F378F91}" type="presParOf" srcId="{4D9D437C-44B0-4E73-BD9A-794CFDC93E52}" destId="{42BDF055-E3A5-4D54-A0EB-37263180D172}" srcOrd="1" destOrd="0" presId="urn:microsoft.com/office/officeart/2005/8/layout/orgChart1"/>
    <dgm:cxn modelId="{7DB2384E-3F49-48A1-B196-1F97115F441B}" type="presParOf" srcId="{42BDF055-E3A5-4D54-A0EB-37263180D172}" destId="{B842F62D-56FE-45CB-B2DC-CFE46CBB3512}" srcOrd="0" destOrd="0" presId="urn:microsoft.com/office/officeart/2005/8/layout/orgChart1"/>
    <dgm:cxn modelId="{0337F662-224A-415A-AB8F-FEABCC0FE2CE}" type="presParOf" srcId="{B842F62D-56FE-45CB-B2DC-CFE46CBB3512}" destId="{67367FBF-6FD6-4BAD-A0E2-50A269CB31BA}" srcOrd="0" destOrd="0" presId="urn:microsoft.com/office/officeart/2005/8/layout/orgChart1"/>
    <dgm:cxn modelId="{DEFD832E-B300-44DE-BE8D-67997D1DF5AC}" type="presParOf" srcId="{B842F62D-56FE-45CB-B2DC-CFE46CBB3512}" destId="{03FD6A02-550C-495D-938B-DE34F47B51FC}" srcOrd="1" destOrd="0" presId="urn:microsoft.com/office/officeart/2005/8/layout/orgChart1"/>
    <dgm:cxn modelId="{FC844E80-BA24-4537-B3AB-FDF79D4D203D}" type="presParOf" srcId="{42BDF055-E3A5-4D54-A0EB-37263180D172}" destId="{F15FAAB5-22D1-4582-B110-2465A6B0FB5D}" srcOrd="1" destOrd="0" presId="urn:microsoft.com/office/officeart/2005/8/layout/orgChart1"/>
    <dgm:cxn modelId="{958C6D7D-B734-4B55-B135-93B04FDAB980}" type="presParOf" srcId="{42BDF055-E3A5-4D54-A0EB-37263180D172}" destId="{D3145C5E-8572-424A-87FE-AEB206783396}" srcOrd="2" destOrd="0" presId="urn:microsoft.com/office/officeart/2005/8/layout/orgChart1"/>
    <dgm:cxn modelId="{CB01880C-B250-4C3E-8701-1DB571F60704}" type="presParOf" srcId="{4D9D437C-44B0-4E73-BD9A-794CFDC93E52}" destId="{66A2117F-666E-471C-B128-0694076CA912}" srcOrd="2" destOrd="0" presId="urn:microsoft.com/office/officeart/2005/8/layout/orgChart1"/>
    <dgm:cxn modelId="{1FE4142D-0FD4-4E88-A988-30C6A1D62BC9}" type="presParOf" srcId="{4D9D437C-44B0-4E73-BD9A-794CFDC93E52}" destId="{DDA84A91-D948-4A4F-8668-CC3FE5A8DFB0}" srcOrd="3" destOrd="0" presId="urn:microsoft.com/office/officeart/2005/8/layout/orgChart1"/>
    <dgm:cxn modelId="{EED38D6D-64CB-4FC1-8112-63F006EFADCC}" type="presParOf" srcId="{DDA84A91-D948-4A4F-8668-CC3FE5A8DFB0}" destId="{AE04431D-E12C-4BD0-AE82-2003E90F005C}" srcOrd="0" destOrd="0" presId="urn:microsoft.com/office/officeart/2005/8/layout/orgChart1"/>
    <dgm:cxn modelId="{BEF9BDAD-011A-46F6-961A-58C2B82847C5}" type="presParOf" srcId="{AE04431D-E12C-4BD0-AE82-2003E90F005C}" destId="{D391BF4E-364B-4FE2-97FE-BB199080C185}" srcOrd="0" destOrd="0" presId="urn:microsoft.com/office/officeart/2005/8/layout/orgChart1"/>
    <dgm:cxn modelId="{A933E1FF-D88C-4C7C-8CFD-1F288EDF1E46}" type="presParOf" srcId="{AE04431D-E12C-4BD0-AE82-2003E90F005C}" destId="{1F0311A1-AE5C-4C78-88AC-16ACCEDF1C27}" srcOrd="1" destOrd="0" presId="urn:microsoft.com/office/officeart/2005/8/layout/orgChart1"/>
    <dgm:cxn modelId="{3BA8233E-13A5-4BE3-9BA9-C2EC9AAAA506}" type="presParOf" srcId="{DDA84A91-D948-4A4F-8668-CC3FE5A8DFB0}" destId="{BBCB35EE-72AE-4B16-AC36-E7A90D2B0850}" srcOrd="1" destOrd="0" presId="urn:microsoft.com/office/officeart/2005/8/layout/orgChart1"/>
    <dgm:cxn modelId="{1EA99AF4-CA32-4BD1-85AC-AC1674D165E9}" type="presParOf" srcId="{DDA84A91-D948-4A4F-8668-CC3FE5A8DFB0}" destId="{0E3E85A3-0B01-4E8F-BA2B-3CF58A4F167D}" srcOrd="2" destOrd="0" presId="urn:microsoft.com/office/officeart/2005/8/layout/orgChart1"/>
    <dgm:cxn modelId="{C358C94C-0FB3-489D-A57E-C84AD112A20C}" type="presParOf" srcId="{4D9D437C-44B0-4E73-BD9A-794CFDC93E52}" destId="{E78987AF-DEA9-47AD-99FA-50D97BBFC2CC}" srcOrd="4" destOrd="0" presId="urn:microsoft.com/office/officeart/2005/8/layout/orgChart1"/>
    <dgm:cxn modelId="{5693291B-1AEF-485A-BA88-92987B5DF7FE}" type="presParOf" srcId="{4D9D437C-44B0-4E73-BD9A-794CFDC93E52}" destId="{29CF057B-36C7-43D0-A570-8383EFB405D4}" srcOrd="5" destOrd="0" presId="urn:microsoft.com/office/officeart/2005/8/layout/orgChart1"/>
    <dgm:cxn modelId="{8928DB86-8537-438E-A6D7-A3E54DF0725A}" type="presParOf" srcId="{29CF057B-36C7-43D0-A570-8383EFB405D4}" destId="{12D4DD4F-E94D-45B1-AC88-11F0A6D93173}" srcOrd="0" destOrd="0" presId="urn:microsoft.com/office/officeart/2005/8/layout/orgChart1"/>
    <dgm:cxn modelId="{BF84C762-A9AE-4D89-9031-FAE526C3F0A3}" type="presParOf" srcId="{12D4DD4F-E94D-45B1-AC88-11F0A6D93173}" destId="{580A0840-023D-4486-9CDA-583941A5F790}" srcOrd="0" destOrd="0" presId="urn:microsoft.com/office/officeart/2005/8/layout/orgChart1"/>
    <dgm:cxn modelId="{6438372F-1D18-46C6-B8E4-E5F55C276624}" type="presParOf" srcId="{12D4DD4F-E94D-45B1-AC88-11F0A6D93173}" destId="{23EFBBB1-05AE-4691-9C2B-3E37489B4CE9}" srcOrd="1" destOrd="0" presId="urn:microsoft.com/office/officeart/2005/8/layout/orgChart1"/>
    <dgm:cxn modelId="{1FB20E2F-E6C4-4339-B684-079D23A454A1}" type="presParOf" srcId="{29CF057B-36C7-43D0-A570-8383EFB405D4}" destId="{D3183B08-83C7-40D3-8DFE-7D262E81D183}" srcOrd="1" destOrd="0" presId="urn:microsoft.com/office/officeart/2005/8/layout/orgChart1"/>
    <dgm:cxn modelId="{21418E8C-AC15-49ED-B115-6C9C918F1AF3}" type="presParOf" srcId="{29CF057B-36C7-43D0-A570-8383EFB405D4}" destId="{DF9F022C-DC32-4EFB-A1CE-D5A62A010D77}" srcOrd="2" destOrd="0" presId="urn:microsoft.com/office/officeart/2005/8/layout/orgChart1"/>
    <dgm:cxn modelId="{84972F09-2244-4F19-AAF5-2217FD7F195D}" type="presParOf" srcId="{4D9D437C-44B0-4E73-BD9A-794CFDC93E52}" destId="{05E9DD97-ACE5-47DF-B582-246D7249598F}" srcOrd="6" destOrd="0" presId="urn:microsoft.com/office/officeart/2005/8/layout/orgChart1"/>
    <dgm:cxn modelId="{81003B94-95F4-414E-9287-0D0A5F4DD272}" type="presParOf" srcId="{4D9D437C-44B0-4E73-BD9A-794CFDC93E52}" destId="{73AC5A55-1909-43F4-ABB9-BD51E4D05D69}" srcOrd="7" destOrd="0" presId="urn:microsoft.com/office/officeart/2005/8/layout/orgChart1"/>
    <dgm:cxn modelId="{61A72438-A303-48ED-84AE-E6F1574AE634}" type="presParOf" srcId="{73AC5A55-1909-43F4-ABB9-BD51E4D05D69}" destId="{436A30CF-9BB5-4346-A5F9-066F509C8C69}" srcOrd="0" destOrd="0" presId="urn:microsoft.com/office/officeart/2005/8/layout/orgChart1"/>
    <dgm:cxn modelId="{51E528FD-19BD-4D40-B65E-E1B070A65EEE}" type="presParOf" srcId="{436A30CF-9BB5-4346-A5F9-066F509C8C69}" destId="{BDBFD360-C652-46E9-8ADB-24C7A119DFC2}" srcOrd="0" destOrd="0" presId="urn:microsoft.com/office/officeart/2005/8/layout/orgChart1"/>
    <dgm:cxn modelId="{9BA9598B-53DC-4FC7-8039-2144981E965C}" type="presParOf" srcId="{436A30CF-9BB5-4346-A5F9-066F509C8C69}" destId="{57B40E9F-38C9-4DCF-B644-003CFD86BAF6}" srcOrd="1" destOrd="0" presId="urn:microsoft.com/office/officeart/2005/8/layout/orgChart1"/>
    <dgm:cxn modelId="{790858C4-18DC-4B8C-95DB-E5148DD990ED}" type="presParOf" srcId="{73AC5A55-1909-43F4-ABB9-BD51E4D05D69}" destId="{E2807832-E4AD-4218-8C60-142EDB0ECB43}" srcOrd="1" destOrd="0" presId="urn:microsoft.com/office/officeart/2005/8/layout/orgChart1"/>
    <dgm:cxn modelId="{0AB946C1-5A45-4D7C-9B2F-CF8FFC1C51AD}" type="presParOf" srcId="{73AC5A55-1909-43F4-ABB9-BD51E4D05D69}" destId="{57878374-8045-4D2D-B6EC-4D0C252E4224}" srcOrd="2" destOrd="0" presId="urn:microsoft.com/office/officeart/2005/8/layout/orgChart1"/>
    <dgm:cxn modelId="{FB2418E3-977E-4CA7-B54C-ABB2754D2965}" type="presParOf" srcId="{4D9D437C-44B0-4E73-BD9A-794CFDC93E52}" destId="{C95A764B-95BF-48F4-B666-102665091AA8}" srcOrd="8" destOrd="0" presId="urn:microsoft.com/office/officeart/2005/8/layout/orgChart1"/>
    <dgm:cxn modelId="{47663D36-8D1E-4F7A-8F81-D5F0D3410654}" type="presParOf" srcId="{4D9D437C-44B0-4E73-BD9A-794CFDC93E52}" destId="{E6B671FB-47F0-47F3-AC1D-A6891C953A99}" srcOrd="9" destOrd="0" presId="urn:microsoft.com/office/officeart/2005/8/layout/orgChart1"/>
    <dgm:cxn modelId="{862E0444-C489-4A16-8AB5-480D812CC859}" type="presParOf" srcId="{E6B671FB-47F0-47F3-AC1D-A6891C953A99}" destId="{83DCC0B9-3E59-499C-829E-8FB3670048D3}" srcOrd="0" destOrd="0" presId="urn:microsoft.com/office/officeart/2005/8/layout/orgChart1"/>
    <dgm:cxn modelId="{B26EA5FB-D151-498A-8A50-7067E61643A7}" type="presParOf" srcId="{83DCC0B9-3E59-499C-829E-8FB3670048D3}" destId="{4B63A9B5-8E77-4CC0-8953-686D0CCE4EB5}" srcOrd="0" destOrd="0" presId="urn:microsoft.com/office/officeart/2005/8/layout/orgChart1"/>
    <dgm:cxn modelId="{6C5AF67D-99FB-43CE-8615-55DA8C8CFF53}" type="presParOf" srcId="{83DCC0B9-3E59-499C-829E-8FB3670048D3}" destId="{14C23B5F-2964-4BEA-9DAE-9C921E135575}" srcOrd="1" destOrd="0" presId="urn:microsoft.com/office/officeart/2005/8/layout/orgChart1"/>
    <dgm:cxn modelId="{DB6BDF15-232B-41EA-AD88-81663285B5FA}" type="presParOf" srcId="{E6B671FB-47F0-47F3-AC1D-A6891C953A99}" destId="{648AB2AC-6099-4AFA-8FB9-12E921CA87AA}" srcOrd="1" destOrd="0" presId="urn:microsoft.com/office/officeart/2005/8/layout/orgChart1"/>
    <dgm:cxn modelId="{1D5F8454-85C2-4E73-95AB-1FE13770753F}" type="presParOf" srcId="{E6B671FB-47F0-47F3-AC1D-A6891C953A99}" destId="{69D9398E-1115-4DC0-BD71-13CAB93196A5}" srcOrd="2" destOrd="0" presId="urn:microsoft.com/office/officeart/2005/8/layout/orgChart1"/>
    <dgm:cxn modelId="{8653EBD9-31A6-4135-95D4-27E59616130B}" type="presParOf" srcId="{4D9D437C-44B0-4E73-BD9A-794CFDC93E52}" destId="{8A9F04CA-B7C9-4484-883F-26C8D26CE4F5}" srcOrd="10" destOrd="0" presId="urn:microsoft.com/office/officeart/2005/8/layout/orgChart1"/>
    <dgm:cxn modelId="{86DB841A-E0DB-44B8-A362-6AE3D7425506}" type="presParOf" srcId="{4D9D437C-44B0-4E73-BD9A-794CFDC93E52}" destId="{AB467D4B-C44D-478B-90E0-189240F38AE9}" srcOrd="11" destOrd="0" presId="urn:microsoft.com/office/officeart/2005/8/layout/orgChart1"/>
    <dgm:cxn modelId="{2913064F-1A90-4EC3-9EC9-A45AE366BD0E}" type="presParOf" srcId="{AB467D4B-C44D-478B-90E0-189240F38AE9}" destId="{19DEC91D-44DB-4BA7-ACE3-725C532E396F}" srcOrd="0" destOrd="0" presId="urn:microsoft.com/office/officeart/2005/8/layout/orgChart1"/>
    <dgm:cxn modelId="{3701B396-B15A-4EC2-898D-006857EA0BC7}" type="presParOf" srcId="{19DEC91D-44DB-4BA7-ACE3-725C532E396F}" destId="{2EABB00E-4E89-40BE-A55D-59CF86E7AD87}" srcOrd="0" destOrd="0" presId="urn:microsoft.com/office/officeart/2005/8/layout/orgChart1"/>
    <dgm:cxn modelId="{4B3C0AFC-2A54-403C-90CC-C931DD26F196}" type="presParOf" srcId="{19DEC91D-44DB-4BA7-ACE3-725C532E396F}" destId="{8F2DE3C8-89EC-4789-B3AA-C63FB9D96B87}" srcOrd="1" destOrd="0" presId="urn:microsoft.com/office/officeart/2005/8/layout/orgChart1"/>
    <dgm:cxn modelId="{13907CF1-8661-46D7-96E5-43BCE201DB23}" type="presParOf" srcId="{AB467D4B-C44D-478B-90E0-189240F38AE9}" destId="{FE4289D7-4F76-4A59-90D8-5AB0813FFA1E}" srcOrd="1" destOrd="0" presId="urn:microsoft.com/office/officeart/2005/8/layout/orgChart1"/>
    <dgm:cxn modelId="{59399A34-79ED-4904-9F3E-CE30EE28077D}" type="presParOf" srcId="{AB467D4B-C44D-478B-90E0-189240F38AE9}" destId="{CE3A3149-AB3F-4512-9A71-0F62F04C1D0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F04CA-B7C9-4484-883F-26C8D26CE4F5}">
      <dsp:nvSpPr>
        <dsp:cNvPr id="0" name=""/>
        <dsp:cNvSpPr/>
      </dsp:nvSpPr>
      <dsp:spPr>
        <a:xfrm>
          <a:off x="2096030" y="4938400"/>
          <a:ext cx="91440" cy="1500361"/>
        </a:xfrm>
        <a:custGeom>
          <a:avLst/>
          <a:gdLst/>
          <a:ahLst/>
          <a:cxnLst/>
          <a:rect l="0" t="0" r="0" b="0"/>
          <a:pathLst>
            <a:path>
              <a:moveTo>
                <a:pt x="45720" y="0"/>
              </a:moveTo>
              <a:lnTo>
                <a:pt x="45720" y="1500361"/>
              </a:lnTo>
              <a:lnTo>
                <a:pt x="129516" y="1500361"/>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5A764B-95BF-48F4-B666-102665091AA8}">
      <dsp:nvSpPr>
        <dsp:cNvPr id="0" name=""/>
        <dsp:cNvSpPr/>
      </dsp:nvSpPr>
      <dsp:spPr>
        <a:xfrm>
          <a:off x="2012233" y="4938400"/>
          <a:ext cx="91440" cy="1500361"/>
        </a:xfrm>
        <a:custGeom>
          <a:avLst/>
          <a:gdLst/>
          <a:ahLst/>
          <a:cxnLst/>
          <a:rect l="0" t="0" r="0" b="0"/>
          <a:pathLst>
            <a:path>
              <a:moveTo>
                <a:pt x="129516" y="0"/>
              </a:moveTo>
              <a:lnTo>
                <a:pt x="129516" y="1500361"/>
              </a:lnTo>
              <a:lnTo>
                <a:pt x="45720" y="1500361"/>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E9DD97-ACE5-47DF-B582-246D7249598F}">
      <dsp:nvSpPr>
        <dsp:cNvPr id="0" name=""/>
        <dsp:cNvSpPr/>
      </dsp:nvSpPr>
      <dsp:spPr>
        <a:xfrm>
          <a:off x="2096030" y="4938400"/>
          <a:ext cx="91440" cy="933735"/>
        </a:xfrm>
        <a:custGeom>
          <a:avLst/>
          <a:gdLst/>
          <a:ahLst/>
          <a:cxnLst/>
          <a:rect l="0" t="0" r="0" b="0"/>
          <a:pathLst>
            <a:path>
              <a:moveTo>
                <a:pt x="45720" y="0"/>
              </a:moveTo>
              <a:lnTo>
                <a:pt x="45720" y="933735"/>
              </a:lnTo>
              <a:lnTo>
                <a:pt x="129516" y="9337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987AF-DEA9-47AD-99FA-50D97BBFC2CC}">
      <dsp:nvSpPr>
        <dsp:cNvPr id="0" name=""/>
        <dsp:cNvSpPr/>
      </dsp:nvSpPr>
      <dsp:spPr>
        <a:xfrm>
          <a:off x="2012233" y="4938400"/>
          <a:ext cx="91440" cy="933735"/>
        </a:xfrm>
        <a:custGeom>
          <a:avLst/>
          <a:gdLst/>
          <a:ahLst/>
          <a:cxnLst/>
          <a:rect l="0" t="0" r="0" b="0"/>
          <a:pathLst>
            <a:path>
              <a:moveTo>
                <a:pt x="129516" y="0"/>
              </a:moveTo>
              <a:lnTo>
                <a:pt x="129516" y="933735"/>
              </a:lnTo>
              <a:lnTo>
                <a:pt x="45720" y="9337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A2117F-666E-471C-B128-0694076CA912}">
      <dsp:nvSpPr>
        <dsp:cNvPr id="0" name=""/>
        <dsp:cNvSpPr/>
      </dsp:nvSpPr>
      <dsp:spPr>
        <a:xfrm>
          <a:off x="2096030" y="4938400"/>
          <a:ext cx="91440" cy="367109"/>
        </a:xfrm>
        <a:custGeom>
          <a:avLst/>
          <a:gdLst/>
          <a:ahLst/>
          <a:cxnLst/>
          <a:rect l="0" t="0" r="0" b="0"/>
          <a:pathLst>
            <a:path>
              <a:moveTo>
                <a:pt x="45720" y="0"/>
              </a:moveTo>
              <a:lnTo>
                <a:pt x="45720" y="367109"/>
              </a:lnTo>
              <a:lnTo>
                <a:pt x="129516"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9EC554-471B-4586-A41D-C787AE0B0245}">
      <dsp:nvSpPr>
        <dsp:cNvPr id="0" name=""/>
        <dsp:cNvSpPr/>
      </dsp:nvSpPr>
      <dsp:spPr>
        <a:xfrm>
          <a:off x="2012233" y="4938400"/>
          <a:ext cx="91440" cy="367109"/>
        </a:xfrm>
        <a:custGeom>
          <a:avLst/>
          <a:gdLst/>
          <a:ahLst/>
          <a:cxnLst/>
          <a:rect l="0" t="0" r="0" b="0"/>
          <a:pathLst>
            <a:path>
              <a:moveTo>
                <a:pt x="129516" y="0"/>
              </a:moveTo>
              <a:lnTo>
                <a:pt x="129516" y="367109"/>
              </a:lnTo>
              <a:lnTo>
                <a:pt x="45720"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69BA97-F874-43A4-82D4-1D6CF91A6BB2}">
      <dsp:nvSpPr>
        <dsp:cNvPr id="0" name=""/>
        <dsp:cNvSpPr/>
      </dsp:nvSpPr>
      <dsp:spPr>
        <a:xfrm>
          <a:off x="2540782" y="405393"/>
          <a:ext cx="2497942" cy="4333491"/>
        </a:xfrm>
        <a:custGeom>
          <a:avLst/>
          <a:gdLst/>
          <a:ahLst/>
          <a:cxnLst/>
          <a:rect l="0" t="0" r="0" b="0"/>
          <a:pathLst>
            <a:path>
              <a:moveTo>
                <a:pt x="2497942" y="0"/>
              </a:moveTo>
              <a:lnTo>
                <a:pt x="2497942" y="4333491"/>
              </a:lnTo>
              <a:lnTo>
                <a:pt x="0" y="4333491"/>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B4FE24-5E62-475E-A6FE-9879911D31F0}">
      <dsp:nvSpPr>
        <dsp:cNvPr id="0" name=""/>
        <dsp:cNvSpPr/>
      </dsp:nvSpPr>
      <dsp:spPr>
        <a:xfrm>
          <a:off x="6893412" y="972019"/>
          <a:ext cx="91440" cy="3358734"/>
        </a:xfrm>
        <a:custGeom>
          <a:avLst/>
          <a:gdLst/>
          <a:ahLst/>
          <a:cxnLst/>
          <a:rect l="0" t="0" r="0" b="0"/>
          <a:pathLst>
            <a:path>
              <a:moveTo>
                <a:pt x="76629" y="0"/>
              </a:moveTo>
              <a:lnTo>
                <a:pt x="45720" y="3358734"/>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8914BD-B91E-4336-B9D1-22BDDB415687}">
      <dsp:nvSpPr>
        <dsp:cNvPr id="0" name=""/>
        <dsp:cNvSpPr/>
      </dsp:nvSpPr>
      <dsp:spPr>
        <a:xfrm>
          <a:off x="7889979" y="1538645"/>
          <a:ext cx="91440" cy="933735"/>
        </a:xfrm>
        <a:custGeom>
          <a:avLst/>
          <a:gdLst/>
          <a:ahLst/>
          <a:cxnLst/>
          <a:rect l="0" t="0" r="0" b="0"/>
          <a:pathLst>
            <a:path>
              <a:moveTo>
                <a:pt x="45720" y="0"/>
              </a:moveTo>
              <a:lnTo>
                <a:pt x="45720" y="933735"/>
              </a:lnTo>
              <a:lnTo>
                <a:pt x="129516" y="9337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5C967C-90C8-48D9-B6D8-5B22365E1EFD}">
      <dsp:nvSpPr>
        <dsp:cNvPr id="0" name=""/>
        <dsp:cNvSpPr/>
      </dsp:nvSpPr>
      <dsp:spPr>
        <a:xfrm>
          <a:off x="7806182" y="1538645"/>
          <a:ext cx="91440" cy="933735"/>
        </a:xfrm>
        <a:custGeom>
          <a:avLst/>
          <a:gdLst/>
          <a:ahLst/>
          <a:cxnLst/>
          <a:rect l="0" t="0" r="0" b="0"/>
          <a:pathLst>
            <a:path>
              <a:moveTo>
                <a:pt x="129516" y="0"/>
              </a:moveTo>
              <a:lnTo>
                <a:pt x="129516" y="933735"/>
              </a:lnTo>
              <a:lnTo>
                <a:pt x="45720" y="9337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958AE3-83AD-480C-AB0A-8BA88C8AE006}">
      <dsp:nvSpPr>
        <dsp:cNvPr id="0" name=""/>
        <dsp:cNvSpPr/>
      </dsp:nvSpPr>
      <dsp:spPr>
        <a:xfrm>
          <a:off x="7889979" y="1538645"/>
          <a:ext cx="91440" cy="367109"/>
        </a:xfrm>
        <a:custGeom>
          <a:avLst/>
          <a:gdLst/>
          <a:ahLst/>
          <a:cxnLst/>
          <a:rect l="0" t="0" r="0" b="0"/>
          <a:pathLst>
            <a:path>
              <a:moveTo>
                <a:pt x="45720" y="0"/>
              </a:moveTo>
              <a:lnTo>
                <a:pt x="45720" y="367109"/>
              </a:lnTo>
              <a:lnTo>
                <a:pt x="129516"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3F0B1-ECAE-4036-9BD8-F9A043017A34}">
      <dsp:nvSpPr>
        <dsp:cNvPr id="0" name=""/>
        <dsp:cNvSpPr/>
      </dsp:nvSpPr>
      <dsp:spPr>
        <a:xfrm>
          <a:off x="7806182" y="1538645"/>
          <a:ext cx="91440" cy="367109"/>
        </a:xfrm>
        <a:custGeom>
          <a:avLst/>
          <a:gdLst/>
          <a:ahLst/>
          <a:cxnLst/>
          <a:rect l="0" t="0" r="0" b="0"/>
          <a:pathLst>
            <a:path>
              <a:moveTo>
                <a:pt x="129516" y="0"/>
              </a:moveTo>
              <a:lnTo>
                <a:pt x="129516" y="367109"/>
              </a:lnTo>
              <a:lnTo>
                <a:pt x="45720"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A0B29-C0D3-4545-B3CC-BE8BC833B761}">
      <dsp:nvSpPr>
        <dsp:cNvPr id="0" name=""/>
        <dsp:cNvSpPr/>
      </dsp:nvSpPr>
      <dsp:spPr>
        <a:xfrm>
          <a:off x="6970041" y="972019"/>
          <a:ext cx="566625" cy="367109"/>
        </a:xfrm>
        <a:custGeom>
          <a:avLst/>
          <a:gdLst/>
          <a:ahLst/>
          <a:cxnLst/>
          <a:rect l="0" t="0" r="0" b="0"/>
          <a:pathLst>
            <a:path>
              <a:moveTo>
                <a:pt x="0" y="0"/>
              </a:moveTo>
              <a:lnTo>
                <a:pt x="0" y="367109"/>
              </a:lnTo>
              <a:lnTo>
                <a:pt x="566625"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32F01-BBDC-432B-B41C-78622DAEBF47}">
      <dsp:nvSpPr>
        <dsp:cNvPr id="0" name=""/>
        <dsp:cNvSpPr/>
      </dsp:nvSpPr>
      <dsp:spPr>
        <a:xfrm>
          <a:off x="5874866" y="1538645"/>
          <a:ext cx="91440" cy="2066987"/>
        </a:xfrm>
        <a:custGeom>
          <a:avLst/>
          <a:gdLst/>
          <a:ahLst/>
          <a:cxnLst/>
          <a:rect l="0" t="0" r="0" b="0"/>
          <a:pathLst>
            <a:path>
              <a:moveTo>
                <a:pt x="129516" y="0"/>
              </a:moveTo>
              <a:lnTo>
                <a:pt x="129516" y="2066987"/>
              </a:lnTo>
              <a:lnTo>
                <a:pt x="45720" y="2066987"/>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C1A46-3F0B-486B-BC60-4A001B666C9C}">
      <dsp:nvSpPr>
        <dsp:cNvPr id="0" name=""/>
        <dsp:cNvSpPr/>
      </dsp:nvSpPr>
      <dsp:spPr>
        <a:xfrm>
          <a:off x="5958663" y="1538645"/>
          <a:ext cx="91440" cy="1500361"/>
        </a:xfrm>
        <a:custGeom>
          <a:avLst/>
          <a:gdLst/>
          <a:ahLst/>
          <a:cxnLst/>
          <a:rect l="0" t="0" r="0" b="0"/>
          <a:pathLst>
            <a:path>
              <a:moveTo>
                <a:pt x="45720" y="0"/>
              </a:moveTo>
              <a:lnTo>
                <a:pt x="45720" y="1500361"/>
              </a:lnTo>
              <a:lnTo>
                <a:pt x="129516" y="1500361"/>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DB971-992A-4265-A5F7-4B9EB4D9BACC}">
      <dsp:nvSpPr>
        <dsp:cNvPr id="0" name=""/>
        <dsp:cNvSpPr/>
      </dsp:nvSpPr>
      <dsp:spPr>
        <a:xfrm>
          <a:off x="5874866" y="1538645"/>
          <a:ext cx="91440" cy="1500361"/>
        </a:xfrm>
        <a:custGeom>
          <a:avLst/>
          <a:gdLst/>
          <a:ahLst/>
          <a:cxnLst/>
          <a:rect l="0" t="0" r="0" b="0"/>
          <a:pathLst>
            <a:path>
              <a:moveTo>
                <a:pt x="129516" y="0"/>
              </a:moveTo>
              <a:lnTo>
                <a:pt x="129516" y="1500361"/>
              </a:lnTo>
              <a:lnTo>
                <a:pt x="45720" y="1500361"/>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70E0F8-AD90-484F-AEAF-9AA2E59E91C3}">
      <dsp:nvSpPr>
        <dsp:cNvPr id="0" name=""/>
        <dsp:cNvSpPr/>
      </dsp:nvSpPr>
      <dsp:spPr>
        <a:xfrm>
          <a:off x="5958663" y="1538645"/>
          <a:ext cx="91440" cy="933735"/>
        </a:xfrm>
        <a:custGeom>
          <a:avLst/>
          <a:gdLst/>
          <a:ahLst/>
          <a:cxnLst/>
          <a:rect l="0" t="0" r="0" b="0"/>
          <a:pathLst>
            <a:path>
              <a:moveTo>
                <a:pt x="45720" y="0"/>
              </a:moveTo>
              <a:lnTo>
                <a:pt x="45720" y="933735"/>
              </a:lnTo>
              <a:lnTo>
                <a:pt x="129516" y="9337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7260AD-6BED-4B7E-8491-FC007DA96E1E}">
      <dsp:nvSpPr>
        <dsp:cNvPr id="0" name=""/>
        <dsp:cNvSpPr/>
      </dsp:nvSpPr>
      <dsp:spPr>
        <a:xfrm>
          <a:off x="5874866" y="1538645"/>
          <a:ext cx="91440" cy="933735"/>
        </a:xfrm>
        <a:custGeom>
          <a:avLst/>
          <a:gdLst/>
          <a:ahLst/>
          <a:cxnLst/>
          <a:rect l="0" t="0" r="0" b="0"/>
          <a:pathLst>
            <a:path>
              <a:moveTo>
                <a:pt x="129516" y="0"/>
              </a:moveTo>
              <a:lnTo>
                <a:pt x="129516" y="933735"/>
              </a:lnTo>
              <a:lnTo>
                <a:pt x="45720" y="9337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4D755B-77E1-4AAE-9172-8D03F731F679}">
      <dsp:nvSpPr>
        <dsp:cNvPr id="0" name=""/>
        <dsp:cNvSpPr/>
      </dsp:nvSpPr>
      <dsp:spPr>
        <a:xfrm>
          <a:off x="5958663" y="1538645"/>
          <a:ext cx="91440" cy="367109"/>
        </a:xfrm>
        <a:custGeom>
          <a:avLst/>
          <a:gdLst/>
          <a:ahLst/>
          <a:cxnLst/>
          <a:rect l="0" t="0" r="0" b="0"/>
          <a:pathLst>
            <a:path>
              <a:moveTo>
                <a:pt x="45720" y="0"/>
              </a:moveTo>
              <a:lnTo>
                <a:pt x="45720" y="367109"/>
              </a:lnTo>
              <a:lnTo>
                <a:pt x="129516"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D97E1D-FD0B-46A8-BD03-57BE8854A41E}">
      <dsp:nvSpPr>
        <dsp:cNvPr id="0" name=""/>
        <dsp:cNvSpPr/>
      </dsp:nvSpPr>
      <dsp:spPr>
        <a:xfrm>
          <a:off x="5874866" y="1538645"/>
          <a:ext cx="91440" cy="367109"/>
        </a:xfrm>
        <a:custGeom>
          <a:avLst/>
          <a:gdLst/>
          <a:ahLst/>
          <a:cxnLst/>
          <a:rect l="0" t="0" r="0" b="0"/>
          <a:pathLst>
            <a:path>
              <a:moveTo>
                <a:pt x="129516" y="0"/>
              </a:moveTo>
              <a:lnTo>
                <a:pt x="129516" y="367109"/>
              </a:lnTo>
              <a:lnTo>
                <a:pt x="45720"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E2417-130D-4A4B-9CC6-5E85C815FCB2}">
      <dsp:nvSpPr>
        <dsp:cNvPr id="0" name=""/>
        <dsp:cNvSpPr/>
      </dsp:nvSpPr>
      <dsp:spPr>
        <a:xfrm>
          <a:off x="6403415" y="972019"/>
          <a:ext cx="566625" cy="367109"/>
        </a:xfrm>
        <a:custGeom>
          <a:avLst/>
          <a:gdLst/>
          <a:ahLst/>
          <a:cxnLst/>
          <a:rect l="0" t="0" r="0" b="0"/>
          <a:pathLst>
            <a:path>
              <a:moveTo>
                <a:pt x="566625" y="0"/>
              </a:moveTo>
              <a:lnTo>
                <a:pt x="566625" y="367109"/>
              </a:lnTo>
              <a:lnTo>
                <a:pt x="0"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7804AC-EFAB-40DA-B509-76676ED729EE}">
      <dsp:nvSpPr>
        <dsp:cNvPr id="0" name=""/>
        <dsp:cNvSpPr/>
      </dsp:nvSpPr>
      <dsp:spPr>
        <a:xfrm>
          <a:off x="5038725" y="405393"/>
          <a:ext cx="1532284" cy="367109"/>
        </a:xfrm>
        <a:custGeom>
          <a:avLst/>
          <a:gdLst/>
          <a:ahLst/>
          <a:cxnLst/>
          <a:rect l="0" t="0" r="0" b="0"/>
          <a:pathLst>
            <a:path>
              <a:moveTo>
                <a:pt x="0" y="0"/>
              </a:moveTo>
              <a:lnTo>
                <a:pt x="0" y="367109"/>
              </a:lnTo>
              <a:lnTo>
                <a:pt x="1532284" y="367109"/>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2CD69-4475-4755-8F86-595D0B7BCDD5}">
      <dsp:nvSpPr>
        <dsp:cNvPr id="0" name=""/>
        <dsp:cNvSpPr/>
      </dsp:nvSpPr>
      <dsp:spPr>
        <a:xfrm>
          <a:off x="2362750" y="972019"/>
          <a:ext cx="744658" cy="2389772"/>
        </a:xfrm>
        <a:custGeom>
          <a:avLst/>
          <a:gdLst/>
          <a:ahLst/>
          <a:cxnLst/>
          <a:rect l="0" t="0" r="0" b="0"/>
          <a:pathLst>
            <a:path>
              <a:moveTo>
                <a:pt x="744658" y="0"/>
              </a:moveTo>
              <a:lnTo>
                <a:pt x="744658" y="2389772"/>
              </a:lnTo>
              <a:lnTo>
                <a:pt x="0" y="2389772"/>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EE6CE-85F2-437E-9EF5-D9E62303747C}">
      <dsp:nvSpPr>
        <dsp:cNvPr id="0" name=""/>
        <dsp:cNvSpPr/>
      </dsp:nvSpPr>
      <dsp:spPr>
        <a:xfrm>
          <a:off x="4073066" y="1538645"/>
          <a:ext cx="117882" cy="951720"/>
        </a:xfrm>
        <a:custGeom>
          <a:avLst/>
          <a:gdLst/>
          <a:ahLst/>
          <a:cxnLst/>
          <a:rect l="0" t="0" r="0" b="0"/>
          <a:pathLst>
            <a:path>
              <a:moveTo>
                <a:pt x="0" y="0"/>
              </a:moveTo>
              <a:lnTo>
                <a:pt x="0" y="951720"/>
              </a:lnTo>
              <a:lnTo>
                <a:pt x="117882" y="951720"/>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9915FF-76B4-425B-8069-E4B128D46334}">
      <dsp:nvSpPr>
        <dsp:cNvPr id="0" name=""/>
        <dsp:cNvSpPr/>
      </dsp:nvSpPr>
      <dsp:spPr>
        <a:xfrm>
          <a:off x="4073066" y="1538645"/>
          <a:ext cx="120372" cy="360713"/>
        </a:xfrm>
        <a:custGeom>
          <a:avLst/>
          <a:gdLst/>
          <a:ahLst/>
          <a:cxnLst/>
          <a:rect l="0" t="0" r="0" b="0"/>
          <a:pathLst>
            <a:path>
              <a:moveTo>
                <a:pt x="0" y="0"/>
              </a:moveTo>
              <a:lnTo>
                <a:pt x="0" y="360713"/>
              </a:lnTo>
              <a:lnTo>
                <a:pt x="120372" y="360713"/>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92B0D6-9634-4003-9AC6-517701A8BF8F}">
      <dsp:nvSpPr>
        <dsp:cNvPr id="0" name=""/>
        <dsp:cNvSpPr/>
      </dsp:nvSpPr>
      <dsp:spPr>
        <a:xfrm>
          <a:off x="3943549" y="1538645"/>
          <a:ext cx="91440" cy="933735"/>
        </a:xfrm>
        <a:custGeom>
          <a:avLst/>
          <a:gdLst/>
          <a:ahLst/>
          <a:cxnLst/>
          <a:rect l="0" t="0" r="0" b="0"/>
          <a:pathLst>
            <a:path>
              <a:moveTo>
                <a:pt x="129516" y="0"/>
              </a:moveTo>
              <a:lnTo>
                <a:pt x="129516" y="933735"/>
              </a:lnTo>
              <a:lnTo>
                <a:pt x="45720" y="9337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D94F76-71FC-4C07-83C4-4E2BEB8F3646}">
      <dsp:nvSpPr>
        <dsp:cNvPr id="0" name=""/>
        <dsp:cNvSpPr/>
      </dsp:nvSpPr>
      <dsp:spPr>
        <a:xfrm>
          <a:off x="4027346" y="1538645"/>
          <a:ext cx="91440" cy="1891109"/>
        </a:xfrm>
        <a:custGeom>
          <a:avLst/>
          <a:gdLst/>
          <a:ahLst/>
          <a:cxnLst/>
          <a:rect l="0" t="0" r="0" b="0"/>
          <a:pathLst>
            <a:path>
              <a:moveTo>
                <a:pt x="45720" y="0"/>
              </a:moveTo>
              <a:lnTo>
                <a:pt x="45720" y="1891109"/>
              </a:lnTo>
              <a:lnTo>
                <a:pt x="56358" y="1891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4A1BB6-E71E-4B63-89FE-1CF23FC407D7}">
      <dsp:nvSpPr>
        <dsp:cNvPr id="0" name=""/>
        <dsp:cNvSpPr/>
      </dsp:nvSpPr>
      <dsp:spPr>
        <a:xfrm>
          <a:off x="3943549" y="1538645"/>
          <a:ext cx="91440" cy="367109"/>
        </a:xfrm>
        <a:custGeom>
          <a:avLst/>
          <a:gdLst/>
          <a:ahLst/>
          <a:cxnLst/>
          <a:rect l="0" t="0" r="0" b="0"/>
          <a:pathLst>
            <a:path>
              <a:moveTo>
                <a:pt x="129516" y="0"/>
              </a:moveTo>
              <a:lnTo>
                <a:pt x="129516" y="367109"/>
              </a:lnTo>
              <a:lnTo>
                <a:pt x="45720"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4570EA-D7DD-46B7-B8E3-6D9C6337087E}">
      <dsp:nvSpPr>
        <dsp:cNvPr id="0" name=""/>
        <dsp:cNvSpPr/>
      </dsp:nvSpPr>
      <dsp:spPr>
        <a:xfrm>
          <a:off x="3107408" y="972019"/>
          <a:ext cx="566625" cy="367109"/>
        </a:xfrm>
        <a:custGeom>
          <a:avLst/>
          <a:gdLst/>
          <a:ahLst/>
          <a:cxnLst/>
          <a:rect l="0" t="0" r="0" b="0"/>
          <a:pathLst>
            <a:path>
              <a:moveTo>
                <a:pt x="0" y="0"/>
              </a:moveTo>
              <a:lnTo>
                <a:pt x="0" y="367109"/>
              </a:lnTo>
              <a:lnTo>
                <a:pt x="566625"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0AA66D-6792-4FE3-9699-B7C3D0D853DB}">
      <dsp:nvSpPr>
        <dsp:cNvPr id="0" name=""/>
        <dsp:cNvSpPr/>
      </dsp:nvSpPr>
      <dsp:spPr>
        <a:xfrm>
          <a:off x="2096030" y="1538645"/>
          <a:ext cx="91440" cy="933735"/>
        </a:xfrm>
        <a:custGeom>
          <a:avLst/>
          <a:gdLst/>
          <a:ahLst/>
          <a:cxnLst/>
          <a:rect l="0" t="0" r="0" b="0"/>
          <a:pathLst>
            <a:path>
              <a:moveTo>
                <a:pt x="45720" y="0"/>
              </a:moveTo>
              <a:lnTo>
                <a:pt x="45720" y="933735"/>
              </a:lnTo>
              <a:lnTo>
                <a:pt x="129516" y="9337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1CF10E-1BF8-4D48-8785-6D469E1D837B}">
      <dsp:nvSpPr>
        <dsp:cNvPr id="0" name=""/>
        <dsp:cNvSpPr/>
      </dsp:nvSpPr>
      <dsp:spPr>
        <a:xfrm>
          <a:off x="2012233" y="1538645"/>
          <a:ext cx="91440" cy="933735"/>
        </a:xfrm>
        <a:custGeom>
          <a:avLst/>
          <a:gdLst/>
          <a:ahLst/>
          <a:cxnLst/>
          <a:rect l="0" t="0" r="0" b="0"/>
          <a:pathLst>
            <a:path>
              <a:moveTo>
                <a:pt x="129516" y="0"/>
              </a:moveTo>
              <a:lnTo>
                <a:pt x="129516" y="933735"/>
              </a:lnTo>
              <a:lnTo>
                <a:pt x="45720" y="93373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C793EE-9EBF-4636-A719-AEEFF2758663}">
      <dsp:nvSpPr>
        <dsp:cNvPr id="0" name=""/>
        <dsp:cNvSpPr/>
      </dsp:nvSpPr>
      <dsp:spPr>
        <a:xfrm>
          <a:off x="2096030" y="1538645"/>
          <a:ext cx="91440" cy="367109"/>
        </a:xfrm>
        <a:custGeom>
          <a:avLst/>
          <a:gdLst/>
          <a:ahLst/>
          <a:cxnLst/>
          <a:rect l="0" t="0" r="0" b="0"/>
          <a:pathLst>
            <a:path>
              <a:moveTo>
                <a:pt x="45720" y="0"/>
              </a:moveTo>
              <a:lnTo>
                <a:pt x="45720" y="367109"/>
              </a:lnTo>
              <a:lnTo>
                <a:pt x="129516"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44CBBA-9386-48FF-A96D-2DEB72F13CAF}">
      <dsp:nvSpPr>
        <dsp:cNvPr id="0" name=""/>
        <dsp:cNvSpPr/>
      </dsp:nvSpPr>
      <dsp:spPr>
        <a:xfrm>
          <a:off x="2012233" y="1538645"/>
          <a:ext cx="91440" cy="367109"/>
        </a:xfrm>
        <a:custGeom>
          <a:avLst/>
          <a:gdLst/>
          <a:ahLst/>
          <a:cxnLst/>
          <a:rect l="0" t="0" r="0" b="0"/>
          <a:pathLst>
            <a:path>
              <a:moveTo>
                <a:pt x="129516" y="0"/>
              </a:moveTo>
              <a:lnTo>
                <a:pt x="129516" y="367109"/>
              </a:lnTo>
              <a:lnTo>
                <a:pt x="45720"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063AA-A4A7-4B01-9D70-9BDD8A802E39}">
      <dsp:nvSpPr>
        <dsp:cNvPr id="0" name=""/>
        <dsp:cNvSpPr/>
      </dsp:nvSpPr>
      <dsp:spPr>
        <a:xfrm>
          <a:off x="2540782" y="972019"/>
          <a:ext cx="566625" cy="367109"/>
        </a:xfrm>
        <a:custGeom>
          <a:avLst/>
          <a:gdLst/>
          <a:ahLst/>
          <a:cxnLst/>
          <a:rect l="0" t="0" r="0" b="0"/>
          <a:pathLst>
            <a:path>
              <a:moveTo>
                <a:pt x="566625" y="0"/>
              </a:moveTo>
              <a:lnTo>
                <a:pt x="566625" y="367109"/>
              </a:lnTo>
              <a:lnTo>
                <a:pt x="0" y="367109"/>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6FA1E-4827-41ED-A857-27810DF05EF6}">
      <dsp:nvSpPr>
        <dsp:cNvPr id="0" name=""/>
        <dsp:cNvSpPr/>
      </dsp:nvSpPr>
      <dsp:spPr>
        <a:xfrm>
          <a:off x="3506440" y="405393"/>
          <a:ext cx="1532284" cy="367109"/>
        </a:xfrm>
        <a:custGeom>
          <a:avLst/>
          <a:gdLst/>
          <a:ahLst/>
          <a:cxnLst/>
          <a:rect l="0" t="0" r="0" b="0"/>
          <a:pathLst>
            <a:path>
              <a:moveTo>
                <a:pt x="1532284" y="0"/>
              </a:moveTo>
              <a:lnTo>
                <a:pt x="1532284" y="367109"/>
              </a:lnTo>
              <a:lnTo>
                <a:pt x="0" y="367109"/>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6A7368-26D7-4CFD-B3B1-23A3F99DB5BD}">
      <dsp:nvSpPr>
        <dsp:cNvPr id="0" name=""/>
        <dsp:cNvSpPr/>
      </dsp:nvSpPr>
      <dsp:spPr>
        <a:xfrm>
          <a:off x="4639692" y="6361"/>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a:t>Machine Learning</a:t>
          </a:r>
        </a:p>
      </dsp:txBody>
      <dsp:txXfrm>
        <a:off x="4639692" y="6361"/>
        <a:ext cx="798064" cy="399032"/>
      </dsp:txXfrm>
    </dsp:sp>
    <dsp:sp modelId="{91CA4A4D-6F01-4B7A-BC0B-E5A726A029E4}">
      <dsp:nvSpPr>
        <dsp:cNvPr id="0" name=""/>
        <dsp:cNvSpPr/>
      </dsp:nvSpPr>
      <dsp:spPr>
        <a:xfrm>
          <a:off x="2708376" y="572987"/>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chemeClr val="accent4">
                  <a:lumMod val="50000"/>
                </a:schemeClr>
              </a:solidFill>
            </a:rPr>
            <a:t>Supervised</a:t>
          </a:r>
          <a:endParaRPr lang="en-US" sz="600" b="1" kern="1200">
            <a:solidFill>
              <a:schemeClr val="accent4">
                <a:lumMod val="50000"/>
              </a:schemeClr>
            </a:solidFill>
          </a:endParaRPr>
        </a:p>
      </dsp:txBody>
      <dsp:txXfrm>
        <a:off x="2708376" y="572987"/>
        <a:ext cx="798064" cy="399032"/>
      </dsp:txXfrm>
    </dsp:sp>
    <dsp:sp modelId="{2CEAD0BE-FC6D-43F1-92E7-7C8629C8C561}">
      <dsp:nvSpPr>
        <dsp:cNvPr id="0" name=""/>
        <dsp:cNvSpPr/>
      </dsp:nvSpPr>
      <dsp:spPr>
        <a:xfrm>
          <a:off x="1742717" y="1139613"/>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chemeClr val="accent1">
                  <a:lumMod val="50000"/>
                </a:schemeClr>
              </a:solidFill>
            </a:rPr>
            <a:t>Regression</a:t>
          </a:r>
          <a:endParaRPr lang="en-US" sz="600" b="1" kern="1200">
            <a:solidFill>
              <a:schemeClr val="accent1">
                <a:lumMod val="50000"/>
              </a:schemeClr>
            </a:solidFill>
          </a:endParaRPr>
        </a:p>
      </dsp:txBody>
      <dsp:txXfrm>
        <a:off x="1742717" y="1139613"/>
        <a:ext cx="798064" cy="399032"/>
      </dsp:txXfrm>
    </dsp:sp>
    <dsp:sp modelId="{6C0AB509-75AD-4648-9BC8-A61CEDD5C07A}">
      <dsp:nvSpPr>
        <dsp:cNvPr id="0" name=""/>
        <dsp:cNvSpPr/>
      </dsp:nvSpPr>
      <dsp:spPr>
        <a:xfrm>
          <a:off x="1259888" y="1706239"/>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rgbClr val="FF0000"/>
              </a:solidFill>
            </a:rPr>
            <a:t>Linear Regression</a:t>
          </a:r>
          <a:endParaRPr lang="en-US" sz="600" b="1" kern="1200">
            <a:solidFill>
              <a:srgbClr val="FF0000"/>
            </a:solidFill>
          </a:endParaRPr>
        </a:p>
      </dsp:txBody>
      <dsp:txXfrm>
        <a:off x="1259888" y="1706239"/>
        <a:ext cx="798064" cy="399032"/>
      </dsp:txXfrm>
    </dsp:sp>
    <dsp:sp modelId="{B9DF749E-9F14-4259-BEFA-E14FAD9266E6}">
      <dsp:nvSpPr>
        <dsp:cNvPr id="0" name=""/>
        <dsp:cNvSpPr/>
      </dsp:nvSpPr>
      <dsp:spPr>
        <a:xfrm>
          <a:off x="2225547" y="1706239"/>
          <a:ext cx="798064" cy="399032"/>
        </a:xfrm>
        <a:prstGeom prst="rect">
          <a:avLst/>
        </a:prstGeom>
        <a:solidFill>
          <a:srgbClr val="FFFF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dirty="0" smtClean="0">
              <a:solidFill>
                <a:srgbClr val="FF0000"/>
              </a:solidFill>
            </a:rPr>
            <a:t>K-Nearest Neighbors (KNN)</a:t>
          </a:r>
          <a:endParaRPr lang="en-US" sz="600" b="1" kern="1200" dirty="0">
            <a:solidFill>
              <a:srgbClr val="FF0000"/>
            </a:solidFill>
          </a:endParaRPr>
        </a:p>
      </dsp:txBody>
      <dsp:txXfrm>
        <a:off x="2225547" y="1706239"/>
        <a:ext cx="798064" cy="399032"/>
      </dsp:txXfrm>
    </dsp:sp>
    <dsp:sp modelId="{AE107DC2-23B3-45C9-B088-94D137C1427E}">
      <dsp:nvSpPr>
        <dsp:cNvPr id="0" name=""/>
        <dsp:cNvSpPr/>
      </dsp:nvSpPr>
      <dsp:spPr>
        <a:xfrm>
          <a:off x="1259888" y="2272864"/>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rgbClr val="FF0000"/>
              </a:solidFill>
            </a:rPr>
            <a:t>Support Vector Machine Algorithm</a:t>
          </a:r>
          <a:endParaRPr lang="en-US" sz="600" b="1" kern="1200" dirty="0">
            <a:solidFill>
              <a:srgbClr val="FF0000"/>
            </a:solidFill>
          </a:endParaRPr>
        </a:p>
      </dsp:txBody>
      <dsp:txXfrm>
        <a:off x="1259888" y="2272864"/>
        <a:ext cx="798064" cy="399032"/>
      </dsp:txXfrm>
    </dsp:sp>
    <dsp:sp modelId="{BE1EFB1F-7AC1-4975-8CCF-E0E7ACBF1DC2}">
      <dsp:nvSpPr>
        <dsp:cNvPr id="0" name=""/>
        <dsp:cNvSpPr/>
      </dsp:nvSpPr>
      <dsp:spPr>
        <a:xfrm>
          <a:off x="2225547" y="2272864"/>
          <a:ext cx="798064" cy="399032"/>
        </a:xfrm>
        <a:prstGeom prst="rect">
          <a:avLst/>
        </a:prstGeom>
        <a:solidFill>
          <a:srgbClr val="FFFF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rgbClr val="FF0000"/>
              </a:solidFill>
            </a:rPr>
            <a:t>Random Forest &amp; Decision Trees</a:t>
          </a:r>
          <a:endParaRPr lang="en-US" sz="600" b="1" kern="1200">
            <a:solidFill>
              <a:srgbClr val="FF0000"/>
            </a:solidFill>
          </a:endParaRPr>
        </a:p>
      </dsp:txBody>
      <dsp:txXfrm>
        <a:off x="2225547" y="2272864"/>
        <a:ext cx="798064" cy="399032"/>
      </dsp:txXfrm>
    </dsp:sp>
    <dsp:sp modelId="{745842CD-7320-4571-9B27-4CD579EBF204}">
      <dsp:nvSpPr>
        <dsp:cNvPr id="0" name=""/>
        <dsp:cNvSpPr/>
      </dsp:nvSpPr>
      <dsp:spPr>
        <a:xfrm>
          <a:off x="3674034" y="1139613"/>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chemeClr val="accent1">
                  <a:lumMod val="50000"/>
                </a:schemeClr>
              </a:solidFill>
            </a:rPr>
            <a:t>Classification</a:t>
          </a:r>
          <a:endParaRPr lang="en-US" sz="600" b="1" kern="1200">
            <a:solidFill>
              <a:schemeClr val="accent1">
                <a:lumMod val="50000"/>
              </a:schemeClr>
            </a:solidFill>
          </a:endParaRPr>
        </a:p>
      </dsp:txBody>
      <dsp:txXfrm>
        <a:off x="3674034" y="1139613"/>
        <a:ext cx="798064" cy="399032"/>
      </dsp:txXfrm>
    </dsp:sp>
    <dsp:sp modelId="{685E0F8C-6754-49F7-B8D3-268B472327EC}">
      <dsp:nvSpPr>
        <dsp:cNvPr id="0" name=""/>
        <dsp:cNvSpPr/>
      </dsp:nvSpPr>
      <dsp:spPr>
        <a:xfrm>
          <a:off x="3191205" y="1706239"/>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rgbClr val="FF0000"/>
              </a:solidFill>
            </a:rPr>
            <a:t>Logistic Regression</a:t>
          </a:r>
          <a:endParaRPr lang="en-US" sz="600" b="1" kern="1200">
            <a:solidFill>
              <a:srgbClr val="FF0000"/>
            </a:solidFill>
          </a:endParaRPr>
        </a:p>
      </dsp:txBody>
      <dsp:txXfrm>
        <a:off x="3191205" y="1706239"/>
        <a:ext cx="798064" cy="399032"/>
      </dsp:txXfrm>
    </dsp:sp>
    <dsp:sp modelId="{8859D6C3-CAB5-4D11-823D-5D8A0BD54F61}">
      <dsp:nvSpPr>
        <dsp:cNvPr id="0" name=""/>
        <dsp:cNvSpPr/>
      </dsp:nvSpPr>
      <dsp:spPr>
        <a:xfrm>
          <a:off x="4083704" y="3230239"/>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rgbClr val="FF0000"/>
              </a:solidFill>
            </a:rPr>
            <a:t>Naive Bayes Classifier algorithm</a:t>
          </a:r>
          <a:endParaRPr lang="en-US" sz="600" b="1" kern="1200">
            <a:solidFill>
              <a:srgbClr val="FF0000"/>
            </a:solidFill>
          </a:endParaRPr>
        </a:p>
      </dsp:txBody>
      <dsp:txXfrm>
        <a:off x="4083704" y="3230239"/>
        <a:ext cx="798064" cy="399032"/>
      </dsp:txXfrm>
    </dsp:sp>
    <dsp:sp modelId="{279B4744-1E39-420B-BF03-FFCFF41D9B1B}">
      <dsp:nvSpPr>
        <dsp:cNvPr id="0" name=""/>
        <dsp:cNvSpPr/>
      </dsp:nvSpPr>
      <dsp:spPr>
        <a:xfrm>
          <a:off x="3191205" y="2272864"/>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dirty="0" smtClean="0">
              <a:solidFill>
                <a:srgbClr val="FF0000"/>
              </a:solidFill>
            </a:rPr>
            <a:t>Support Vector Machine Algorithm</a:t>
          </a:r>
          <a:endParaRPr lang="en-US" sz="600" b="1" kern="1200" dirty="0">
            <a:solidFill>
              <a:srgbClr val="FF0000"/>
            </a:solidFill>
          </a:endParaRPr>
        </a:p>
      </dsp:txBody>
      <dsp:txXfrm>
        <a:off x="3191205" y="2272864"/>
        <a:ext cx="798064" cy="399032"/>
      </dsp:txXfrm>
    </dsp:sp>
    <dsp:sp modelId="{130BA357-FB9F-412F-B7FF-F838C2C64A31}">
      <dsp:nvSpPr>
        <dsp:cNvPr id="0" name=""/>
        <dsp:cNvSpPr/>
      </dsp:nvSpPr>
      <dsp:spPr>
        <a:xfrm>
          <a:off x="4193438" y="1699842"/>
          <a:ext cx="798064" cy="399032"/>
        </a:xfrm>
        <a:prstGeom prst="rect">
          <a:avLst/>
        </a:prstGeom>
        <a:solidFill>
          <a:srgbClr val="FFFF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0" i="0" kern="1200" dirty="0"/>
            <a:t>K-Nearest Neighbors (KNN)</a:t>
          </a:r>
          <a:endParaRPr lang="en-US" sz="600" b="1" kern="1200" dirty="0"/>
        </a:p>
      </dsp:txBody>
      <dsp:txXfrm>
        <a:off x="4193438" y="1699842"/>
        <a:ext cx="798064" cy="399032"/>
      </dsp:txXfrm>
    </dsp:sp>
    <dsp:sp modelId="{2BBCC5D6-5A20-4E82-9B4C-4CBFFD26153E}">
      <dsp:nvSpPr>
        <dsp:cNvPr id="0" name=""/>
        <dsp:cNvSpPr/>
      </dsp:nvSpPr>
      <dsp:spPr>
        <a:xfrm>
          <a:off x="4190948" y="2290849"/>
          <a:ext cx="798064" cy="399032"/>
        </a:xfrm>
        <a:prstGeom prst="rect">
          <a:avLst/>
        </a:prstGeom>
        <a:solidFill>
          <a:srgbClr val="FFFF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0" kern="1200" dirty="0"/>
            <a:t>Random Forest &amp; Decision Trees</a:t>
          </a:r>
        </a:p>
      </dsp:txBody>
      <dsp:txXfrm>
        <a:off x="4190948" y="2290849"/>
        <a:ext cx="798064" cy="399032"/>
      </dsp:txXfrm>
    </dsp:sp>
    <dsp:sp modelId="{1349890E-2BDD-4298-A534-D3489D232B6A}">
      <dsp:nvSpPr>
        <dsp:cNvPr id="0" name=""/>
        <dsp:cNvSpPr/>
      </dsp:nvSpPr>
      <dsp:spPr>
        <a:xfrm>
          <a:off x="1564685" y="3162276"/>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chemeClr val="accent1">
                  <a:lumMod val="50000"/>
                </a:schemeClr>
              </a:solidFill>
            </a:rPr>
            <a:t>Forecasting</a:t>
          </a:r>
          <a:endParaRPr lang="en-US" sz="600" b="1" kern="1200">
            <a:solidFill>
              <a:schemeClr val="accent1">
                <a:lumMod val="50000"/>
              </a:schemeClr>
            </a:solidFill>
          </a:endParaRPr>
        </a:p>
      </dsp:txBody>
      <dsp:txXfrm>
        <a:off x="1564685" y="3162276"/>
        <a:ext cx="798064" cy="399032"/>
      </dsp:txXfrm>
    </dsp:sp>
    <dsp:sp modelId="{FAC10BEE-B099-4322-9A7A-05134D545280}">
      <dsp:nvSpPr>
        <dsp:cNvPr id="0" name=""/>
        <dsp:cNvSpPr/>
      </dsp:nvSpPr>
      <dsp:spPr>
        <a:xfrm>
          <a:off x="6571009" y="572987"/>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chemeClr val="accent4">
                  <a:lumMod val="50000"/>
                </a:schemeClr>
              </a:solidFill>
            </a:rPr>
            <a:t>Unsupervised</a:t>
          </a:r>
          <a:endParaRPr lang="en-US" sz="600" b="1" kern="1200">
            <a:solidFill>
              <a:schemeClr val="accent4">
                <a:lumMod val="50000"/>
              </a:schemeClr>
            </a:solidFill>
          </a:endParaRPr>
        </a:p>
      </dsp:txBody>
      <dsp:txXfrm>
        <a:off x="6571009" y="572987"/>
        <a:ext cx="798064" cy="399032"/>
      </dsp:txXfrm>
    </dsp:sp>
    <dsp:sp modelId="{0416D860-7334-436F-9918-14350E93D0A0}">
      <dsp:nvSpPr>
        <dsp:cNvPr id="0" name=""/>
        <dsp:cNvSpPr/>
      </dsp:nvSpPr>
      <dsp:spPr>
        <a:xfrm>
          <a:off x="5605350" y="1139613"/>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chemeClr val="accent1">
                  <a:lumMod val="50000"/>
                </a:schemeClr>
              </a:solidFill>
            </a:rPr>
            <a:t>Clustering</a:t>
          </a:r>
          <a:endParaRPr lang="en-US" sz="600" b="1" kern="1200">
            <a:solidFill>
              <a:schemeClr val="accent1">
                <a:lumMod val="50000"/>
              </a:schemeClr>
            </a:solidFill>
          </a:endParaRPr>
        </a:p>
      </dsp:txBody>
      <dsp:txXfrm>
        <a:off x="5605350" y="1139613"/>
        <a:ext cx="798064" cy="399032"/>
      </dsp:txXfrm>
    </dsp:sp>
    <dsp:sp modelId="{779E0926-5371-4E45-8BFD-B9BB19410AB1}">
      <dsp:nvSpPr>
        <dsp:cNvPr id="0" name=""/>
        <dsp:cNvSpPr/>
      </dsp:nvSpPr>
      <dsp:spPr>
        <a:xfrm>
          <a:off x="5122521" y="1706239"/>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rgbClr val="FF0000"/>
              </a:solidFill>
            </a:rPr>
            <a:t>K Means Clustering Algorithm</a:t>
          </a:r>
          <a:endParaRPr lang="en-US" sz="600" b="1" kern="1200">
            <a:solidFill>
              <a:srgbClr val="FF0000"/>
            </a:solidFill>
          </a:endParaRPr>
        </a:p>
      </dsp:txBody>
      <dsp:txXfrm>
        <a:off x="5122521" y="1706239"/>
        <a:ext cx="798064" cy="399032"/>
      </dsp:txXfrm>
    </dsp:sp>
    <dsp:sp modelId="{26AF778A-5845-4A08-8378-E5D7D79ED996}">
      <dsp:nvSpPr>
        <dsp:cNvPr id="0" name=""/>
        <dsp:cNvSpPr/>
      </dsp:nvSpPr>
      <dsp:spPr>
        <a:xfrm>
          <a:off x="6088180" y="1706239"/>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smtClean="0">
              <a:solidFill>
                <a:srgbClr val="FF0000"/>
              </a:solidFill>
            </a:rPr>
            <a:t>Hierarchical Clustering</a:t>
          </a:r>
          <a:endParaRPr lang="en-US" sz="600" b="1" kern="1200">
            <a:solidFill>
              <a:srgbClr val="FF0000"/>
            </a:solidFill>
          </a:endParaRPr>
        </a:p>
      </dsp:txBody>
      <dsp:txXfrm>
        <a:off x="6088180" y="1706239"/>
        <a:ext cx="798064" cy="399032"/>
      </dsp:txXfrm>
    </dsp:sp>
    <dsp:sp modelId="{981DB4E4-AE2F-4966-9359-9F32C00DD6C3}">
      <dsp:nvSpPr>
        <dsp:cNvPr id="0" name=""/>
        <dsp:cNvSpPr/>
      </dsp:nvSpPr>
      <dsp:spPr>
        <a:xfrm>
          <a:off x="5122521" y="2272864"/>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smtClean="0">
              <a:solidFill>
                <a:srgbClr val="FF0000"/>
              </a:solidFill>
            </a:rPr>
            <a:t>DBSCAN</a:t>
          </a:r>
          <a:endParaRPr lang="en-US" sz="600" b="1" kern="1200">
            <a:solidFill>
              <a:srgbClr val="FF0000"/>
            </a:solidFill>
          </a:endParaRPr>
        </a:p>
      </dsp:txBody>
      <dsp:txXfrm>
        <a:off x="5122521" y="2272864"/>
        <a:ext cx="798064" cy="399032"/>
      </dsp:txXfrm>
    </dsp:sp>
    <dsp:sp modelId="{7B0240BE-2E0A-4487-9699-82D9A3553533}">
      <dsp:nvSpPr>
        <dsp:cNvPr id="0" name=""/>
        <dsp:cNvSpPr/>
      </dsp:nvSpPr>
      <dsp:spPr>
        <a:xfrm>
          <a:off x="6088180" y="2272864"/>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rgbClr val="FF0000"/>
              </a:solidFill>
            </a:rPr>
            <a:t>Fuzzy</a:t>
          </a:r>
          <a:endParaRPr lang="en-US" sz="600" b="1" kern="1200">
            <a:solidFill>
              <a:srgbClr val="FF0000"/>
            </a:solidFill>
          </a:endParaRPr>
        </a:p>
      </dsp:txBody>
      <dsp:txXfrm>
        <a:off x="6088180" y="2272864"/>
        <a:ext cx="798064" cy="399032"/>
      </dsp:txXfrm>
    </dsp:sp>
    <dsp:sp modelId="{38802D28-7374-4474-B0B8-2D823DD8E46E}">
      <dsp:nvSpPr>
        <dsp:cNvPr id="0" name=""/>
        <dsp:cNvSpPr/>
      </dsp:nvSpPr>
      <dsp:spPr>
        <a:xfrm>
          <a:off x="5122521" y="2839490"/>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smtClean="0">
              <a:solidFill>
                <a:srgbClr val="FF0000"/>
              </a:solidFill>
            </a:rPr>
            <a:t>OPTICS Algorithm</a:t>
          </a:r>
          <a:endParaRPr lang="en-US" sz="600" b="1" kern="1200">
            <a:solidFill>
              <a:srgbClr val="FF0000"/>
            </a:solidFill>
          </a:endParaRPr>
        </a:p>
      </dsp:txBody>
      <dsp:txXfrm>
        <a:off x="5122521" y="2839490"/>
        <a:ext cx="798064" cy="399032"/>
      </dsp:txXfrm>
    </dsp:sp>
    <dsp:sp modelId="{A6FE51B5-5AB3-47BC-8077-BD77A5E5326B}">
      <dsp:nvSpPr>
        <dsp:cNvPr id="0" name=""/>
        <dsp:cNvSpPr/>
      </dsp:nvSpPr>
      <dsp:spPr>
        <a:xfrm>
          <a:off x="6088180" y="2839490"/>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rgbClr val="FF0000"/>
              </a:solidFill>
            </a:rPr>
            <a:t>Mixture Models</a:t>
          </a:r>
          <a:endParaRPr lang="en-US" sz="600" b="1" kern="1200">
            <a:solidFill>
              <a:srgbClr val="FF0000"/>
            </a:solidFill>
          </a:endParaRPr>
        </a:p>
      </dsp:txBody>
      <dsp:txXfrm>
        <a:off x="6088180" y="2839490"/>
        <a:ext cx="798064" cy="399032"/>
      </dsp:txXfrm>
    </dsp:sp>
    <dsp:sp modelId="{56A6CA81-6730-481A-A1FA-A09A339BC483}">
      <dsp:nvSpPr>
        <dsp:cNvPr id="0" name=""/>
        <dsp:cNvSpPr/>
      </dsp:nvSpPr>
      <dsp:spPr>
        <a:xfrm>
          <a:off x="5122521" y="3406116"/>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smtClean="0">
              <a:solidFill>
                <a:srgbClr val="FF0000"/>
              </a:solidFill>
            </a:rPr>
            <a:t>Natural Language Processing (NLP)</a:t>
          </a:r>
          <a:endParaRPr lang="en-US" sz="600" b="1" kern="1200">
            <a:solidFill>
              <a:srgbClr val="FF0000"/>
            </a:solidFill>
          </a:endParaRPr>
        </a:p>
      </dsp:txBody>
      <dsp:txXfrm>
        <a:off x="5122521" y="3406116"/>
        <a:ext cx="798064" cy="399032"/>
      </dsp:txXfrm>
    </dsp:sp>
    <dsp:sp modelId="{DA0B70A7-76D0-473F-A8B2-048FAF0E718E}">
      <dsp:nvSpPr>
        <dsp:cNvPr id="0" name=""/>
        <dsp:cNvSpPr/>
      </dsp:nvSpPr>
      <dsp:spPr>
        <a:xfrm>
          <a:off x="7536667" y="1139613"/>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chemeClr val="accent1">
                  <a:lumMod val="50000"/>
                </a:schemeClr>
              </a:solidFill>
            </a:rPr>
            <a:t>Dimension/Feature Reduction</a:t>
          </a:r>
          <a:endParaRPr lang="en-US" sz="600" b="1" kern="1200">
            <a:solidFill>
              <a:schemeClr val="accent1">
                <a:lumMod val="50000"/>
              </a:schemeClr>
            </a:solidFill>
          </a:endParaRPr>
        </a:p>
      </dsp:txBody>
      <dsp:txXfrm>
        <a:off x="7536667" y="1139613"/>
        <a:ext cx="798064" cy="399032"/>
      </dsp:txXfrm>
    </dsp:sp>
    <dsp:sp modelId="{C381FCC4-BA3A-42B4-92D4-60CC80122E25}">
      <dsp:nvSpPr>
        <dsp:cNvPr id="0" name=""/>
        <dsp:cNvSpPr/>
      </dsp:nvSpPr>
      <dsp:spPr>
        <a:xfrm>
          <a:off x="7053838" y="1706239"/>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smtClean="0">
              <a:solidFill>
                <a:srgbClr val="FF0000"/>
              </a:solidFill>
            </a:rPr>
            <a:t>Principal Component Analysis</a:t>
          </a:r>
          <a:endParaRPr lang="en-US" sz="600" b="1" kern="1200">
            <a:solidFill>
              <a:srgbClr val="FF0000"/>
            </a:solidFill>
          </a:endParaRPr>
        </a:p>
      </dsp:txBody>
      <dsp:txXfrm>
        <a:off x="7053838" y="1706239"/>
        <a:ext cx="798064" cy="399032"/>
      </dsp:txXfrm>
    </dsp:sp>
    <dsp:sp modelId="{E31B0126-2E2E-4648-8199-5A7917184193}">
      <dsp:nvSpPr>
        <dsp:cNvPr id="0" name=""/>
        <dsp:cNvSpPr/>
      </dsp:nvSpPr>
      <dsp:spPr>
        <a:xfrm>
          <a:off x="8019496" y="1706239"/>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1" kern="1200" smtClean="0">
              <a:solidFill>
                <a:srgbClr val="FF0000"/>
              </a:solidFill>
            </a:rPr>
            <a:t>Linear Discriminant Analysis</a:t>
          </a:r>
          <a:endParaRPr lang="en-US" sz="600" b="1" kern="1200">
            <a:solidFill>
              <a:srgbClr val="FF0000"/>
            </a:solidFill>
          </a:endParaRPr>
        </a:p>
      </dsp:txBody>
      <dsp:txXfrm>
        <a:off x="8019496" y="1706239"/>
        <a:ext cx="798064" cy="399032"/>
      </dsp:txXfrm>
    </dsp:sp>
    <dsp:sp modelId="{2549E22E-0C4E-48EA-875A-220819441702}">
      <dsp:nvSpPr>
        <dsp:cNvPr id="0" name=""/>
        <dsp:cNvSpPr/>
      </dsp:nvSpPr>
      <dsp:spPr>
        <a:xfrm>
          <a:off x="7053838" y="2272864"/>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1" kern="1200" smtClean="0">
              <a:solidFill>
                <a:srgbClr val="FF0000"/>
              </a:solidFill>
            </a:rPr>
            <a:t>Canonical Correlation Analysis</a:t>
          </a:r>
          <a:endParaRPr lang="en-US" sz="600" b="1" kern="1200">
            <a:solidFill>
              <a:srgbClr val="FF0000"/>
            </a:solidFill>
          </a:endParaRPr>
        </a:p>
      </dsp:txBody>
      <dsp:txXfrm>
        <a:off x="7053838" y="2272864"/>
        <a:ext cx="798064" cy="399032"/>
      </dsp:txXfrm>
    </dsp:sp>
    <dsp:sp modelId="{A8EBF1B6-3E07-471F-9BF2-7B7432883630}">
      <dsp:nvSpPr>
        <dsp:cNvPr id="0" name=""/>
        <dsp:cNvSpPr/>
      </dsp:nvSpPr>
      <dsp:spPr>
        <a:xfrm>
          <a:off x="8019496" y="2272864"/>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1" kern="1200" smtClean="0">
              <a:solidFill>
                <a:srgbClr val="FF0000"/>
              </a:solidFill>
            </a:rPr>
            <a:t>T-DISTRIB Stochastic NEIB Embedding</a:t>
          </a:r>
          <a:endParaRPr lang="en-US" sz="600" b="1" kern="1200">
            <a:solidFill>
              <a:srgbClr val="FF0000"/>
            </a:solidFill>
          </a:endParaRPr>
        </a:p>
      </dsp:txBody>
      <dsp:txXfrm>
        <a:off x="8019496" y="2272864"/>
        <a:ext cx="798064" cy="399032"/>
      </dsp:txXfrm>
    </dsp:sp>
    <dsp:sp modelId="{73C92CE1-8EBB-4D7E-9985-55A82C53806A}">
      <dsp:nvSpPr>
        <dsp:cNvPr id="0" name=""/>
        <dsp:cNvSpPr/>
      </dsp:nvSpPr>
      <dsp:spPr>
        <a:xfrm>
          <a:off x="6939132" y="4131238"/>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chemeClr val="accent5">
                  <a:lumMod val="75000"/>
                </a:schemeClr>
              </a:solidFill>
            </a:rPr>
            <a:t>Artificial Neural Network </a:t>
          </a:r>
          <a:endParaRPr lang="en-US" sz="600" b="1" kern="1200">
            <a:solidFill>
              <a:schemeClr val="accent1">
                <a:lumMod val="50000"/>
              </a:schemeClr>
            </a:solidFill>
          </a:endParaRPr>
        </a:p>
      </dsp:txBody>
      <dsp:txXfrm>
        <a:off x="6939132" y="4131238"/>
        <a:ext cx="798064" cy="399032"/>
      </dsp:txXfrm>
    </dsp:sp>
    <dsp:sp modelId="{8AE65905-CE8E-4190-8847-1449024F2018}">
      <dsp:nvSpPr>
        <dsp:cNvPr id="0" name=""/>
        <dsp:cNvSpPr/>
      </dsp:nvSpPr>
      <dsp:spPr>
        <a:xfrm>
          <a:off x="1742717" y="4539368"/>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chemeClr val="accent4">
                  <a:lumMod val="50000"/>
                </a:schemeClr>
              </a:solidFill>
            </a:rPr>
            <a:t>Reinforcement</a:t>
          </a:r>
          <a:endParaRPr lang="en-US" sz="600" b="1" kern="1200">
            <a:solidFill>
              <a:schemeClr val="accent4">
                <a:lumMod val="50000"/>
              </a:schemeClr>
            </a:solidFill>
          </a:endParaRPr>
        </a:p>
      </dsp:txBody>
      <dsp:txXfrm>
        <a:off x="1742717" y="4539368"/>
        <a:ext cx="798064" cy="399032"/>
      </dsp:txXfrm>
    </dsp:sp>
    <dsp:sp modelId="{67367FBF-6FD6-4BAD-A0E2-50A269CB31BA}">
      <dsp:nvSpPr>
        <dsp:cNvPr id="0" name=""/>
        <dsp:cNvSpPr/>
      </dsp:nvSpPr>
      <dsp:spPr>
        <a:xfrm>
          <a:off x="1259888" y="5105994"/>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smtClean="0">
              <a:solidFill>
                <a:schemeClr val="accent1">
                  <a:lumMod val="50000"/>
                </a:schemeClr>
              </a:solidFill>
            </a:rPr>
            <a:t>Monte Carlo</a:t>
          </a:r>
          <a:endParaRPr lang="en-US" sz="600" b="1" kern="1200">
            <a:solidFill>
              <a:schemeClr val="accent1">
                <a:lumMod val="50000"/>
              </a:schemeClr>
            </a:solidFill>
          </a:endParaRPr>
        </a:p>
      </dsp:txBody>
      <dsp:txXfrm>
        <a:off x="1259888" y="5105994"/>
        <a:ext cx="798064" cy="399032"/>
      </dsp:txXfrm>
    </dsp:sp>
    <dsp:sp modelId="{D391BF4E-364B-4FE2-97FE-BB199080C185}">
      <dsp:nvSpPr>
        <dsp:cNvPr id="0" name=""/>
        <dsp:cNvSpPr/>
      </dsp:nvSpPr>
      <dsp:spPr>
        <a:xfrm>
          <a:off x="2225547" y="5105994"/>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smtClean="0">
              <a:solidFill>
                <a:schemeClr val="accent1">
                  <a:lumMod val="50000"/>
                </a:schemeClr>
              </a:solidFill>
            </a:rPr>
            <a:t>Q-learning</a:t>
          </a:r>
          <a:endParaRPr lang="en-US" sz="600" b="1" kern="1200">
            <a:solidFill>
              <a:schemeClr val="accent1">
                <a:lumMod val="50000"/>
              </a:schemeClr>
            </a:solidFill>
          </a:endParaRPr>
        </a:p>
      </dsp:txBody>
      <dsp:txXfrm>
        <a:off x="2225547" y="5105994"/>
        <a:ext cx="798064" cy="399032"/>
      </dsp:txXfrm>
    </dsp:sp>
    <dsp:sp modelId="{580A0840-023D-4486-9CDA-583941A5F790}">
      <dsp:nvSpPr>
        <dsp:cNvPr id="0" name=""/>
        <dsp:cNvSpPr/>
      </dsp:nvSpPr>
      <dsp:spPr>
        <a:xfrm>
          <a:off x="1259888" y="5672620"/>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smtClean="0">
              <a:solidFill>
                <a:schemeClr val="accent1">
                  <a:lumMod val="50000"/>
                </a:schemeClr>
              </a:solidFill>
            </a:rPr>
            <a:t>SARSA</a:t>
          </a:r>
          <a:endParaRPr lang="en-US" sz="600" b="1" kern="1200">
            <a:solidFill>
              <a:schemeClr val="accent1">
                <a:lumMod val="50000"/>
              </a:schemeClr>
            </a:solidFill>
          </a:endParaRPr>
        </a:p>
      </dsp:txBody>
      <dsp:txXfrm>
        <a:off x="1259888" y="5672620"/>
        <a:ext cx="798064" cy="399032"/>
      </dsp:txXfrm>
    </dsp:sp>
    <dsp:sp modelId="{BDBFD360-C652-46E9-8ADB-24C7A119DFC2}">
      <dsp:nvSpPr>
        <dsp:cNvPr id="0" name=""/>
        <dsp:cNvSpPr/>
      </dsp:nvSpPr>
      <dsp:spPr>
        <a:xfrm>
          <a:off x="2225547" y="5672620"/>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smtClean="0">
              <a:solidFill>
                <a:schemeClr val="accent1">
                  <a:lumMod val="50000"/>
                </a:schemeClr>
              </a:solidFill>
            </a:rPr>
            <a:t>DQN</a:t>
          </a:r>
          <a:endParaRPr lang="en-US" sz="600" b="1" kern="1200">
            <a:solidFill>
              <a:schemeClr val="accent1">
                <a:lumMod val="50000"/>
              </a:schemeClr>
            </a:solidFill>
          </a:endParaRPr>
        </a:p>
      </dsp:txBody>
      <dsp:txXfrm>
        <a:off x="2225547" y="5672620"/>
        <a:ext cx="798064" cy="399032"/>
      </dsp:txXfrm>
    </dsp:sp>
    <dsp:sp modelId="{4B63A9B5-8E77-4CC0-8953-686D0CCE4EB5}">
      <dsp:nvSpPr>
        <dsp:cNvPr id="0" name=""/>
        <dsp:cNvSpPr/>
      </dsp:nvSpPr>
      <dsp:spPr>
        <a:xfrm>
          <a:off x="1259888" y="6239246"/>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i="0" kern="1200" smtClean="0">
              <a:solidFill>
                <a:schemeClr val="accent1">
                  <a:lumMod val="50000"/>
                </a:schemeClr>
              </a:solidFill>
            </a:rPr>
            <a:t>DDPG</a:t>
          </a:r>
          <a:endParaRPr lang="en-US" sz="600" b="1" kern="1200">
            <a:solidFill>
              <a:schemeClr val="accent1">
                <a:lumMod val="50000"/>
              </a:schemeClr>
            </a:solidFill>
          </a:endParaRPr>
        </a:p>
      </dsp:txBody>
      <dsp:txXfrm>
        <a:off x="1259888" y="6239246"/>
        <a:ext cx="798064" cy="399032"/>
      </dsp:txXfrm>
    </dsp:sp>
    <dsp:sp modelId="{2EABB00E-4E89-40BE-A55D-59CF86E7AD87}">
      <dsp:nvSpPr>
        <dsp:cNvPr id="0" name=""/>
        <dsp:cNvSpPr/>
      </dsp:nvSpPr>
      <dsp:spPr>
        <a:xfrm>
          <a:off x="2225547" y="6239246"/>
          <a:ext cx="798064" cy="399032"/>
        </a:xfrm>
        <a:prstGeom prst="rect">
          <a:avLst/>
        </a:prstGeom>
        <a:blipFill rotWithShape="0">
          <a:blip xmlns:r="http://schemas.openxmlformats.org/officeDocument/2006/relationships" r:embed="rId1">
            <a:duotone>
              <a:schemeClr val="lt1">
                <a:hueOff val="0"/>
                <a:satOff val="0"/>
                <a:lumOff val="0"/>
                <a:alphaOff val="0"/>
                <a:tint val="70000"/>
                <a:shade val="63000"/>
              </a:schemeClr>
              <a:schemeClr val="lt1">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b="1" kern="1200" smtClean="0">
              <a:solidFill>
                <a:schemeClr val="accent5">
                  <a:lumMod val="75000"/>
                </a:schemeClr>
              </a:solidFill>
            </a:rPr>
            <a:t>etc.</a:t>
          </a:r>
          <a:endParaRPr lang="en-US" sz="600" b="1" kern="1200">
            <a:solidFill>
              <a:schemeClr val="accent5">
                <a:lumMod val="75000"/>
              </a:schemeClr>
            </a:solidFill>
          </a:endParaRPr>
        </a:p>
      </dsp:txBody>
      <dsp:txXfrm>
        <a:off x="2225547" y="6239246"/>
        <a:ext cx="798064" cy="3990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8/23/2022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8/23/2022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8/23/2022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912" y="3029375"/>
            <a:ext cx="9966960" cy="3035808"/>
          </a:xfrm>
        </p:spPr>
        <p:txBody>
          <a:bodyPr/>
          <a:lstStyle/>
          <a:p>
            <a:r>
              <a:rPr lang="en-US" sz="8000" b="1" dirty="0" smtClean="0"/>
              <a:t>Machine Learning</a:t>
            </a:r>
            <a:r>
              <a:rPr lang="en-IN" dirty="0"/>
              <a:t/>
            </a:r>
            <a:br>
              <a:rPr lang="en-IN" dirty="0"/>
            </a:br>
            <a:endParaRPr lang="en-IN" dirty="0"/>
          </a:p>
        </p:txBody>
      </p:sp>
      <p:sp>
        <p:nvSpPr>
          <p:cNvPr id="3" name="Subtitle 2"/>
          <p:cNvSpPr>
            <a:spLocks noGrp="1"/>
          </p:cNvSpPr>
          <p:nvPr>
            <p:ph type="subTitle" idx="1"/>
          </p:nvPr>
        </p:nvSpPr>
        <p:spPr/>
        <p:txBody>
          <a:bodyPr/>
          <a:lstStyle/>
          <a:p>
            <a:r>
              <a:rPr lang="en-US" dirty="0" smtClean="0"/>
              <a:t>By Himanshu Shukla (Data Scientist &amp; Statistical Expert)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759" y="0"/>
            <a:ext cx="5211241" cy="3352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250257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ML</a:t>
            </a:r>
            <a:endParaRPr lang="en-IN" dirty="0"/>
          </a:p>
        </p:txBody>
      </p:sp>
      <p:sp>
        <p:nvSpPr>
          <p:cNvPr id="3" name="Content Placeholder 2"/>
          <p:cNvSpPr>
            <a:spLocks noGrp="1"/>
          </p:cNvSpPr>
          <p:nvPr>
            <p:ph idx="1"/>
          </p:nvPr>
        </p:nvSpPr>
        <p:spPr/>
        <p:txBody>
          <a:bodyPr/>
          <a:lstStyle/>
          <a:p>
            <a:r>
              <a:rPr lang="en-US" dirty="0"/>
              <a:t>Machine Learning (ML) can be explained as automating and improving the learning process of computers based on their experiences without being actually programmed i.e. without any human assistance. </a:t>
            </a:r>
            <a:endParaRPr lang="en-US" dirty="0" smtClean="0"/>
          </a:p>
          <a:p>
            <a:r>
              <a:rPr lang="en-US" dirty="0" smtClean="0"/>
              <a:t>The </a:t>
            </a:r>
            <a:r>
              <a:rPr lang="en-US" dirty="0"/>
              <a:t>process starts with feeding good quality data and then training our machines (computers) by building machine learning models using the data and different algorithms. </a:t>
            </a:r>
            <a:endParaRPr lang="en-US" dirty="0" smtClean="0"/>
          </a:p>
          <a:p>
            <a:r>
              <a:rPr lang="en-US" dirty="0" smtClean="0"/>
              <a:t>The </a:t>
            </a:r>
            <a:r>
              <a:rPr lang="en-US" dirty="0"/>
              <a:t>choice of algorithms depends on what type of data do we have and what kind of task we are trying to automate.</a:t>
            </a:r>
            <a:endParaRPr lang="en-IN" dirty="0"/>
          </a:p>
          <a:p>
            <a:pPr marL="0" indent="0">
              <a:buNone/>
            </a:pPr>
            <a:endParaRPr lang="en-IN" dirty="0"/>
          </a:p>
        </p:txBody>
      </p:sp>
    </p:spTree>
    <p:extLst>
      <p:ext uri="{BB962C8B-B14F-4D97-AF65-F5344CB8AC3E}">
        <p14:creationId xmlns:p14="http://schemas.microsoft.com/office/powerpoint/2010/main" val="2719486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There are majorly three types of machine learning algorithms:</a:t>
            </a:r>
            <a:r>
              <a:rPr lang="en-IN" dirty="0"/>
              <a:t/>
            </a:r>
            <a:br>
              <a:rPr lang="en-IN" dirty="0"/>
            </a:br>
            <a:endParaRPr lang="en-IN" dirty="0"/>
          </a:p>
        </p:txBody>
      </p:sp>
      <p:sp>
        <p:nvSpPr>
          <p:cNvPr id="3" name="Content Placeholder 2"/>
          <p:cNvSpPr>
            <a:spLocks noGrp="1"/>
          </p:cNvSpPr>
          <p:nvPr>
            <p:ph idx="1"/>
          </p:nvPr>
        </p:nvSpPr>
        <p:spPr>
          <a:xfrm>
            <a:off x="1069848" y="2121408"/>
            <a:ext cx="10058400" cy="4547616"/>
          </a:xfrm>
        </p:spPr>
        <p:txBody>
          <a:bodyPr>
            <a:normAutofit/>
          </a:bodyPr>
          <a:lstStyle/>
          <a:p>
            <a:pPr marL="457200" lvl="0" indent="-457200">
              <a:buFont typeface="+mj-lt"/>
              <a:buAutoNum type="arabicPeriod"/>
            </a:pPr>
            <a:r>
              <a:rPr lang="en-US" b="1" dirty="0" smtClean="0"/>
              <a:t>Supervised</a:t>
            </a:r>
          </a:p>
          <a:p>
            <a:pPr marL="457200" lvl="0" indent="-457200">
              <a:buFont typeface="+mj-lt"/>
              <a:buAutoNum type="arabicPeriod"/>
            </a:pPr>
            <a:endParaRPr lang="en-US" b="1" dirty="0"/>
          </a:p>
          <a:p>
            <a:pPr marL="457200" lvl="0" indent="-457200">
              <a:buFont typeface="+mj-lt"/>
              <a:buAutoNum type="arabicPeriod"/>
            </a:pPr>
            <a:endParaRPr lang="en-IN" dirty="0"/>
          </a:p>
          <a:p>
            <a:pPr marL="457200" lvl="0" indent="-457200">
              <a:buFont typeface="+mj-lt"/>
              <a:buAutoNum type="arabicPeriod"/>
            </a:pPr>
            <a:r>
              <a:rPr lang="en-US" b="1" dirty="0" smtClean="0"/>
              <a:t>Unsupervised</a:t>
            </a:r>
          </a:p>
          <a:p>
            <a:pPr marL="457200" lvl="0" indent="-457200">
              <a:buFont typeface="+mj-lt"/>
              <a:buAutoNum type="arabicPeriod"/>
            </a:pPr>
            <a:endParaRPr lang="en-US" b="1" dirty="0" smtClean="0"/>
          </a:p>
          <a:p>
            <a:pPr marL="457200" lvl="0" indent="-457200">
              <a:buFont typeface="+mj-lt"/>
              <a:buAutoNum type="arabicPeriod"/>
            </a:pPr>
            <a:endParaRPr lang="en-US" b="1" dirty="0" smtClean="0"/>
          </a:p>
          <a:p>
            <a:pPr marL="457200" lvl="0" indent="-457200">
              <a:buFont typeface="+mj-lt"/>
              <a:buAutoNum type="arabicPeriod"/>
            </a:pPr>
            <a:r>
              <a:rPr lang="en-US" b="1" dirty="0" smtClean="0"/>
              <a:t>Semi-supervised </a:t>
            </a:r>
          </a:p>
          <a:p>
            <a:pPr marL="457200" lvl="0" indent="-457200">
              <a:buFont typeface="+mj-lt"/>
              <a:buAutoNum type="arabicPeriod"/>
            </a:pPr>
            <a:endParaRPr lang="en-US" b="1" dirty="0" smtClean="0"/>
          </a:p>
          <a:p>
            <a:pPr marL="457200" lvl="0" indent="-457200">
              <a:buFont typeface="+mj-lt"/>
              <a:buAutoNum type="arabicPeriod"/>
            </a:pPr>
            <a:endParaRPr lang="en-IN" dirty="0"/>
          </a:p>
          <a:p>
            <a:pPr marL="457200" lvl="0" indent="-457200">
              <a:buFont typeface="+mj-lt"/>
              <a:buAutoNum type="arabicPeriod"/>
            </a:pPr>
            <a:r>
              <a:rPr lang="en-US" b="1" dirty="0"/>
              <a:t>Reinforcement</a:t>
            </a: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3476812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Supervised ML</a:t>
            </a:r>
            <a:r>
              <a:rPr lang="en-US" b="1" dirty="0"/>
              <a:t/>
            </a:r>
            <a:br>
              <a:rPr lang="en-US" b="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3825" y="1860550"/>
            <a:ext cx="6667500" cy="3352800"/>
          </a:xfrm>
          <a:prstGeom prst="rect">
            <a:avLst/>
          </a:prstGeom>
        </p:spPr>
      </p:pic>
      <p:sp>
        <p:nvSpPr>
          <p:cNvPr id="5" name="Rectangle 4"/>
          <p:cNvSpPr/>
          <p:nvPr/>
        </p:nvSpPr>
        <p:spPr>
          <a:xfrm>
            <a:off x="512064" y="1588998"/>
            <a:ext cx="4937760" cy="4478149"/>
          </a:xfrm>
          <a:prstGeom prst="rect">
            <a:avLst/>
          </a:prstGeom>
        </p:spPr>
        <p:txBody>
          <a:bodyPr wrap="square">
            <a:spAutoFit/>
          </a:bodyPr>
          <a:lstStyle/>
          <a:p>
            <a:pPr>
              <a:lnSpc>
                <a:spcPts val="1800"/>
              </a:lnSpc>
              <a:spcAft>
                <a:spcPts val="240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supervised learning, the machine is taught by example. </a:t>
            </a:r>
            <a:endPar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a:lnSpc>
                <a:spcPts val="1800"/>
              </a:lnSpc>
              <a:spcAft>
                <a:spcPts val="2400"/>
              </a:spcAft>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operator provides the machine learning algorithm with a known dataset that includes desired inputs and outputs, and the algorithm must find a method to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determine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arrive at those inputs and </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outputs.</a:t>
            </a:r>
          </a:p>
          <a:p>
            <a:pPr>
              <a:lnSpc>
                <a:spcPts val="1800"/>
              </a:lnSpc>
              <a:spcAft>
                <a:spcPts val="2400"/>
              </a:spcAft>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While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operator knows the correct answers to the problem, the algorithm identifies patterns in data, learns from observations and makes predictions</a:t>
            </a: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a:lnSpc>
                <a:spcPts val="1800"/>
              </a:lnSpc>
              <a:spcAft>
                <a:spcPts val="2400"/>
              </a:spcAft>
            </a:pPr>
            <a:r>
              <a:rPr lang="en-US"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algorithm makes predictions and is corrected by the operator – and this process continues until the algorithm achieves a high level of accuracy/performance.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8823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Under the umbrella of supervised learning fall: Classification, Regression and Forecasting.</a:t>
            </a:r>
            <a:r>
              <a:rPr lang="en-IN" dirty="0"/>
              <a:t/>
            </a:r>
            <a:br>
              <a:rPr lang="en-IN" dirty="0"/>
            </a:br>
            <a:endParaRPr lang="en-IN" dirty="0"/>
          </a:p>
        </p:txBody>
      </p:sp>
      <p:sp>
        <p:nvSpPr>
          <p:cNvPr id="3" name="Content Placeholder 2"/>
          <p:cNvSpPr>
            <a:spLocks noGrp="1"/>
          </p:cNvSpPr>
          <p:nvPr>
            <p:ph idx="1"/>
          </p:nvPr>
        </p:nvSpPr>
        <p:spPr>
          <a:xfrm>
            <a:off x="1069848" y="2840736"/>
            <a:ext cx="10058400" cy="3989832"/>
          </a:xfrm>
        </p:spPr>
        <p:txBody>
          <a:bodyPr>
            <a:normAutofit/>
          </a:bodyPr>
          <a:lstStyle/>
          <a:p>
            <a:pPr lvl="0"/>
            <a:r>
              <a:rPr lang="en-US" b="1" dirty="0" smtClean="0"/>
              <a:t>Classification</a:t>
            </a:r>
            <a:r>
              <a:rPr lang="en-US" dirty="0"/>
              <a:t>: In classification tasks, the machine learning program must draw a conclusion from observed values and determine to</a:t>
            </a:r>
            <a:br>
              <a:rPr lang="en-US" dirty="0"/>
            </a:br>
            <a:r>
              <a:rPr lang="en-US" dirty="0"/>
              <a:t>what category new observations belong. For example, when filtering emails as ‘spam’ or ‘not spam’, the program must look at existing observational data and filter the emails accordingly.</a:t>
            </a:r>
            <a:endParaRPr lang="en-IN" dirty="0"/>
          </a:p>
          <a:p>
            <a:pPr lvl="0"/>
            <a:r>
              <a:rPr lang="en-US" b="1" dirty="0"/>
              <a:t>Regression</a:t>
            </a:r>
            <a:r>
              <a:rPr lang="en-US" dirty="0"/>
              <a:t>: In regression tasks, the machine learning program must estimate – and understand – the relationships among variables. Regression analysis focuses on one dependent variable and a series of other changing variables – making it particularly useful for prediction and forecasting.</a:t>
            </a:r>
            <a:endParaRPr lang="en-IN" dirty="0"/>
          </a:p>
          <a:p>
            <a:pPr lvl="0"/>
            <a:r>
              <a:rPr lang="en-US" b="1" dirty="0"/>
              <a:t>Forecasting</a:t>
            </a:r>
            <a:r>
              <a:rPr lang="en-US" dirty="0"/>
              <a:t>: Forecasting is the process of making predictions about the future based on the past and present data, and is commonly used to analyze trends.</a:t>
            </a:r>
            <a:endParaRPr lang="en-IN" dirty="0"/>
          </a:p>
          <a:p>
            <a:endParaRPr lang="en-IN" dirty="0"/>
          </a:p>
        </p:txBody>
      </p:sp>
    </p:spTree>
    <p:extLst>
      <p:ext uri="{BB962C8B-B14F-4D97-AF65-F5344CB8AC3E}">
        <p14:creationId xmlns:p14="http://schemas.microsoft.com/office/powerpoint/2010/main" val="622432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Unsupervised ML</a:t>
            </a:r>
            <a:endParaRPr lang="en-IN" dirty="0"/>
          </a:p>
        </p:txBody>
      </p:sp>
      <p:sp>
        <p:nvSpPr>
          <p:cNvPr id="3" name="Content Placeholder 2"/>
          <p:cNvSpPr>
            <a:spLocks noGrp="1"/>
          </p:cNvSpPr>
          <p:nvPr>
            <p:ph idx="1"/>
          </p:nvPr>
        </p:nvSpPr>
        <p:spPr>
          <a:xfrm>
            <a:off x="557784" y="1877568"/>
            <a:ext cx="4904232" cy="4779264"/>
          </a:xfrm>
        </p:spPr>
        <p:txBody>
          <a:bodyPr>
            <a:normAutofit fontScale="92500" lnSpcReduction="10000"/>
          </a:bodyPr>
          <a:lstStyle/>
          <a:p>
            <a:r>
              <a:rPr lang="en-US" dirty="0"/>
              <a:t>Here, the machine learning algorithm studies data to identify patterns. </a:t>
            </a:r>
            <a:endParaRPr lang="en-US" dirty="0" smtClean="0"/>
          </a:p>
          <a:p>
            <a:r>
              <a:rPr lang="en-US" dirty="0" smtClean="0"/>
              <a:t>There </a:t>
            </a:r>
            <a:r>
              <a:rPr lang="en-US" dirty="0"/>
              <a:t>is no answer key or human operator to provide instruction. Instead, the machine determines the correlations and relationships by analyzing available data. </a:t>
            </a:r>
            <a:endParaRPr lang="en-US" dirty="0" smtClean="0"/>
          </a:p>
          <a:p>
            <a:r>
              <a:rPr lang="en-US" dirty="0" smtClean="0"/>
              <a:t>In </a:t>
            </a:r>
            <a:r>
              <a:rPr lang="en-US" dirty="0"/>
              <a:t>an unsupervised learning process, the machine learning algorithm is left to interpret large data sets and address that data accordingly. </a:t>
            </a:r>
            <a:endParaRPr lang="en-US" dirty="0" smtClean="0"/>
          </a:p>
          <a:p>
            <a:r>
              <a:rPr lang="en-US" dirty="0" smtClean="0"/>
              <a:t>The</a:t>
            </a:r>
            <a:r>
              <a:rPr lang="en-US" dirty="0"/>
              <a:t> algorithm tries to </a:t>
            </a:r>
            <a:r>
              <a:rPr lang="en-US" dirty="0" smtClean="0"/>
              <a:t>organize </a:t>
            </a:r>
            <a:r>
              <a:rPr lang="en-US" dirty="0"/>
              <a:t>that data in some way to describe its </a:t>
            </a:r>
            <a:r>
              <a:rPr lang="en-US" dirty="0" smtClean="0"/>
              <a:t>structure</a:t>
            </a:r>
          </a:p>
          <a:p>
            <a:r>
              <a:rPr lang="en-US" dirty="0" smtClean="0"/>
              <a:t>. </a:t>
            </a:r>
            <a:r>
              <a:rPr lang="en-US" dirty="0"/>
              <a:t>This might mean grouping the data into clusters or arranging it in a way that looks more </a:t>
            </a:r>
            <a:r>
              <a:rPr lang="en-US" dirty="0" smtClean="0"/>
              <a:t>organized.</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346" y="2121408"/>
            <a:ext cx="5289973" cy="2975610"/>
          </a:xfrm>
          <a:prstGeom prst="rect">
            <a:avLst/>
          </a:prstGeom>
        </p:spPr>
      </p:pic>
    </p:spTree>
    <p:extLst>
      <p:ext uri="{BB962C8B-B14F-4D97-AF65-F5344CB8AC3E}">
        <p14:creationId xmlns:p14="http://schemas.microsoft.com/office/powerpoint/2010/main" val="1073182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Under the umbrella of unsupervised learning, fall:</a:t>
            </a:r>
            <a:r>
              <a:rPr lang="en-IN" dirty="0"/>
              <a:t/>
            </a:r>
            <a:br>
              <a:rPr lang="en-IN" dirty="0"/>
            </a:br>
            <a:endParaRPr lang="en-IN" dirty="0"/>
          </a:p>
        </p:txBody>
      </p:sp>
      <p:sp>
        <p:nvSpPr>
          <p:cNvPr id="3" name="Content Placeholder 2"/>
          <p:cNvSpPr>
            <a:spLocks noGrp="1"/>
          </p:cNvSpPr>
          <p:nvPr>
            <p:ph idx="1"/>
          </p:nvPr>
        </p:nvSpPr>
        <p:spPr>
          <a:xfrm>
            <a:off x="1069848" y="2121408"/>
            <a:ext cx="5684520" cy="4050792"/>
          </a:xfrm>
        </p:spPr>
        <p:txBody>
          <a:bodyPr/>
          <a:lstStyle/>
          <a:p>
            <a:pPr lvl="0"/>
            <a:r>
              <a:rPr lang="en-US" b="1" dirty="0"/>
              <a:t>Clustering</a:t>
            </a:r>
            <a:r>
              <a:rPr lang="en-US" dirty="0"/>
              <a:t>: Clustering involves grouping sets of similar data (based on defined criteria). It’s useful for segmenting data into several groups and performing analysis on each data set to find patterns.</a:t>
            </a:r>
            <a:endParaRPr lang="en-IN" dirty="0"/>
          </a:p>
          <a:p>
            <a:pPr lvl="0"/>
            <a:r>
              <a:rPr lang="en-US" b="1" dirty="0"/>
              <a:t>Dimension reduction</a:t>
            </a:r>
            <a:r>
              <a:rPr lang="en-US" dirty="0"/>
              <a:t>: Dimension reduction reduces the number of variables being considered to find the exact information required.</a:t>
            </a:r>
            <a:endParaRPr lang="en-IN" dirty="0"/>
          </a:p>
          <a:p>
            <a:endParaRPr lang="en-IN" dirty="0"/>
          </a:p>
        </p:txBody>
      </p:sp>
    </p:spTree>
    <p:extLst>
      <p:ext uri="{BB962C8B-B14F-4D97-AF65-F5344CB8AC3E}">
        <p14:creationId xmlns:p14="http://schemas.microsoft.com/office/powerpoint/2010/main" val="1313375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69" y="1342641"/>
            <a:ext cx="9664179" cy="4094991"/>
          </a:xfrm>
          <a:prstGeom prst="rect">
            <a:avLst/>
          </a:prstGeom>
        </p:spPr>
      </p:pic>
    </p:spTree>
    <p:extLst>
      <p:ext uri="{BB962C8B-B14F-4D97-AF65-F5344CB8AC3E}">
        <p14:creationId xmlns:p14="http://schemas.microsoft.com/office/powerpoint/2010/main" val="3195480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7" y="131064"/>
            <a:ext cx="10058400" cy="1609344"/>
          </a:xfrm>
        </p:spPr>
        <p:txBody>
          <a:bodyPr/>
          <a:lstStyle/>
          <a:p>
            <a:r>
              <a:rPr lang="en-US" dirty="0" smtClean="0"/>
              <a:t>Semi-Supervised ML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861" y="1740408"/>
            <a:ext cx="8887974" cy="4849392"/>
          </a:xfrm>
          <a:prstGeom prst="rect">
            <a:avLst/>
          </a:prstGeom>
        </p:spPr>
      </p:pic>
    </p:spTree>
    <p:extLst>
      <p:ext uri="{BB962C8B-B14F-4D97-AF65-F5344CB8AC3E}">
        <p14:creationId xmlns:p14="http://schemas.microsoft.com/office/powerpoint/2010/main" val="2100055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r>
              <a:rPr lang="en-IN" dirty="0"/>
              <a:t/>
            </a:r>
            <a:br>
              <a:rPr lang="en-IN" dirty="0"/>
            </a:br>
            <a:endParaRPr lang="en-IN" dirty="0"/>
          </a:p>
        </p:txBody>
      </p:sp>
      <p:sp>
        <p:nvSpPr>
          <p:cNvPr id="3" name="Content Placeholder 2"/>
          <p:cNvSpPr>
            <a:spLocks noGrp="1"/>
          </p:cNvSpPr>
          <p:nvPr>
            <p:ph idx="1"/>
          </p:nvPr>
        </p:nvSpPr>
        <p:spPr>
          <a:xfrm>
            <a:off x="731520" y="1487424"/>
            <a:ext cx="5864352" cy="5230368"/>
          </a:xfrm>
        </p:spPr>
        <p:txBody>
          <a:bodyPr>
            <a:normAutofit/>
          </a:bodyPr>
          <a:lstStyle/>
          <a:p>
            <a:r>
              <a:rPr lang="en-US" dirty="0"/>
              <a:t>Reinforcement learning focuses on regimented learning processes, where a machine learning algorithm is provided with a set of actions, parameters and end values. </a:t>
            </a:r>
            <a:endParaRPr lang="en-US" dirty="0" smtClean="0"/>
          </a:p>
          <a:p>
            <a:r>
              <a:rPr lang="en-US" dirty="0" smtClean="0"/>
              <a:t>By </a:t>
            </a:r>
            <a:r>
              <a:rPr lang="en-US" dirty="0"/>
              <a:t>defining the rules, the machine learning algorithm then tries to explore different options and possibilities, monitoring and evaluating each result to determine which one is optimal</a:t>
            </a:r>
            <a:r>
              <a:rPr lang="en-US" dirty="0" smtClean="0"/>
              <a:t>.</a:t>
            </a:r>
          </a:p>
          <a:p>
            <a:r>
              <a:rPr lang="en-US" dirty="0" smtClean="0"/>
              <a:t> </a:t>
            </a:r>
            <a:r>
              <a:rPr lang="en-US" dirty="0"/>
              <a:t>Reinforcement learning teaches the machine trial and error. </a:t>
            </a:r>
            <a:endParaRPr lang="en-US" dirty="0" smtClean="0"/>
          </a:p>
          <a:p>
            <a:r>
              <a:rPr lang="en-US" dirty="0" smtClean="0"/>
              <a:t>It </a:t>
            </a:r>
            <a:r>
              <a:rPr lang="en-US" dirty="0"/>
              <a:t>learns from past experiences and begins to adapt its approach in response to the situation to achieve the best possible result.</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032" y="2951607"/>
            <a:ext cx="5483013" cy="30841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6503" y="296799"/>
            <a:ext cx="1924050" cy="2381250"/>
          </a:xfrm>
          <a:prstGeom prst="rect">
            <a:avLst/>
          </a:prstGeom>
        </p:spPr>
      </p:pic>
    </p:spTree>
    <p:extLst>
      <p:ext uri="{BB962C8B-B14F-4D97-AF65-F5344CB8AC3E}">
        <p14:creationId xmlns:p14="http://schemas.microsoft.com/office/powerpoint/2010/main" val="519417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90749969"/>
              </p:ext>
            </p:extLst>
          </p:nvPr>
        </p:nvGraphicFramePr>
        <p:xfrm>
          <a:off x="952500" y="85344"/>
          <a:ext cx="10077450" cy="6644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361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Where We should Start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600" y="3927623"/>
            <a:ext cx="3194212" cy="19976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4777" y="4926467"/>
            <a:ext cx="2619375" cy="17430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589" y="3037522"/>
            <a:ext cx="3028950" cy="1514475"/>
          </a:xfrm>
          <a:prstGeom prst="rect">
            <a:avLst/>
          </a:prstGeom>
        </p:spPr>
      </p:pic>
    </p:spTree>
    <p:extLst>
      <p:ext uri="{BB962C8B-B14F-4D97-AF65-F5344CB8AC3E}">
        <p14:creationId xmlns:p14="http://schemas.microsoft.com/office/powerpoint/2010/main" val="393947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0"/>
            <a:ext cx="10058400" cy="1609344"/>
          </a:xfrm>
        </p:spPr>
        <p:txBody>
          <a:bodyPr/>
          <a:lstStyle/>
          <a:p>
            <a:r>
              <a:rPr lang="en-US" b="1" u="sng" dirty="0" smtClean="0"/>
              <a:t>Example</a:t>
            </a:r>
            <a:endParaRPr lang="en-IN" dirty="0"/>
          </a:p>
        </p:txBody>
      </p:sp>
      <p:sp>
        <p:nvSpPr>
          <p:cNvPr id="3" name="Content Placeholder 2"/>
          <p:cNvSpPr>
            <a:spLocks noGrp="1"/>
          </p:cNvSpPr>
          <p:nvPr>
            <p:ph idx="1"/>
          </p:nvPr>
        </p:nvSpPr>
        <p:spPr>
          <a:xfrm>
            <a:off x="1069848" y="1414272"/>
            <a:ext cx="10707624" cy="4757928"/>
          </a:xfrm>
        </p:spPr>
        <p:txBody>
          <a:bodyPr>
            <a:normAutofit fontScale="77500" lnSpcReduction="20000"/>
          </a:bodyPr>
          <a:lstStyle/>
          <a:p>
            <a:pPr lvl="0"/>
            <a:r>
              <a:rPr lang="en-US" b="1" dirty="0" smtClean="0"/>
              <a:t>Naïve </a:t>
            </a:r>
            <a:r>
              <a:rPr lang="en-US" b="1" dirty="0"/>
              <a:t>Bayes Classifier Algorithm (Supervised Learning - Classification)</a:t>
            </a:r>
            <a:r>
              <a:rPr lang="en-US" dirty="0"/>
              <a:t/>
            </a:r>
            <a:br>
              <a:rPr lang="en-US" dirty="0"/>
            </a:br>
            <a:r>
              <a:rPr lang="en-US" sz="1500" dirty="0"/>
              <a:t>The Naïve Bayes classifier is based on Bayes’ theorem and classifies every value as independent of any other value. It allows us to predict a class/category, based on a given set of features, using probability.</a:t>
            </a:r>
            <a:br>
              <a:rPr lang="en-US" sz="1500" dirty="0"/>
            </a:br>
            <a:r>
              <a:rPr lang="en-US" sz="1500" dirty="0"/>
              <a:t/>
            </a:r>
            <a:br>
              <a:rPr lang="en-US" sz="1500" dirty="0"/>
            </a:br>
            <a:r>
              <a:rPr lang="en-US" sz="1500" dirty="0"/>
              <a:t>Despite its simplicity, the classifier does surprisingly well and is often used due to the fact it outperforms more sophisticated classification methods</a:t>
            </a:r>
            <a:r>
              <a:rPr lang="en-US" sz="1500" dirty="0" smtClean="0"/>
              <a:t>.</a:t>
            </a:r>
          </a:p>
          <a:p>
            <a:pPr marL="0" lvl="0" indent="0">
              <a:buNone/>
            </a:pPr>
            <a:endParaRPr lang="en-IN" sz="1500" dirty="0"/>
          </a:p>
          <a:p>
            <a:pPr lvl="0"/>
            <a:r>
              <a:rPr lang="en-US" b="1" dirty="0"/>
              <a:t>K Means Clustering Algorithm (Unsupervised Learning - Clustering)</a:t>
            </a:r>
            <a:r>
              <a:rPr lang="en-US" dirty="0"/>
              <a:t/>
            </a:r>
            <a:br>
              <a:rPr lang="en-US" dirty="0"/>
            </a:br>
            <a:r>
              <a:rPr lang="en-US" sz="1500" dirty="0"/>
              <a:t>The K Means Clustering algorithm is a type of unsupervised learning, which is used to categories unlabeled data, i.e. data without defined categories or groups. The algorithm works by finding groups within the data, with the number of groups represented by the variable K. It then works iteratively to assign each data point to one of K groups based on the features provided</a:t>
            </a:r>
            <a:r>
              <a:rPr lang="en-US" sz="1500" dirty="0" smtClean="0"/>
              <a:t>.</a:t>
            </a:r>
          </a:p>
          <a:p>
            <a:pPr marL="0" lvl="0" indent="0">
              <a:buNone/>
            </a:pPr>
            <a:endParaRPr lang="en-IN" sz="1500" dirty="0"/>
          </a:p>
          <a:p>
            <a:pPr lvl="0"/>
            <a:r>
              <a:rPr lang="en-US" b="1" dirty="0" smtClean="0"/>
              <a:t>Support Vector Machine Algorithm (Supervised Learning - Classification)</a:t>
            </a:r>
            <a:r>
              <a:rPr lang="en-US" dirty="0" smtClean="0"/>
              <a:t/>
            </a:r>
            <a:br>
              <a:rPr lang="en-US" dirty="0" smtClean="0"/>
            </a:br>
            <a:r>
              <a:rPr lang="en-US" sz="1500" dirty="0" smtClean="0"/>
              <a:t>Support Vector Machine algorithms are supervised learning models that </a:t>
            </a:r>
            <a:r>
              <a:rPr lang="en-US" sz="1500" dirty="0" err="1" smtClean="0"/>
              <a:t>analyse</a:t>
            </a:r>
            <a:r>
              <a:rPr lang="en-US" sz="1500" dirty="0" smtClean="0"/>
              <a:t> data used for classification and regression analysis. They essentially filter data into categories, which is achieved by providing a set of training examples, each set marked as belonging to one or the other of the two categories. The algorithm then works to build a model that assigns new values to one category or the other.</a:t>
            </a:r>
          </a:p>
          <a:p>
            <a:pPr lvl="0"/>
            <a:endParaRPr lang="en-IN" sz="1500" dirty="0" smtClean="0"/>
          </a:p>
          <a:p>
            <a:pPr lvl="0"/>
            <a:r>
              <a:rPr lang="en-US" b="1" dirty="0" smtClean="0"/>
              <a:t>Linear Regression (Supervised Learning/Regression)</a:t>
            </a:r>
            <a:r>
              <a:rPr lang="en-US" dirty="0" smtClean="0"/>
              <a:t/>
            </a:r>
            <a:br>
              <a:rPr lang="en-US" dirty="0" smtClean="0"/>
            </a:br>
            <a:r>
              <a:rPr lang="en-US" sz="1500" dirty="0" smtClean="0"/>
              <a:t>Linear regression is the most basic type of regression. Simple linear regression allows us to understand the relationships between two continuous variables. </a:t>
            </a:r>
          </a:p>
          <a:p>
            <a:pPr marL="0" lvl="0" indent="0">
              <a:buNone/>
            </a:pPr>
            <a:endParaRPr lang="en-IN" sz="1500" dirty="0" smtClean="0"/>
          </a:p>
          <a:p>
            <a:pPr lvl="0"/>
            <a:r>
              <a:rPr lang="en-US" b="1" dirty="0" smtClean="0"/>
              <a:t>Logistic Regression (Supervised learning – Classification)</a:t>
            </a:r>
            <a:r>
              <a:rPr lang="en-US" dirty="0" smtClean="0"/>
              <a:t/>
            </a:r>
            <a:br>
              <a:rPr lang="en-US" dirty="0" smtClean="0"/>
            </a:br>
            <a:r>
              <a:rPr lang="en-US" sz="1800" dirty="0" smtClean="0"/>
              <a:t>Logistic regression focuses on estimating the probability of an event occurring based on the previous data provided. It is used to cover a binary dependent variable that is where only two values, 0 and 1, represent outcomes.</a:t>
            </a:r>
            <a:endParaRPr lang="en-IN" sz="1800" dirty="0" smtClean="0"/>
          </a:p>
        </p:txBody>
      </p:sp>
    </p:spTree>
    <p:extLst>
      <p:ext uri="{BB962C8B-B14F-4D97-AF65-F5344CB8AC3E}">
        <p14:creationId xmlns:p14="http://schemas.microsoft.com/office/powerpoint/2010/main" val="3929062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463296"/>
            <a:ext cx="10058400" cy="5708904"/>
          </a:xfrm>
        </p:spPr>
        <p:txBody>
          <a:bodyPr>
            <a:normAutofit fontScale="92500" lnSpcReduction="10000"/>
          </a:bodyPr>
          <a:lstStyle/>
          <a:p>
            <a:pPr lvl="0"/>
            <a:r>
              <a:rPr lang="en-US" b="1" dirty="0"/>
              <a:t>Artificial Neural Networks (Reinforcement Learning)</a:t>
            </a:r>
            <a:r>
              <a:rPr lang="en-US" dirty="0"/>
              <a:t/>
            </a:r>
            <a:br>
              <a:rPr lang="en-US" dirty="0"/>
            </a:br>
            <a:r>
              <a:rPr lang="en-US" sz="1700" dirty="0"/>
              <a:t>An artificial neural network (ANN) comprises ‘units’ arranged in a series of layers, each of which connects to layers on either side. ANNs are inspired by biological systems, such as the brain, and how they process information. ANNs are essentially a large number of interconnected processing elements, working in unison to solve specific problems.</a:t>
            </a:r>
            <a:br>
              <a:rPr lang="en-US" sz="1700" dirty="0"/>
            </a:br>
            <a:r>
              <a:rPr lang="en-US" sz="1700" dirty="0"/>
              <a:t/>
            </a:r>
            <a:br>
              <a:rPr lang="en-US" sz="1700" dirty="0"/>
            </a:br>
            <a:r>
              <a:rPr lang="en-US" sz="1700" dirty="0"/>
              <a:t>ANNs also learn by example and through experience, and they are extremely useful for modelling non-linear relationships in high-dimensional data or where the relationship amongst the input variables is difficult to understand.</a:t>
            </a:r>
            <a:endParaRPr lang="en-IN" sz="1700" dirty="0"/>
          </a:p>
          <a:p>
            <a:pPr lvl="0"/>
            <a:r>
              <a:rPr lang="en-US" b="1" dirty="0"/>
              <a:t>Decision Trees (Supervised Learning – Classification/Regression)</a:t>
            </a:r>
            <a:r>
              <a:rPr lang="en-US" dirty="0"/>
              <a:t/>
            </a:r>
            <a:br>
              <a:rPr lang="en-US" dirty="0"/>
            </a:br>
            <a:r>
              <a:rPr lang="en-US" sz="1500" dirty="0"/>
              <a:t>A decision tree is a flow-chart-like tree structure that uses a branching method to illustrate every possible outcome of a decision. Each node within the tree represents a test on a specific variable – and each branch is the outcome of that test.</a:t>
            </a:r>
            <a:endParaRPr lang="en-IN" sz="1500" dirty="0"/>
          </a:p>
          <a:p>
            <a:pPr lvl="0"/>
            <a:r>
              <a:rPr lang="en-US" b="1" dirty="0"/>
              <a:t>Random Forests (Supervised Learning – Classification/Regression)</a:t>
            </a:r>
            <a:r>
              <a:rPr lang="en-US" dirty="0"/>
              <a:t/>
            </a:r>
            <a:br>
              <a:rPr lang="en-US" dirty="0"/>
            </a:br>
            <a:r>
              <a:rPr lang="en-US" sz="1400" dirty="0"/>
              <a:t>Random forests or ‘random decision forests’ is an ensemble learning method, combining multiple algorithms to generate better results for classification, regression and other tasks. Each individual classifier is weak, but when combined with others, can produce excellent results. The algorithm starts with a ‘decision tree’ (a tree-like graph or model of decisions) and an input is entered at the top. It then travels down the tree, with data being segmented into smaller and smaller sets, based on specific variables.</a:t>
            </a:r>
            <a:endParaRPr lang="en-IN" sz="1400" dirty="0"/>
          </a:p>
          <a:p>
            <a:pPr lvl="0"/>
            <a:r>
              <a:rPr lang="en-US" b="1" dirty="0"/>
              <a:t>Nearest </a:t>
            </a:r>
            <a:r>
              <a:rPr lang="en-US" b="1" dirty="0" err="1"/>
              <a:t>Neighbours</a:t>
            </a:r>
            <a:r>
              <a:rPr lang="en-US" b="1" dirty="0"/>
              <a:t> (Supervised Learning)</a:t>
            </a:r>
            <a:r>
              <a:rPr lang="en-US" dirty="0"/>
              <a:t/>
            </a:r>
            <a:br>
              <a:rPr lang="en-US" dirty="0"/>
            </a:br>
            <a:r>
              <a:rPr lang="en-US" sz="1400" dirty="0"/>
              <a:t>The K-Nearest-</a:t>
            </a:r>
            <a:r>
              <a:rPr lang="en-US" sz="1400" dirty="0" err="1"/>
              <a:t>Neighbour</a:t>
            </a:r>
            <a:r>
              <a:rPr lang="en-US" sz="1400" dirty="0"/>
              <a:t> algorithm estimates how likely a data point is to be a member of one group or another. It essentially looks at the data points around a single data point to determine what group it is actually in. For example, if one point is on a grid and the algorithm is trying to determine what group that data point is in (Group A or Group B, for example) it would look at the data points near it to see what group the majority of the points are in.</a:t>
            </a:r>
            <a:br>
              <a:rPr lang="en-US" sz="1400" dirty="0"/>
            </a:br>
            <a:r>
              <a:rPr lang="en-US" dirty="0"/>
              <a:t/>
            </a:r>
            <a:br>
              <a:rPr lang="en-US" dirty="0"/>
            </a:br>
            <a:r>
              <a:rPr lang="en-US" dirty="0"/>
              <a:t>Clearly, there are a lot of things to consider when it comes to choosing the right machine learning algorithms for your business’ analytics. </a:t>
            </a:r>
            <a:endParaRPr lang="en-IN" dirty="0"/>
          </a:p>
        </p:txBody>
      </p:sp>
    </p:spTree>
    <p:extLst>
      <p:ext uri="{BB962C8B-B14F-4D97-AF65-F5344CB8AC3E}">
        <p14:creationId xmlns:p14="http://schemas.microsoft.com/office/powerpoint/2010/main" val="2381192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5322" y="1289304"/>
            <a:ext cx="3747452" cy="4051300"/>
          </a:xfrm>
        </p:spPr>
      </p:pic>
      <p:sp>
        <p:nvSpPr>
          <p:cNvPr id="5" name="Rectangle 4"/>
          <p:cNvSpPr/>
          <p:nvPr/>
        </p:nvSpPr>
        <p:spPr>
          <a:xfrm>
            <a:off x="2548128" y="6145276"/>
            <a:ext cx="8412480" cy="369332"/>
          </a:xfrm>
          <a:prstGeom prst="rect">
            <a:avLst/>
          </a:prstGeom>
        </p:spPr>
        <p:txBody>
          <a:bodyPr wrap="square">
            <a:spAutoFit/>
          </a:bodyPr>
          <a:lstStyle/>
          <a:p>
            <a:pPr lvl="0"/>
            <a:r>
              <a:rPr lang="en-US" b="1" dirty="0" smtClean="0"/>
              <a:t>Ab </a:t>
            </a:r>
            <a:r>
              <a:rPr lang="en-US" b="1" dirty="0" err="1" smtClean="0"/>
              <a:t>Kuch</a:t>
            </a:r>
            <a:r>
              <a:rPr lang="en-US" b="1" dirty="0" smtClean="0"/>
              <a:t> </a:t>
            </a:r>
            <a:r>
              <a:rPr lang="en-US" b="1" dirty="0" err="1" smtClean="0"/>
              <a:t>Puchna</a:t>
            </a:r>
            <a:r>
              <a:rPr lang="en-US" b="1" dirty="0" smtClean="0"/>
              <a:t> Mat, </a:t>
            </a:r>
            <a:r>
              <a:rPr lang="en-US" b="1" dirty="0" err="1" smtClean="0"/>
              <a:t>Thoda</a:t>
            </a:r>
            <a:r>
              <a:rPr lang="en-US" b="1" dirty="0" smtClean="0"/>
              <a:t> </a:t>
            </a:r>
            <a:r>
              <a:rPr lang="en-US" b="1" dirty="0" err="1" smtClean="0"/>
              <a:t>Khud</a:t>
            </a:r>
            <a:r>
              <a:rPr lang="en-US" b="1" dirty="0" smtClean="0"/>
              <a:t> </a:t>
            </a:r>
            <a:r>
              <a:rPr lang="en-US" b="1" dirty="0" err="1" smtClean="0"/>
              <a:t>Bhi</a:t>
            </a:r>
            <a:r>
              <a:rPr lang="en-US" b="1" dirty="0" smtClean="0"/>
              <a:t> </a:t>
            </a:r>
            <a:r>
              <a:rPr lang="en-US" b="1" dirty="0" err="1" smtClean="0"/>
              <a:t>padho</a:t>
            </a:r>
            <a:r>
              <a:rPr lang="en-US" b="1" dirty="0" smtClean="0"/>
              <a:t> or Google </a:t>
            </a:r>
            <a:r>
              <a:rPr lang="en-US" b="1" dirty="0" err="1" smtClean="0"/>
              <a:t>karo</a:t>
            </a:r>
            <a:r>
              <a:rPr lang="en-US" b="1" dirty="0" smtClean="0"/>
              <a:t>.</a:t>
            </a:r>
            <a:endParaRPr lang="en-IN" dirty="0"/>
          </a:p>
        </p:txBody>
      </p:sp>
    </p:spTree>
    <p:extLst>
      <p:ext uri="{BB962C8B-B14F-4D97-AF65-F5344CB8AC3E}">
        <p14:creationId xmlns:p14="http://schemas.microsoft.com/office/powerpoint/2010/main" val="1006008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Statistics</a:t>
            </a:r>
            <a:endParaRPr lang="en-IN" dirty="0"/>
          </a:p>
        </p:txBody>
      </p:sp>
      <p:sp>
        <p:nvSpPr>
          <p:cNvPr id="3" name="Content Placeholder 2"/>
          <p:cNvSpPr>
            <a:spLocks noGrp="1"/>
          </p:cNvSpPr>
          <p:nvPr>
            <p:ph idx="1"/>
          </p:nvPr>
        </p:nvSpPr>
        <p:spPr>
          <a:xfrm>
            <a:off x="1069848" y="2121408"/>
            <a:ext cx="10058400" cy="914400"/>
          </a:xfrm>
        </p:spPr>
        <p:txBody>
          <a:bodyPr/>
          <a:lstStyle/>
          <a:p>
            <a:r>
              <a:rPr lang="en-IN" b="1" dirty="0" smtClean="0"/>
              <a:t>It is a </a:t>
            </a:r>
            <a:r>
              <a:rPr lang="en-IN" b="1" dirty="0"/>
              <a:t>branch of mathematics dealing with the collection, analysis, interpretation, and presentation of masses of numerical data</a:t>
            </a:r>
            <a:r>
              <a:rPr lang="en-IN" dirty="0"/>
              <a:t>.</a:t>
            </a:r>
          </a:p>
        </p:txBody>
      </p:sp>
    </p:spTree>
    <p:extLst>
      <p:ext uri="{BB962C8B-B14F-4D97-AF65-F5344CB8AC3E}">
        <p14:creationId xmlns:p14="http://schemas.microsoft.com/office/powerpoint/2010/main" val="179297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722" y="1316736"/>
            <a:ext cx="9429958" cy="4368039"/>
          </a:xfrm>
          <a:prstGeom prst="rect">
            <a:avLst/>
          </a:prstGeom>
        </p:spPr>
      </p:pic>
    </p:spTree>
    <p:extLst>
      <p:ext uri="{BB962C8B-B14F-4D97-AF65-F5344CB8AC3E}">
        <p14:creationId xmlns:p14="http://schemas.microsoft.com/office/powerpoint/2010/main" val="3607504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08" y="464872"/>
            <a:ext cx="10750741" cy="5707327"/>
          </a:xfrm>
          <a:prstGeom prst="rect">
            <a:avLst/>
          </a:prstGeom>
        </p:spPr>
      </p:pic>
    </p:spTree>
    <p:extLst>
      <p:ext uri="{BB962C8B-B14F-4D97-AF65-F5344CB8AC3E}">
        <p14:creationId xmlns:p14="http://schemas.microsoft.com/office/powerpoint/2010/main" val="2474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888" y="1673065"/>
            <a:ext cx="6150610" cy="3898615"/>
          </a:xfrm>
        </p:spPr>
      </p:pic>
    </p:spTree>
    <p:extLst>
      <p:ext uri="{BB962C8B-B14F-4D97-AF65-F5344CB8AC3E}">
        <p14:creationId xmlns:p14="http://schemas.microsoft.com/office/powerpoint/2010/main" val="498963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568" y="926592"/>
            <a:ext cx="8575059" cy="4794665"/>
          </a:xfrm>
        </p:spPr>
      </p:pic>
      <p:sp>
        <p:nvSpPr>
          <p:cNvPr id="5" name="Cloud Callout 4"/>
          <p:cNvSpPr/>
          <p:nvPr/>
        </p:nvSpPr>
        <p:spPr>
          <a:xfrm>
            <a:off x="8684787" y="341376"/>
            <a:ext cx="1950720" cy="174345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a:t>
            </a:r>
            <a:endParaRPr lang="en-IN" dirty="0"/>
          </a:p>
        </p:txBody>
      </p:sp>
    </p:spTree>
    <p:extLst>
      <p:ext uri="{BB962C8B-B14F-4D97-AF65-F5344CB8AC3E}">
        <p14:creationId xmlns:p14="http://schemas.microsoft.com/office/powerpoint/2010/main" val="3469225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408" y="387096"/>
            <a:ext cx="3794760" cy="185928"/>
          </a:xfrm>
        </p:spPr>
        <p:txBody>
          <a:bodyPr>
            <a:normAutofit fontScale="90000"/>
          </a:bodyPr>
          <a:lstStyle/>
          <a:p>
            <a:r>
              <a:rPr lang="en-US" dirty="0" smtClean="0"/>
              <a:t>What is DS</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6499"/>
            <a:ext cx="2903029" cy="288139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7" y="3938016"/>
            <a:ext cx="5729064" cy="277748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219456"/>
            <a:ext cx="3115818" cy="3115818"/>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7218" y="1352921"/>
            <a:ext cx="5381625" cy="5362575"/>
          </a:xfrm>
          <a:prstGeom prst="rect">
            <a:avLst/>
          </a:prstGeom>
        </p:spPr>
      </p:pic>
    </p:spTree>
    <p:extLst>
      <p:ext uri="{BB962C8B-B14F-4D97-AF65-F5344CB8AC3E}">
        <p14:creationId xmlns:p14="http://schemas.microsoft.com/office/powerpoint/2010/main" val="1002491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355848" cy="295656"/>
          </a:xfrm>
        </p:spPr>
        <p:txBody>
          <a:bodyPr>
            <a:normAutofit fontScale="90000"/>
          </a:bodyPr>
          <a:lstStyle/>
          <a:p>
            <a:r>
              <a:rPr lang="en-US" dirty="0" smtClean="0"/>
              <a:t>What is ML</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168" y="228600"/>
            <a:ext cx="9158478" cy="6551129"/>
          </a:xfrm>
          <a:prstGeom prst="rect">
            <a:avLst/>
          </a:prstGeom>
        </p:spPr>
      </p:pic>
      <p:sp>
        <p:nvSpPr>
          <p:cNvPr id="5" name="Rectangle 4"/>
          <p:cNvSpPr/>
          <p:nvPr/>
        </p:nvSpPr>
        <p:spPr>
          <a:xfrm>
            <a:off x="163377" y="1527772"/>
            <a:ext cx="2177487" cy="98142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Machine learning is actually a sub field/type of AI.</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39184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239</TotalTime>
  <Words>339</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Rockwell</vt:lpstr>
      <vt:lpstr>Rockwell Condensed</vt:lpstr>
      <vt:lpstr>Times New Roman</vt:lpstr>
      <vt:lpstr>Wingdings</vt:lpstr>
      <vt:lpstr>Wood Type</vt:lpstr>
      <vt:lpstr>Machine Learning </vt:lpstr>
      <vt:lpstr>From Where We should Start</vt:lpstr>
      <vt:lpstr>What is Statistics</vt:lpstr>
      <vt:lpstr>PowerPoint Presentation</vt:lpstr>
      <vt:lpstr>PowerPoint Presentation</vt:lpstr>
      <vt:lpstr>PowerPoint Presentation</vt:lpstr>
      <vt:lpstr>PowerPoint Presentation</vt:lpstr>
      <vt:lpstr>What is DS</vt:lpstr>
      <vt:lpstr>What is ML</vt:lpstr>
      <vt:lpstr>What is ML</vt:lpstr>
      <vt:lpstr>There are majorly three types of machine learning algorithms: </vt:lpstr>
      <vt:lpstr>Supervised ML </vt:lpstr>
      <vt:lpstr>Under the umbrella of supervised learning fall: Classification, Regression and Forecasting. </vt:lpstr>
      <vt:lpstr>Unsupervised ML</vt:lpstr>
      <vt:lpstr>Under the umbrella of unsupervised learning, fall: </vt:lpstr>
      <vt:lpstr>PowerPoint Presentation</vt:lpstr>
      <vt:lpstr>Semi-Supervised ML</vt:lpstr>
      <vt:lpstr>Reinforcement learning </vt:lpstr>
      <vt:lpstr>PowerPoint Presentation</vt:lpstr>
      <vt:lpstr>Example</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Himanshu</dc:creator>
  <cp:lastModifiedBy>Himanshu</cp:lastModifiedBy>
  <cp:revision>19</cp:revision>
  <dcterms:created xsi:type="dcterms:W3CDTF">2022-07-28T15:36:06Z</dcterms:created>
  <dcterms:modified xsi:type="dcterms:W3CDTF">2022-08-23T16:46:43Z</dcterms:modified>
</cp:coreProperties>
</file>