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6" r:id="rId3"/>
    <p:sldId id="257" r:id="rId4"/>
    <p:sldId id="297" r:id="rId5"/>
    <p:sldId id="259" r:id="rId6"/>
    <p:sldId id="260" r:id="rId7"/>
    <p:sldId id="295" r:id="rId8"/>
    <p:sldId id="267" r:id="rId9"/>
    <p:sldId id="298" r:id="rId10"/>
    <p:sldId id="261" r:id="rId11"/>
    <p:sldId id="294" r:id="rId12"/>
    <p:sldId id="262" r:id="rId13"/>
    <p:sldId id="258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Quicksand" panose="020B0604020202020204" charset="0"/>
      <p:regular r:id="rId18"/>
      <p:bold r:id="rId19"/>
    </p:embeddedFont>
    <p:embeddedFont>
      <p:font typeface="Short Stack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83372-D0E9-4BCD-AC5A-9A5C21F1C327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ED1F61-6DCE-4FEC-9592-3D0B22F1255C}">
      <dgm:prSet phldrT="[Text]"/>
      <dgm:spPr/>
      <dgm:t>
        <a:bodyPr/>
        <a:lstStyle/>
        <a:p>
          <a:pPr algn="l"/>
          <a:r>
            <a:rPr lang="en-US" dirty="0" smtClean="0"/>
            <a:t>1) Frame the Problem</a:t>
          </a:r>
          <a:endParaRPr lang="en-US" dirty="0"/>
        </a:p>
      </dgm:t>
    </dgm:pt>
    <dgm:pt modelId="{68F1C42E-6B2C-4D08-B7F7-EC2BC83B591F}" type="parTrans" cxnId="{EA2D3E51-5354-490F-BC32-BEB1EA1327B5}">
      <dgm:prSet/>
      <dgm:spPr/>
      <dgm:t>
        <a:bodyPr/>
        <a:lstStyle/>
        <a:p>
          <a:endParaRPr lang="en-US"/>
        </a:p>
      </dgm:t>
    </dgm:pt>
    <dgm:pt modelId="{6922142A-727C-4172-A0A9-CC1D6D670062}" type="sibTrans" cxnId="{EA2D3E51-5354-490F-BC32-BEB1EA1327B5}">
      <dgm:prSet/>
      <dgm:spPr/>
      <dgm:t>
        <a:bodyPr/>
        <a:lstStyle/>
        <a:p>
          <a:endParaRPr lang="en-US"/>
        </a:p>
      </dgm:t>
    </dgm:pt>
    <dgm:pt modelId="{D1BBF9E7-3066-435B-97B9-DF7E93DF2CAE}">
      <dgm:prSet phldrT="[Text]"/>
      <dgm:spPr/>
      <dgm:t>
        <a:bodyPr/>
        <a:lstStyle/>
        <a:p>
          <a:pPr algn="l"/>
          <a:r>
            <a:rPr lang="en-US" dirty="0" smtClean="0"/>
            <a:t>2) Gathering Data</a:t>
          </a:r>
          <a:endParaRPr lang="en-US" dirty="0"/>
        </a:p>
      </dgm:t>
    </dgm:pt>
    <dgm:pt modelId="{83C1E709-87A4-4C40-9834-FA545C51B9D7}" type="parTrans" cxnId="{ADA515FE-6E5B-44B2-8474-76E9788D70C6}">
      <dgm:prSet/>
      <dgm:spPr/>
      <dgm:t>
        <a:bodyPr/>
        <a:lstStyle/>
        <a:p>
          <a:endParaRPr lang="en-US"/>
        </a:p>
      </dgm:t>
    </dgm:pt>
    <dgm:pt modelId="{D766DF8C-1132-4856-9843-30916478EE94}" type="sibTrans" cxnId="{ADA515FE-6E5B-44B2-8474-76E9788D70C6}">
      <dgm:prSet/>
      <dgm:spPr/>
      <dgm:t>
        <a:bodyPr/>
        <a:lstStyle/>
        <a:p>
          <a:endParaRPr lang="en-US"/>
        </a:p>
      </dgm:t>
    </dgm:pt>
    <dgm:pt modelId="{AB95CC74-8B02-4FEA-B492-60502CAA4AAD}">
      <dgm:prSet phldrT="[Text]"/>
      <dgm:spPr/>
      <dgm:t>
        <a:bodyPr/>
        <a:lstStyle/>
        <a:p>
          <a:r>
            <a:rPr lang="en-US" dirty="0" smtClean="0"/>
            <a:t>Csv</a:t>
          </a:r>
        </a:p>
      </dgm:t>
    </dgm:pt>
    <dgm:pt modelId="{232D61F5-72C7-49BC-9BE9-6AEB5BC97664}" type="parTrans" cxnId="{E2A9079B-9F8B-4C64-AC00-DED4C5BB5603}">
      <dgm:prSet/>
      <dgm:spPr/>
      <dgm:t>
        <a:bodyPr/>
        <a:lstStyle/>
        <a:p>
          <a:endParaRPr lang="en-US"/>
        </a:p>
      </dgm:t>
    </dgm:pt>
    <dgm:pt modelId="{C1D616E5-EA91-4C10-8B6A-0D97C24EC74E}" type="sibTrans" cxnId="{E2A9079B-9F8B-4C64-AC00-DED4C5BB5603}">
      <dgm:prSet/>
      <dgm:spPr/>
      <dgm:t>
        <a:bodyPr/>
        <a:lstStyle/>
        <a:p>
          <a:endParaRPr lang="en-US"/>
        </a:p>
      </dgm:t>
    </dgm:pt>
    <dgm:pt modelId="{2A393389-25C5-4728-AA6E-D5F537DC6F54}">
      <dgm:prSet phldrT="[Text]"/>
      <dgm:spPr/>
      <dgm:t>
        <a:bodyPr/>
        <a:lstStyle/>
        <a:p>
          <a:r>
            <a:rPr lang="en-US" dirty="0" smtClean="0"/>
            <a:t>API fetching</a:t>
          </a:r>
          <a:endParaRPr lang="en-US" dirty="0"/>
        </a:p>
      </dgm:t>
    </dgm:pt>
    <dgm:pt modelId="{93A4D724-BB01-4F7B-AFD4-E6010EB5B0F6}" type="parTrans" cxnId="{F209EED1-3F36-40EC-9F9A-11E1CC864F6F}">
      <dgm:prSet/>
      <dgm:spPr/>
      <dgm:t>
        <a:bodyPr/>
        <a:lstStyle/>
        <a:p>
          <a:endParaRPr lang="en-US"/>
        </a:p>
      </dgm:t>
    </dgm:pt>
    <dgm:pt modelId="{2448C152-5783-4A24-BDF9-B980A1E98270}" type="sibTrans" cxnId="{F209EED1-3F36-40EC-9F9A-11E1CC864F6F}">
      <dgm:prSet/>
      <dgm:spPr/>
      <dgm:t>
        <a:bodyPr/>
        <a:lstStyle/>
        <a:p>
          <a:endParaRPr lang="en-US"/>
        </a:p>
      </dgm:t>
    </dgm:pt>
    <dgm:pt modelId="{1F2F86F3-7122-4223-8D59-679FCA9A766C}">
      <dgm:prSet phldrT="[Text]"/>
      <dgm:spPr/>
      <dgm:t>
        <a:bodyPr/>
        <a:lstStyle/>
        <a:p>
          <a:pPr algn="l"/>
          <a:r>
            <a:rPr lang="en-US" dirty="0" smtClean="0"/>
            <a:t>3) EDA </a:t>
          </a:r>
          <a:endParaRPr lang="en-US" dirty="0"/>
        </a:p>
      </dgm:t>
    </dgm:pt>
    <dgm:pt modelId="{357F9139-3436-4665-BF26-9708F1F11E6C}" type="parTrans" cxnId="{78421D7A-740A-4B3E-A5A1-ACE999142E3E}">
      <dgm:prSet/>
      <dgm:spPr/>
      <dgm:t>
        <a:bodyPr/>
        <a:lstStyle/>
        <a:p>
          <a:endParaRPr lang="en-US"/>
        </a:p>
      </dgm:t>
    </dgm:pt>
    <dgm:pt modelId="{525BB891-58D1-4012-AA45-2EF93D5CD871}" type="sibTrans" cxnId="{78421D7A-740A-4B3E-A5A1-ACE999142E3E}">
      <dgm:prSet/>
      <dgm:spPr/>
      <dgm:t>
        <a:bodyPr/>
        <a:lstStyle/>
        <a:p>
          <a:endParaRPr lang="en-US"/>
        </a:p>
      </dgm:t>
    </dgm:pt>
    <dgm:pt modelId="{C6480BAB-2441-4EAE-8CE8-5364CFF2DFA9}">
      <dgm:prSet phldrT="[Text]"/>
      <dgm:spPr/>
      <dgm:t>
        <a:bodyPr/>
        <a:lstStyle/>
        <a:p>
          <a:r>
            <a:rPr lang="en-US" dirty="0" smtClean="0"/>
            <a:t>Univariate Analysis</a:t>
          </a:r>
          <a:endParaRPr lang="en-US" dirty="0"/>
        </a:p>
      </dgm:t>
    </dgm:pt>
    <dgm:pt modelId="{0A2E08CC-CDDF-4555-AE32-5869EFD2A06F}" type="parTrans" cxnId="{F6C9CF82-3032-4647-B0EB-ADF7AAC0C7F6}">
      <dgm:prSet/>
      <dgm:spPr/>
      <dgm:t>
        <a:bodyPr/>
        <a:lstStyle/>
        <a:p>
          <a:endParaRPr lang="en-US"/>
        </a:p>
      </dgm:t>
    </dgm:pt>
    <dgm:pt modelId="{1CBE5F5D-B84D-4A2E-AF15-CF54BC2DABCC}" type="sibTrans" cxnId="{F6C9CF82-3032-4647-B0EB-ADF7AAC0C7F6}">
      <dgm:prSet/>
      <dgm:spPr/>
      <dgm:t>
        <a:bodyPr/>
        <a:lstStyle/>
        <a:p>
          <a:endParaRPr lang="en-US"/>
        </a:p>
      </dgm:t>
    </dgm:pt>
    <dgm:pt modelId="{79BC73CB-490F-47DE-A053-86FFF17C5FB2}">
      <dgm:prSet phldrT="[Text]"/>
      <dgm:spPr/>
      <dgm:t>
        <a:bodyPr/>
        <a:lstStyle/>
        <a:p>
          <a:r>
            <a:rPr lang="en-US" dirty="0" smtClean="0"/>
            <a:t>Bivariate Analysis</a:t>
          </a:r>
          <a:endParaRPr lang="en-US" dirty="0"/>
        </a:p>
      </dgm:t>
    </dgm:pt>
    <dgm:pt modelId="{F8F4CE1B-9C4C-4BFB-A261-D4CFEF01D13C}" type="parTrans" cxnId="{2AAE9C56-9F31-496A-B776-21664767CF6E}">
      <dgm:prSet/>
      <dgm:spPr/>
      <dgm:t>
        <a:bodyPr/>
        <a:lstStyle/>
        <a:p>
          <a:endParaRPr lang="en-US"/>
        </a:p>
      </dgm:t>
    </dgm:pt>
    <dgm:pt modelId="{3F56FA94-84A2-4AF3-A3BC-A639E7BE8ABB}" type="sibTrans" cxnId="{2AAE9C56-9F31-496A-B776-21664767CF6E}">
      <dgm:prSet/>
      <dgm:spPr/>
      <dgm:t>
        <a:bodyPr/>
        <a:lstStyle/>
        <a:p>
          <a:endParaRPr lang="en-US"/>
        </a:p>
      </dgm:t>
    </dgm:pt>
    <dgm:pt modelId="{CB17593F-B6BB-43DB-B4CF-1291C14C2396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8FB106C8-5DFB-41FC-9658-DD6C0497BCA6}" type="parTrans" cxnId="{0D410789-5BE5-4C69-9CBA-10C705C17465}">
      <dgm:prSet/>
      <dgm:spPr/>
      <dgm:t>
        <a:bodyPr/>
        <a:lstStyle/>
        <a:p>
          <a:endParaRPr lang="en-US"/>
        </a:p>
      </dgm:t>
    </dgm:pt>
    <dgm:pt modelId="{1D6F6E47-1CB4-490F-91F4-D1892F4BE993}" type="sibTrans" cxnId="{0D410789-5BE5-4C69-9CBA-10C705C17465}">
      <dgm:prSet/>
      <dgm:spPr/>
      <dgm:t>
        <a:bodyPr/>
        <a:lstStyle/>
        <a:p>
          <a:endParaRPr lang="en-US"/>
        </a:p>
      </dgm:t>
    </dgm:pt>
    <dgm:pt modelId="{5CED9D9D-3647-4894-8021-C8CCA239083E}">
      <dgm:prSet phldrT="[Text]"/>
      <dgm:spPr/>
      <dgm:t>
        <a:bodyPr/>
        <a:lstStyle/>
        <a:p>
          <a:r>
            <a:rPr lang="en-US" dirty="0" smtClean="0"/>
            <a:t>Databases-via ETL</a:t>
          </a:r>
          <a:endParaRPr lang="en-US" dirty="0"/>
        </a:p>
      </dgm:t>
    </dgm:pt>
    <dgm:pt modelId="{5CA38D95-C9DF-4185-B1B8-1C33B6A4E306}" type="parTrans" cxnId="{5DEDF07C-E693-4E25-9223-1F8F73924150}">
      <dgm:prSet/>
      <dgm:spPr/>
      <dgm:t>
        <a:bodyPr/>
        <a:lstStyle/>
        <a:p>
          <a:endParaRPr lang="en-US"/>
        </a:p>
      </dgm:t>
    </dgm:pt>
    <dgm:pt modelId="{C2B1C7EF-75AA-4771-99C9-2DFCF49A216E}" type="sibTrans" cxnId="{5DEDF07C-E693-4E25-9223-1F8F73924150}">
      <dgm:prSet/>
      <dgm:spPr/>
      <dgm:t>
        <a:bodyPr/>
        <a:lstStyle/>
        <a:p>
          <a:endParaRPr lang="en-US"/>
        </a:p>
      </dgm:t>
    </dgm:pt>
    <dgm:pt modelId="{C32BAAE6-1EAD-445D-BB33-006AAE190711}">
      <dgm:prSet phldrT="[Text]"/>
      <dgm:spPr/>
      <dgm:t>
        <a:bodyPr/>
        <a:lstStyle/>
        <a:p>
          <a:r>
            <a:rPr lang="en-US" dirty="0" smtClean="0"/>
            <a:t>Big data ( spark)</a:t>
          </a:r>
          <a:endParaRPr lang="en-US" dirty="0"/>
        </a:p>
      </dgm:t>
    </dgm:pt>
    <dgm:pt modelId="{A688A218-7FFD-490E-81A4-D2372A989820}" type="parTrans" cxnId="{5A43FA68-7394-4903-A456-111089CBEDF4}">
      <dgm:prSet/>
      <dgm:spPr/>
      <dgm:t>
        <a:bodyPr/>
        <a:lstStyle/>
        <a:p>
          <a:endParaRPr lang="en-US"/>
        </a:p>
      </dgm:t>
    </dgm:pt>
    <dgm:pt modelId="{56CAA9D1-BC87-42BB-85C5-E336EB10BD6F}" type="sibTrans" cxnId="{5A43FA68-7394-4903-A456-111089CBEDF4}">
      <dgm:prSet/>
      <dgm:spPr/>
      <dgm:t>
        <a:bodyPr/>
        <a:lstStyle/>
        <a:p>
          <a:endParaRPr lang="en-US"/>
        </a:p>
      </dgm:t>
    </dgm:pt>
    <dgm:pt modelId="{3FC6297F-1476-4475-A6F7-27501AC9352F}">
      <dgm:prSet phldrT="[Text]"/>
      <dgm:spPr/>
      <dgm:t>
        <a:bodyPr/>
        <a:lstStyle/>
        <a:p>
          <a:r>
            <a:rPr lang="en-US" dirty="0" smtClean="0"/>
            <a:t>Multivariate Analysis</a:t>
          </a:r>
          <a:endParaRPr lang="en-US" dirty="0"/>
        </a:p>
      </dgm:t>
    </dgm:pt>
    <dgm:pt modelId="{12A02A9F-4386-4673-8814-ADEA0098C287}" type="parTrans" cxnId="{41D8131F-6CF7-4C8F-AAF3-086DDC2E08A9}">
      <dgm:prSet/>
      <dgm:spPr/>
      <dgm:t>
        <a:bodyPr/>
        <a:lstStyle/>
        <a:p>
          <a:endParaRPr lang="en-US"/>
        </a:p>
      </dgm:t>
    </dgm:pt>
    <dgm:pt modelId="{96ACF4B4-C674-4445-AC6F-552C3C19061C}" type="sibTrans" cxnId="{41D8131F-6CF7-4C8F-AAF3-086DDC2E08A9}">
      <dgm:prSet/>
      <dgm:spPr/>
      <dgm:t>
        <a:bodyPr/>
        <a:lstStyle/>
        <a:p>
          <a:endParaRPr lang="en-US"/>
        </a:p>
      </dgm:t>
    </dgm:pt>
    <dgm:pt modelId="{F31CE91A-3D0B-4B64-A2BB-0650B58C8583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D00E8491-EC4E-4CB1-A53D-BF8822C99FB0}" type="parTrans" cxnId="{67903949-AD29-4A2A-A3E7-88D8E7715E5E}">
      <dgm:prSet/>
      <dgm:spPr/>
      <dgm:t>
        <a:bodyPr/>
        <a:lstStyle/>
        <a:p>
          <a:endParaRPr lang="en-US"/>
        </a:p>
      </dgm:t>
    </dgm:pt>
    <dgm:pt modelId="{5D3A674B-7388-4D3B-AADF-0E576AA55AAA}" type="sibTrans" cxnId="{67903949-AD29-4A2A-A3E7-88D8E7715E5E}">
      <dgm:prSet/>
      <dgm:spPr/>
      <dgm:t>
        <a:bodyPr/>
        <a:lstStyle/>
        <a:p>
          <a:endParaRPr lang="en-US"/>
        </a:p>
      </dgm:t>
    </dgm:pt>
    <dgm:pt modelId="{692853E3-4023-42E0-8183-32A86D34C9B5}">
      <dgm:prSet phldrT="[Text]"/>
      <dgm:spPr/>
      <dgm:t>
        <a:bodyPr/>
        <a:lstStyle/>
        <a:p>
          <a:r>
            <a:rPr lang="en-US" dirty="0" smtClean="0"/>
            <a:t>Imbalance data correction</a:t>
          </a:r>
          <a:endParaRPr lang="en-US" dirty="0"/>
        </a:p>
      </dgm:t>
    </dgm:pt>
    <dgm:pt modelId="{A4157FE8-542D-41B1-95B3-C234EA0430CB}" type="parTrans" cxnId="{CC5FD93C-2275-41A4-8CD1-0A17B12E206F}">
      <dgm:prSet/>
      <dgm:spPr/>
      <dgm:t>
        <a:bodyPr/>
        <a:lstStyle/>
        <a:p>
          <a:endParaRPr lang="en-US"/>
        </a:p>
      </dgm:t>
    </dgm:pt>
    <dgm:pt modelId="{A4856993-2E39-42D5-85B6-0A1A3DE3EAA4}" type="sibTrans" cxnId="{CC5FD93C-2275-41A4-8CD1-0A17B12E206F}">
      <dgm:prSet/>
      <dgm:spPr/>
      <dgm:t>
        <a:bodyPr/>
        <a:lstStyle/>
        <a:p>
          <a:endParaRPr lang="en-US"/>
        </a:p>
      </dgm:t>
    </dgm:pt>
    <dgm:pt modelId="{8A2B5AF4-53AD-49F5-8947-6D3AE67055D4}">
      <dgm:prSet phldrT="[Text]"/>
      <dgm:spPr/>
      <dgm:t>
        <a:bodyPr/>
        <a:lstStyle/>
        <a:p>
          <a:pPr algn="l"/>
          <a:r>
            <a:rPr lang="en-US" dirty="0" smtClean="0"/>
            <a:t>5) Feature Engineering</a:t>
          </a:r>
          <a:endParaRPr lang="en-US" dirty="0"/>
        </a:p>
      </dgm:t>
    </dgm:pt>
    <dgm:pt modelId="{AC3C4061-0215-4E43-A43C-7EC367F87210}" type="parTrans" cxnId="{40444680-097C-48D8-8D83-4F4B4D413E0C}">
      <dgm:prSet/>
      <dgm:spPr/>
      <dgm:t>
        <a:bodyPr/>
        <a:lstStyle/>
        <a:p>
          <a:endParaRPr lang="en-US"/>
        </a:p>
      </dgm:t>
    </dgm:pt>
    <dgm:pt modelId="{8EC5CF22-28C9-4FE5-8B0E-58AAE8AF2AC0}" type="sibTrans" cxnId="{40444680-097C-48D8-8D83-4F4B4D413E0C}">
      <dgm:prSet/>
      <dgm:spPr/>
      <dgm:t>
        <a:bodyPr/>
        <a:lstStyle/>
        <a:p>
          <a:endParaRPr lang="en-US"/>
        </a:p>
      </dgm:t>
    </dgm:pt>
    <dgm:pt modelId="{9F438C47-5D4D-4CDD-9EA8-E0E35C30E753}">
      <dgm:prSet phldrT="[Text]"/>
      <dgm:spPr/>
      <dgm:t>
        <a:bodyPr/>
        <a:lstStyle/>
        <a:p>
          <a:pPr algn="l"/>
          <a:r>
            <a:rPr lang="en-US" dirty="0" smtClean="0"/>
            <a:t>6) Model Training , Evaluation and selection </a:t>
          </a:r>
          <a:endParaRPr lang="en-US" dirty="0"/>
        </a:p>
      </dgm:t>
    </dgm:pt>
    <dgm:pt modelId="{17E05604-0351-4079-BEB7-14F0525E71F3}" type="parTrans" cxnId="{7949F0B8-1408-497D-8A7E-AEB92D3CE322}">
      <dgm:prSet/>
      <dgm:spPr/>
      <dgm:t>
        <a:bodyPr/>
        <a:lstStyle/>
        <a:p>
          <a:endParaRPr lang="en-US"/>
        </a:p>
      </dgm:t>
    </dgm:pt>
    <dgm:pt modelId="{609E2751-196C-4002-909C-CFC7D6062CA5}" type="sibTrans" cxnId="{7949F0B8-1408-497D-8A7E-AEB92D3CE322}">
      <dgm:prSet/>
      <dgm:spPr/>
      <dgm:t>
        <a:bodyPr/>
        <a:lstStyle/>
        <a:p>
          <a:endParaRPr lang="en-US"/>
        </a:p>
      </dgm:t>
    </dgm:pt>
    <dgm:pt modelId="{438C4C1B-5AAE-4B9E-B6D5-B384CFBFB776}">
      <dgm:prSet phldrT="[Text]"/>
      <dgm:spPr/>
      <dgm:t>
        <a:bodyPr/>
        <a:lstStyle/>
        <a:p>
          <a:r>
            <a:rPr lang="en-US" dirty="0" smtClean="0"/>
            <a:t>Algorithm/Model selection</a:t>
          </a:r>
          <a:endParaRPr lang="en-US" dirty="0"/>
        </a:p>
      </dgm:t>
    </dgm:pt>
    <dgm:pt modelId="{E1294123-7DF1-475A-ADC5-3E570771A6D1}" type="parTrans" cxnId="{35BA91B4-DBEE-42E0-B3AD-5CFEAD9BC282}">
      <dgm:prSet/>
      <dgm:spPr/>
      <dgm:t>
        <a:bodyPr/>
        <a:lstStyle/>
        <a:p>
          <a:endParaRPr lang="en-US"/>
        </a:p>
      </dgm:t>
    </dgm:pt>
    <dgm:pt modelId="{A18E4F94-3A5E-4BDF-8CD3-F05B11F660B6}" type="sibTrans" cxnId="{35BA91B4-DBEE-42E0-B3AD-5CFEAD9BC282}">
      <dgm:prSet/>
      <dgm:spPr/>
      <dgm:t>
        <a:bodyPr/>
        <a:lstStyle/>
        <a:p>
          <a:endParaRPr lang="en-US"/>
        </a:p>
      </dgm:t>
    </dgm:pt>
    <dgm:pt modelId="{39E3D222-0A38-478C-AEEC-4D212A335E63}">
      <dgm:prSet phldrT="[Text]"/>
      <dgm:spPr/>
      <dgm:t>
        <a:bodyPr/>
        <a:lstStyle/>
        <a:p>
          <a:r>
            <a:rPr lang="en-US" dirty="0" smtClean="0"/>
            <a:t>Parameter tuning</a:t>
          </a:r>
          <a:endParaRPr lang="en-US" dirty="0"/>
        </a:p>
      </dgm:t>
    </dgm:pt>
    <dgm:pt modelId="{2EF4AEAE-52C9-49B7-8F4D-5612281E053A}" type="parTrans" cxnId="{90F04BA3-825F-4FA8-B325-87BEEFCCAA08}">
      <dgm:prSet/>
      <dgm:spPr/>
      <dgm:t>
        <a:bodyPr/>
        <a:lstStyle/>
        <a:p>
          <a:endParaRPr lang="en-US"/>
        </a:p>
      </dgm:t>
    </dgm:pt>
    <dgm:pt modelId="{CE4B2F5E-E53B-4644-89AD-98F09D08C7E3}" type="sibTrans" cxnId="{90F04BA3-825F-4FA8-B325-87BEEFCCAA08}">
      <dgm:prSet/>
      <dgm:spPr/>
      <dgm:t>
        <a:bodyPr/>
        <a:lstStyle/>
        <a:p>
          <a:endParaRPr lang="en-US"/>
        </a:p>
      </dgm:t>
    </dgm:pt>
    <dgm:pt modelId="{8D2166DA-286F-462E-90B8-0C3480153A77}">
      <dgm:prSet phldrT="[Text]"/>
      <dgm:spPr/>
      <dgm:t>
        <a:bodyPr/>
        <a:lstStyle/>
        <a:p>
          <a:pPr algn="l"/>
          <a:r>
            <a:rPr lang="en-US" dirty="0" smtClean="0"/>
            <a:t>7) Model Deployment</a:t>
          </a:r>
          <a:endParaRPr lang="en-US" dirty="0"/>
        </a:p>
      </dgm:t>
    </dgm:pt>
    <dgm:pt modelId="{0BA2FBBA-7E21-49EE-B36A-98D6C527A871}" type="parTrans" cxnId="{FF646FEB-7A44-417B-A96A-9CB0F746B53B}">
      <dgm:prSet/>
      <dgm:spPr/>
      <dgm:t>
        <a:bodyPr/>
        <a:lstStyle/>
        <a:p>
          <a:endParaRPr lang="en-US"/>
        </a:p>
      </dgm:t>
    </dgm:pt>
    <dgm:pt modelId="{53339BB0-AB77-42BF-97EE-12D47A9AD221}" type="sibTrans" cxnId="{FF646FEB-7A44-417B-A96A-9CB0F746B53B}">
      <dgm:prSet/>
      <dgm:spPr/>
      <dgm:t>
        <a:bodyPr/>
        <a:lstStyle/>
        <a:p>
          <a:endParaRPr lang="en-US"/>
        </a:p>
      </dgm:t>
    </dgm:pt>
    <dgm:pt modelId="{CE02D9D0-3B20-4E3D-99B4-560E75E96E9B}">
      <dgm:prSet phldrT="[Text]"/>
      <dgm:spPr/>
      <dgm:t>
        <a:bodyPr/>
        <a:lstStyle/>
        <a:p>
          <a:r>
            <a:rPr lang="en-US" dirty="0" err="1" smtClean="0"/>
            <a:t>Heroku</a:t>
          </a:r>
          <a:endParaRPr lang="en-US" dirty="0"/>
        </a:p>
      </dgm:t>
    </dgm:pt>
    <dgm:pt modelId="{58C790FA-2B89-44D3-B85D-B530CFB3350B}" type="parTrans" cxnId="{DC4C4683-B0EA-432E-928A-F84F55DF4002}">
      <dgm:prSet/>
      <dgm:spPr/>
      <dgm:t>
        <a:bodyPr/>
        <a:lstStyle/>
        <a:p>
          <a:endParaRPr lang="en-US"/>
        </a:p>
      </dgm:t>
    </dgm:pt>
    <dgm:pt modelId="{96FC8D23-C388-421B-8BB3-69A8E7C0151A}" type="sibTrans" cxnId="{DC4C4683-B0EA-432E-928A-F84F55DF4002}">
      <dgm:prSet/>
      <dgm:spPr/>
      <dgm:t>
        <a:bodyPr/>
        <a:lstStyle/>
        <a:p>
          <a:endParaRPr lang="en-US"/>
        </a:p>
      </dgm:t>
    </dgm:pt>
    <dgm:pt modelId="{3A6D0C15-8CD4-402B-BCE6-6E7A683D5750}">
      <dgm:prSet phldrT="[Text]"/>
      <dgm:spPr/>
      <dgm:t>
        <a:bodyPr/>
        <a:lstStyle/>
        <a:p>
          <a:r>
            <a:rPr lang="en-US" dirty="0" smtClean="0"/>
            <a:t>Aws</a:t>
          </a:r>
          <a:endParaRPr lang="en-US" dirty="0"/>
        </a:p>
      </dgm:t>
    </dgm:pt>
    <dgm:pt modelId="{D439CC23-10B0-401F-B733-E1AF745BD078}" type="parTrans" cxnId="{8E29DF55-6D91-4F17-A35E-004155E0B896}">
      <dgm:prSet/>
      <dgm:spPr/>
      <dgm:t>
        <a:bodyPr/>
        <a:lstStyle/>
        <a:p>
          <a:endParaRPr lang="en-US"/>
        </a:p>
      </dgm:t>
    </dgm:pt>
    <dgm:pt modelId="{A6B84984-5E82-4F8D-A3EF-3FBCEC5ACA30}" type="sibTrans" cxnId="{8E29DF55-6D91-4F17-A35E-004155E0B896}">
      <dgm:prSet/>
      <dgm:spPr/>
      <dgm:t>
        <a:bodyPr/>
        <a:lstStyle/>
        <a:p>
          <a:endParaRPr lang="en-US"/>
        </a:p>
      </dgm:t>
    </dgm:pt>
    <dgm:pt modelId="{B5D2157E-F36C-4181-A573-468D036D1999}">
      <dgm:prSet phldrT="[Text]"/>
      <dgm:spPr/>
      <dgm:t>
        <a:bodyPr/>
        <a:lstStyle/>
        <a:p>
          <a:r>
            <a:rPr lang="en-US" dirty="0" smtClean="0"/>
            <a:t>GCP</a:t>
          </a:r>
          <a:endParaRPr lang="en-US" dirty="0"/>
        </a:p>
      </dgm:t>
    </dgm:pt>
    <dgm:pt modelId="{A26FB74F-B503-41B5-B7C7-DBB0D6DE2886}" type="parTrans" cxnId="{1525785D-DEEC-4C27-867E-29DAD9ACF2DF}">
      <dgm:prSet/>
      <dgm:spPr/>
      <dgm:t>
        <a:bodyPr/>
        <a:lstStyle/>
        <a:p>
          <a:endParaRPr lang="en-US"/>
        </a:p>
      </dgm:t>
    </dgm:pt>
    <dgm:pt modelId="{D354EFE4-2B0A-4BDB-A726-61AA5221DDCB}" type="sibTrans" cxnId="{1525785D-DEEC-4C27-867E-29DAD9ACF2DF}">
      <dgm:prSet/>
      <dgm:spPr/>
      <dgm:t>
        <a:bodyPr/>
        <a:lstStyle/>
        <a:p>
          <a:endParaRPr lang="en-US"/>
        </a:p>
      </dgm:t>
    </dgm:pt>
    <dgm:pt modelId="{819D3F73-1AD9-46E7-B6C1-2D8089EFB108}">
      <dgm:prSet phldrT="[Text]"/>
      <dgm:spPr/>
      <dgm:t>
        <a:bodyPr/>
        <a:lstStyle/>
        <a:p>
          <a:pPr algn="l"/>
          <a:r>
            <a:rPr lang="en-US" dirty="0" smtClean="0"/>
            <a:t>8) Testing</a:t>
          </a:r>
          <a:endParaRPr lang="en-US" dirty="0"/>
        </a:p>
      </dgm:t>
    </dgm:pt>
    <dgm:pt modelId="{55C330D7-99C6-4CF8-9B89-C66E215F8208}" type="parTrans" cxnId="{321F7F24-5C24-4DC9-B0D9-3FCE9C274CD0}">
      <dgm:prSet/>
      <dgm:spPr/>
      <dgm:t>
        <a:bodyPr/>
        <a:lstStyle/>
        <a:p>
          <a:endParaRPr lang="en-US"/>
        </a:p>
      </dgm:t>
    </dgm:pt>
    <dgm:pt modelId="{D1E57258-DF2B-4F82-ACE4-55AE83089093}" type="sibTrans" cxnId="{321F7F24-5C24-4DC9-B0D9-3FCE9C274CD0}">
      <dgm:prSet/>
      <dgm:spPr/>
      <dgm:t>
        <a:bodyPr/>
        <a:lstStyle/>
        <a:p>
          <a:endParaRPr lang="en-US"/>
        </a:p>
      </dgm:t>
    </dgm:pt>
    <dgm:pt modelId="{4FE3279F-5C3B-48F2-9669-FCF69DC4E74D}">
      <dgm:prSet phldrT="[Text]"/>
      <dgm:spPr/>
      <dgm:t>
        <a:bodyPr/>
        <a:lstStyle/>
        <a:p>
          <a:r>
            <a:rPr lang="en-US" dirty="0" smtClean="0"/>
            <a:t>A/B testing</a:t>
          </a:r>
          <a:endParaRPr lang="en-US" dirty="0"/>
        </a:p>
      </dgm:t>
    </dgm:pt>
    <dgm:pt modelId="{7680B051-D3B0-4754-BB31-FC7AD5F6CED1}" type="parTrans" cxnId="{E16A82EB-23B8-49A4-8DC0-682F868F0497}">
      <dgm:prSet/>
      <dgm:spPr/>
      <dgm:t>
        <a:bodyPr/>
        <a:lstStyle/>
        <a:p>
          <a:endParaRPr lang="en-US"/>
        </a:p>
      </dgm:t>
    </dgm:pt>
    <dgm:pt modelId="{BECEF5CD-2E52-453F-8AE3-E0D9BA508AB0}" type="sibTrans" cxnId="{E16A82EB-23B8-49A4-8DC0-682F868F0497}">
      <dgm:prSet/>
      <dgm:spPr/>
      <dgm:t>
        <a:bodyPr/>
        <a:lstStyle/>
        <a:p>
          <a:endParaRPr lang="en-US"/>
        </a:p>
      </dgm:t>
    </dgm:pt>
    <dgm:pt modelId="{C9B05DB6-51AB-40F9-92B3-0DA000B6E380}">
      <dgm:prSet phldrT="[Text]"/>
      <dgm:spPr/>
      <dgm:t>
        <a:bodyPr/>
        <a:lstStyle/>
        <a:p>
          <a:pPr algn="l"/>
          <a:r>
            <a:rPr lang="en-US" dirty="0" smtClean="0"/>
            <a:t>9) Optimize</a:t>
          </a:r>
          <a:endParaRPr lang="en-US" dirty="0"/>
        </a:p>
      </dgm:t>
    </dgm:pt>
    <dgm:pt modelId="{D01D1308-BDB3-4EAB-BF1B-ED7B23BD4754}" type="parTrans" cxnId="{7DA5C839-3256-40FE-ADB2-153084A8649E}">
      <dgm:prSet/>
      <dgm:spPr/>
      <dgm:t>
        <a:bodyPr/>
        <a:lstStyle/>
        <a:p>
          <a:endParaRPr lang="en-US"/>
        </a:p>
      </dgm:t>
    </dgm:pt>
    <dgm:pt modelId="{3BF7B335-B658-4732-A371-26E1F64A6EC8}" type="sibTrans" cxnId="{7DA5C839-3256-40FE-ADB2-153084A8649E}">
      <dgm:prSet/>
      <dgm:spPr/>
      <dgm:t>
        <a:bodyPr/>
        <a:lstStyle/>
        <a:p>
          <a:endParaRPr lang="en-US"/>
        </a:p>
      </dgm:t>
    </dgm:pt>
    <dgm:pt modelId="{8FD5A3D4-E0FA-466B-AF1A-C4436E739B20}">
      <dgm:prSet phldrT="[Text]"/>
      <dgm:spPr/>
      <dgm:t>
        <a:bodyPr/>
        <a:lstStyle/>
        <a:p>
          <a:pPr algn="l"/>
          <a:r>
            <a:rPr lang="en-US" dirty="0" smtClean="0"/>
            <a:t>Lots of thing</a:t>
          </a:r>
          <a:endParaRPr lang="en-US" dirty="0"/>
        </a:p>
      </dgm:t>
    </dgm:pt>
    <dgm:pt modelId="{8C833BCF-240F-4B44-9B8C-FAFC92247897}" type="parTrans" cxnId="{72ACAA32-C8F1-44C3-A8E9-3736ED4A242F}">
      <dgm:prSet/>
      <dgm:spPr/>
      <dgm:t>
        <a:bodyPr/>
        <a:lstStyle/>
        <a:p>
          <a:endParaRPr lang="en-US"/>
        </a:p>
      </dgm:t>
    </dgm:pt>
    <dgm:pt modelId="{E5A6B7EC-FD89-43A4-B4C3-54F9D2FCC40C}" type="sibTrans" cxnId="{72ACAA32-C8F1-44C3-A8E9-3736ED4A242F}">
      <dgm:prSet/>
      <dgm:spPr/>
      <dgm:t>
        <a:bodyPr/>
        <a:lstStyle/>
        <a:p>
          <a:endParaRPr lang="en-US"/>
        </a:p>
      </dgm:t>
    </dgm:pt>
    <dgm:pt modelId="{A59C23DA-7071-4B16-BB0C-A295EC4FA704}" type="pres">
      <dgm:prSet presAssocID="{A4383372-D0E9-4BCD-AC5A-9A5C21F1C32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A744C2-E717-4597-83CD-BBE84ED8871C}" type="pres">
      <dgm:prSet presAssocID="{79ED1F61-6DCE-4FEC-9592-3D0B22F1255C}" presName="horFlow" presStyleCnt="0"/>
      <dgm:spPr/>
    </dgm:pt>
    <dgm:pt modelId="{8086BE9C-6AE1-4617-BE2B-036B79718A91}" type="pres">
      <dgm:prSet presAssocID="{79ED1F61-6DCE-4FEC-9592-3D0B22F1255C}" presName="bigChev" presStyleLbl="node1" presStyleIdx="0" presStyleCnt="8" custScaleX="260169"/>
      <dgm:spPr/>
      <dgm:t>
        <a:bodyPr/>
        <a:lstStyle/>
        <a:p>
          <a:endParaRPr lang="en-US"/>
        </a:p>
      </dgm:t>
    </dgm:pt>
    <dgm:pt modelId="{4D95D1AC-0C95-4DEC-8443-803D86FA3C2A}" type="pres">
      <dgm:prSet presAssocID="{79ED1F61-6DCE-4FEC-9592-3D0B22F1255C}" presName="vSp" presStyleCnt="0"/>
      <dgm:spPr/>
    </dgm:pt>
    <dgm:pt modelId="{2FC3D9E7-EAAA-4F9A-BFD1-B1720CD7FE96}" type="pres">
      <dgm:prSet presAssocID="{D1BBF9E7-3066-435B-97B9-DF7E93DF2CAE}" presName="horFlow" presStyleCnt="0"/>
      <dgm:spPr/>
    </dgm:pt>
    <dgm:pt modelId="{D4477AB5-6381-4C55-9B15-D2103A125B47}" type="pres">
      <dgm:prSet presAssocID="{D1BBF9E7-3066-435B-97B9-DF7E93DF2CAE}" presName="bigChev" presStyleLbl="node1" presStyleIdx="1" presStyleCnt="8" custScaleX="201188"/>
      <dgm:spPr/>
      <dgm:t>
        <a:bodyPr/>
        <a:lstStyle/>
        <a:p>
          <a:endParaRPr lang="en-US"/>
        </a:p>
      </dgm:t>
    </dgm:pt>
    <dgm:pt modelId="{C4F086D5-318D-45AD-968C-4FE47E079D74}" type="pres">
      <dgm:prSet presAssocID="{232D61F5-72C7-49BC-9BE9-6AEB5BC97664}" presName="parTrans" presStyleCnt="0"/>
      <dgm:spPr/>
    </dgm:pt>
    <dgm:pt modelId="{A50EA3F4-BE66-4922-B066-C8B89D12B3B1}" type="pres">
      <dgm:prSet presAssocID="{AB95CC74-8B02-4FEA-B492-60502CAA4AAD}" presName="node" presStyleLbl="alignAccFollow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BB469-78EC-4945-9D08-D28D5959AF54}" type="pres">
      <dgm:prSet presAssocID="{C1D616E5-EA91-4C10-8B6A-0D97C24EC74E}" presName="sibTrans" presStyleCnt="0"/>
      <dgm:spPr/>
    </dgm:pt>
    <dgm:pt modelId="{BB1C00CE-59C2-438E-99AB-000BFF9CB2F8}" type="pres">
      <dgm:prSet presAssocID="{2A393389-25C5-4728-AA6E-D5F537DC6F54}" presName="node" presStyleLbl="alignAccFollowNode1" presStyleIdx="1" presStyleCnt="17" custScaleX="174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2958F-0DEF-4355-BE36-4D8C330F7839}" type="pres">
      <dgm:prSet presAssocID="{2448C152-5783-4A24-BDF9-B980A1E98270}" presName="sibTrans" presStyleCnt="0"/>
      <dgm:spPr/>
    </dgm:pt>
    <dgm:pt modelId="{331306BC-9EA0-4BAE-9402-7DB1BB77A3F7}" type="pres">
      <dgm:prSet presAssocID="{CB17593F-B6BB-43DB-B4CF-1291C14C2396}" presName="node" presStyleLbl="alignAccFollowNode1" presStyleIdx="2" presStyleCnt="17" custScaleX="219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120FC-2727-443B-A677-BF8B22EA3923}" type="pres">
      <dgm:prSet presAssocID="{1D6F6E47-1CB4-490F-91F4-D1892F4BE993}" presName="sibTrans" presStyleCnt="0"/>
      <dgm:spPr/>
    </dgm:pt>
    <dgm:pt modelId="{64053116-A066-47D4-9ED2-B60E4641AA12}" type="pres">
      <dgm:prSet presAssocID="{5CED9D9D-3647-4894-8021-C8CCA239083E}" presName="node" presStyleLbl="alignAccFollowNode1" presStyleIdx="3" presStyleCnt="17" custScaleX="219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2BD1C-59C4-4FEB-A913-D6F598EDE8C8}" type="pres">
      <dgm:prSet presAssocID="{C2B1C7EF-75AA-4771-99C9-2DFCF49A216E}" presName="sibTrans" presStyleCnt="0"/>
      <dgm:spPr/>
    </dgm:pt>
    <dgm:pt modelId="{31E23296-25DC-41F3-A09C-7502A6DD9FAE}" type="pres">
      <dgm:prSet presAssocID="{C32BAAE6-1EAD-445D-BB33-006AAE190711}" presName="node" presStyleLbl="alignAccFollowNode1" presStyleIdx="4" presStyleCnt="17" custScaleX="219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27CC4-F728-4D12-8B1E-1474729871C2}" type="pres">
      <dgm:prSet presAssocID="{D1BBF9E7-3066-435B-97B9-DF7E93DF2CAE}" presName="vSp" presStyleCnt="0"/>
      <dgm:spPr/>
    </dgm:pt>
    <dgm:pt modelId="{DAD3DBD6-6C22-4F4B-B096-C376425E2288}" type="pres">
      <dgm:prSet presAssocID="{1F2F86F3-7122-4223-8D59-679FCA9A766C}" presName="horFlow" presStyleCnt="0"/>
      <dgm:spPr/>
    </dgm:pt>
    <dgm:pt modelId="{896AA09C-65F4-463C-A985-2512552EB74E}" type="pres">
      <dgm:prSet presAssocID="{1F2F86F3-7122-4223-8D59-679FCA9A766C}" presName="bigChev" presStyleLbl="node1" presStyleIdx="2" presStyleCnt="8"/>
      <dgm:spPr/>
      <dgm:t>
        <a:bodyPr/>
        <a:lstStyle/>
        <a:p>
          <a:endParaRPr lang="en-US"/>
        </a:p>
      </dgm:t>
    </dgm:pt>
    <dgm:pt modelId="{98C3D848-521F-44C5-B973-4FA67BD89F33}" type="pres">
      <dgm:prSet presAssocID="{0A2E08CC-CDDF-4555-AE32-5869EFD2A06F}" presName="parTrans" presStyleCnt="0"/>
      <dgm:spPr/>
    </dgm:pt>
    <dgm:pt modelId="{1C40C452-6ECE-40B6-A653-F25ADB27F01C}" type="pres">
      <dgm:prSet presAssocID="{C6480BAB-2441-4EAE-8CE8-5364CFF2DFA9}" presName="node" presStyleLbl="alignAccFollowNode1" presStyleIdx="5" presStyleCnt="17" custScaleX="19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DCFB3-1D47-4743-AE11-063582B0D526}" type="pres">
      <dgm:prSet presAssocID="{1CBE5F5D-B84D-4A2E-AF15-CF54BC2DABCC}" presName="sibTrans" presStyleCnt="0"/>
      <dgm:spPr/>
    </dgm:pt>
    <dgm:pt modelId="{516F7C13-1CE7-47B6-A413-B78B710D32E9}" type="pres">
      <dgm:prSet presAssocID="{79BC73CB-490F-47DE-A053-86FFF17C5FB2}" presName="node" presStyleLbl="alignAccFollowNode1" presStyleIdx="6" presStyleCnt="17" custScaleX="19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E8886-0086-4ED6-90DC-6B596F89F377}" type="pres">
      <dgm:prSet presAssocID="{3F56FA94-84A2-4AF3-A3BC-A639E7BE8ABB}" presName="sibTrans" presStyleCnt="0"/>
      <dgm:spPr/>
    </dgm:pt>
    <dgm:pt modelId="{15E6CB9D-1D06-4A3E-9CBD-0D24E5E359E9}" type="pres">
      <dgm:prSet presAssocID="{3FC6297F-1476-4475-A6F7-27501AC9352F}" presName="node" presStyleLbl="alignAccFollowNode1" presStyleIdx="7" presStyleCnt="17" custScaleX="19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9E8C8-923F-4245-879D-273872F4DD2A}" type="pres">
      <dgm:prSet presAssocID="{96ACF4B4-C674-4445-AC6F-552C3C19061C}" presName="sibTrans" presStyleCnt="0"/>
      <dgm:spPr/>
    </dgm:pt>
    <dgm:pt modelId="{8A76ACC8-244C-47F0-889B-ED7838E459A4}" type="pres">
      <dgm:prSet presAssocID="{F31CE91A-3D0B-4B64-A2BB-0650B58C8583}" presName="node" presStyleLbl="alignAccFollowNode1" presStyleIdx="8" presStyleCnt="17" custScaleX="19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AB9E3-DC7C-434C-B57F-E6A693405279}" type="pres">
      <dgm:prSet presAssocID="{5D3A674B-7388-4D3B-AADF-0E576AA55AAA}" presName="sibTrans" presStyleCnt="0"/>
      <dgm:spPr/>
    </dgm:pt>
    <dgm:pt modelId="{7F895FC5-3051-40CF-9D13-E61E72887FB8}" type="pres">
      <dgm:prSet presAssocID="{692853E3-4023-42E0-8183-32A86D34C9B5}" presName="node" presStyleLbl="alignAccFollowNode1" presStyleIdx="9" presStyleCnt="17" custScaleX="19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E988D-EC13-402B-8BDC-82896B68EFEA}" type="pres">
      <dgm:prSet presAssocID="{1F2F86F3-7122-4223-8D59-679FCA9A766C}" presName="vSp" presStyleCnt="0"/>
      <dgm:spPr/>
    </dgm:pt>
    <dgm:pt modelId="{7F9560D5-2CA1-45FA-8AFC-58A0B6EF06F3}" type="pres">
      <dgm:prSet presAssocID="{8A2B5AF4-53AD-49F5-8947-6D3AE67055D4}" presName="horFlow" presStyleCnt="0"/>
      <dgm:spPr/>
    </dgm:pt>
    <dgm:pt modelId="{752CE757-1C5F-4A59-80B7-069CCE5CA18B}" type="pres">
      <dgm:prSet presAssocID="{8A2B5AF4-53AD-49F5-8947-6D3AE67055D4}" presName="bigChev" presStyleLbl="node1" presStyleIdx="3" presStyleCnt="8" custScaleX="271072"/>
      <dgm:spPr/>
      <dgm:t>
        <a:bodyPr/>
        <a:lstStyle/>
        <a:p>
          <a:endParaRPr lang="en-US"/>
        </a:p>
      </dgm:t>
    </dgm:pt>
    <dgm:pt modelId="{A3EB8815-7ACF-4671-A37E-85A7AEB0519D}" type="pres">
      <dgm:prSet presAssocID="{8C833BCF-240F-4B44-9B8C-FAFC92247897}" presName="parTrans" presStyleCnt="0"/>
      <dgm:spPr/>
    </dgm:pt>
    <dgm:pt modelId="{C2D3A7C8-5C26-4258-A099-D2CC08FF6827}" type="pres">
      <dgm:prSet presAssocID="{8FD5A3D4-E0FA-466B-AF1A-C4436E739B20}" presName="node" presStyleLbl="alignAccFollowNode1" presStyleIdx="10" presStyleCnt="17" custScaleX="189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AB56C-FCD5-4545-B9D6-D72DA25CAE32}" type="pres">
      <dgm:prSet presAssocID="{8A2B5AF4-53AD-49F5-8947-6D3AE67055D4}" presName="vSp" presStyleCnt="0"/>
      <dgm:spPr/>
    </dgm:pt>
    <dgm:pt modelId="{AF28AE61-9A64-43DC-98E4-23541614087A}" type="pres">
      <dgm:prSet presAssocID="{9F438C47-5D4D-4CDD-9EA8-E0E35C30E753}" presName="horFlow" presStyleCnt="0"/>
      <dgm:spPr/>
    </dgm:pt>
    <dgm:pt modelId="{825CDB2B-96D8-415B-A965-184F42AA3BF8}" type="pres">
      <dgm:prSet presAssocID="{9F438C47-5D4D-4CDD-9EA8-E0E35C30E753}" presName="bigChev" presStyleLbl="node1" presStyleIdx="4" presStyleCnt="8" custScaleX="472318"/>
      <dgm:spPr/>
      <dgm:t>
        <a:bodyPr/>
        <a:lstStyle/>
        <a:p>
          <a:endParaRPr lang="en-US"/>
        </a:p>
      </dgm:t>
    </dgm:pt>
    <dgm:pt modelId="{C2DB251E-0ACC-45A2-968B-83F836B4541A}" type="pres">
      <dgm:prSet presAssocID="{E1294123-7DF1-475A-ADC5-3E570771A6D1}" presName="parTrans" presStyleCnt="0"/>
      <dgm:spPr/>
    </dgm:pt>
    <dgm:pt modelId="{FCCF462C-24B0-4DF0-99CB-FDDDD6210F4A}" type="pres">
      <dgm:prSet presAssocID="{438C4C1B-5AAE-4B9E-B6D5-B384CFBFB776}" presName="node" presStyleLbl="alignAccFollowNode1" presStyleIdx="11" presStyleCnt="17" custScaleX="183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0F3A-57E8-4AA8-AA47-E0E81FF98776}" type="pres">
      <dgm:prSet presAssocID="{A18E4F94-3A5E-4BDF-8CD3-F05B11F660B6}" presName="sibTrans" presStyleCnt="0"/>
      <dgm:spPr/>
    </dgm:pt>
    <dgm:pt modelId="{5ABE25D3-110F-4D12-9991-952ED4428860}" type="pres">
      <dgm:prSet presAssocID="{39E3D222-0A38-478C-AEEC-4D212A335E63}" presName="node" presStyleLbl="alignAccFollow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0629F-D8F0-47CE-A02D-88160D95179B}" type="pres">
      <dgm:prSet presAssocID="{9F438C47-5D4D-4CDD-9EA8-E0E35C30E753}" presName="vSp" presStyleCnt="0"/>
      <dgm:spPr/>
    </dgm:pt>
    <dgm:pt modelId="{3A794B6B-93E3-4993-BDBF-B2FB1CB09109}" type="pres">
      <dgm:prSet presAssocID="{8D2166DA-286F-462E-90B8-0C3480153A77}" presName="horFlow" presStyleCnt="0"/>
      <dgm:spPr/>
    </dgm:pt>
    <dgm:pt modelId="{634D4477-A4A0-4430-BDB1-73397DBB43E8}" type="pres">
      <dgm:prSet presAssocID="{8D2166DA-286F-462E-90B8-0C3480153A77}" presName="bigChev" presStyleLbl="node1" presStyleIdx="5" presStyleCnt="8" custScaleX="222798"/>
      <dgm:spPr/>
      <dgm:t>
        <a:bodyPr/>
        <a:lstStyle/>
        <a:p>
          <a:endParaRPr lang="en-US"/>
        </a:p>
      </dgm:t>
    </dgm:pt>
    <dgm:pt modelId="{2A13ACEA-E231-4346-8BB7-85C61F026F9D}" type="pres">
      <dgm:prSet presAssocID="{58C790FA-2B89-44D3-B85D-B530CFB3350B}" presName="parTrans" presStyleCnt="0"/>
      <dgm:spPr/>
    </dgm:pt>
    <dgm:pt modelId="{62B5B29B-A085-4C78-B0E9-8F8B8BB901FF}" type="pres">
      <dgm:prSet presAssocID="{CE02D9D0-3B20-4E3D-99B4-560E75E96E9B}" presName="node" presStyleLbl="alignAccFollow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1895D-DB98-47CC-883A-16BC71BAF348}" type="pres">
      <dgm:prSet presAssocID="{96FC8D23-C388-421B-8BB3-69A8E7C0151A}" presName="sibTrans" presStyleCnt="0"/>
      <dgm:spPr/>
    </dgm:pt>
    <dgm:pt modelId="{42C3FBF5-3475-47AF-A94B-D70BD45F19BE}" type="pres">
      <dgm:prSet presAssocID="{3A6D0C15-8CD4-402B-BCE6-6E7A683D5750}" presName="node" presStyleLbl="alignAccFollow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679C6-B911-431D-AE1C-E52DB4B187F4}" type="pres">
      <dgm:prSet presAssocID="{A6B84984-5E82-4F8D-A3EF-3FBCEC5ACA30}" presName="sibTrans" presStyleCnt="0"/>
      <dgm:spPr/>
    </dgm:pt>
    <dgm:pt modelId="{643F60A2-C50F-4496-A58C-7E72830B0354}" type="pres">
      <dgm:prSet presAssocID="{B5D2157E-F36C-4181-A573-468D036D1999}" presName="node" presStyleLbl="alignAccFollow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2010F-2CE9-4F2F-8DD3-353646D6C633}" type="pres">
      <dgm:prSet presAssocID="{8D2166DA-286F-462E-90B8-0C3480153A77}" presName="vSp" presStyleCnt="0"/>
      <dgm:spPr/>
    </dgm:pt>
    <dgm:pt modelId="{0383E2AB-DE30-4DB0-842A-0E315FF98783}" type="pres">
      <dgm:prSet presAssocID="{819D3F73-1AD9-46E7-B6C1-2D8089EFB108}" presName="horFlow" presStyleCnt="0"/>
      <dgm:spPr/>
    </dgm:pt>
    <dgm:pt modelId="{D0AC519A-08CB-493A-BD02-DF8BB8F981F2}" type="pres">
      <dgm:prSet presAssocID="{819D3F73-1AD9-46E7-B6C1-2D8089EFB108}" presName="bigChev" presStyleLbl="node1" presStyleIdx="6" presStyleCnt="8" custScaleX="238505"/>
      <dgm:spPr/>
      <dgm:t>
        <a:bodyPr/>
        <a:lstStyle/>
        <a:p>
          <a:endParaRPr lang="en-US"/>
        </a:p>
      </dgm:t>
    </dgm:pt>
    <dgm:pt modelId="{A5AD6853-4793-4C3C-9C31-697BE35B2DBB}" type="pres">
      <dgm:prSet presAssocID="{7680B051-D3B0-4754-BB31-FC7AD5F6CED1}" presName="parTrans" presStyleCnt="0"/>
      <dgm:spPr/>
    </dgm:pt>
    <dgm:pt modelId="{B6B6BD91-A67C-4194-B828-8AB5F21C0D58}" type="pres">
      <dgm:prSet presAssocID="{4FE3279F-5C3B-48F2-9669-FCF69DC4E74D}" presName="node" presStyleLbl="alignAccFollow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47CF2-8F6F-4705-BF6B-8A39F85E67B3}" type="pres">
      <dgm:prSet presAssocID="{819D3F73-1AD9-46E7-B6C1-2D8089EFB108}" presName="vSp" presStyleCnt="0"/>
      <dgm:spPr/>
    </dgm:pt>
    <dgm:pt modelId="{714C2749-910F-4727-A1BF-E3B218495A1C}" type="pres">
      <dgm:prSet presAssocID="{C9B05DB6-51AB-40F9-92B3-0DA000B6E380}" presName="horFlow" presStyleCnt="0"/>
      <dgm:spPr/>
    </dgm:pt>
    <dgm:pt modelId="{620269C7-0001-4792-A328-495B1C386536}" type="pres">
      <dgm:prSet presAssocID="{C9B05DB6-51AB-40F9-92B3-0DA000B6E380}" presName="bigChev" presStyleLbl="node1" presStyleIdx="7" presStyleCnt="8" custScaleX="306306"/>
      <dgm:spPr/>
      <dgm:t>
        <a:bodyPr/>
        <a:lstStyle/>
        <a:p>
          <a:endParaRPr lang="en-US"/>
        </a:p>
      </dgm:t>
    </dgm:pt>
  </dgm:ptLst>
  <dgm:cxnLst>
    <dgm:cxn modelId="{ADA515FE-6E5B-44B2-8474-76E9788D70C6}" srcId="{A4383372-D0E9-4BCD-AC5A-9A5C21F1C327}" destId="{D1BBF9E7-3066-435B-97B9-DF7E93DF2CAE}" srcOrd="1" destOrd="0" parTransId="{83C1E709-87A4-4C40-9834-FA545C51B9D7}" sibTransId="{D766DF8C-1132-4856-9843-30916478EE94}"/>
    <dgm:cxn modelId="{8811EBC5-A46C-4D2A-BE78-C405443234D1}" type="presOf" srcId="{A4383372-D0E9-4BCD-AC5A-9A5C21F1C327}" destId="{A59C23DA-7071-4B16-BB0C-A295EC4FA704}" srcOrd="0" destOrd="0" presId="urn:microsoft.com/office/officeart/2005/8/layout/lProcess3"/>
    <dgm:cxn modelId="{2A2CC805-BA02-44DC-92BD-8359EB899577}" type="presOf" srcId="{8D2166DA-286F-462E-90B8-0C3480153A77}" destId="{634D4477-A4A0-4430-BDB1-73397DBB43E8}" srcOrd="0" destOrd="0" presId="urn:microsoft.com/office/officeart/2005/8/layout/lProcess3"/>
    <dgm:cxn modelId="{9314960F-4D4E-4B00-BB84-A967F9CB5D33}" type="presOf" srcId="{438C4C1B-5AAE-4B9E-B6D5-B384CFBFB776}" destId="{FCCF462C-24B0-4DF0-99CB-FDDDD6210F4A}" srcOrd="0" destOrd="0" presId="urn:microsoft.com/office/officeart/2005/8/layout/lProcess3"/>
    <dgm:cxn modelId="{DEDB84FF-95B0-438A-8C1C-8A8FC0AB4EB8}" type="presOf" srcId="{C6480BAB-2441-4EAE-8CE8-5364CFF2DFA9}" destId="{1C40C452-6ECE-40B6-A653-F25ADB27F01C}" srcOrd="0" destOrd="0" presId="urn:microsoft.com/office/officeart/2005/8/layout/lProcess3"/>
    <dgm:cxn modelId="{64E6BF1F-3C68-4154-9F55-F3B31C37540B}" type="presOf" srcId="{3A6D0C15-8CD4-402B-BCE6-6E7A683D5750}" destId="{42C3FBF5-3475-47AF-A94B-D70BD45F19BE}" srcOrd="0" destOrd="0" presId="urn:microsoft.com/office/officeart/2005/8/layout/lProcess3"/>
    <dgm:cxn modelId="{4615B016-E5A0-4342-85B2-2AF3CBF0D016}" type="presOf" srcId="{AB95CC74-8B02-4FEA-B492-60502CAA4AAD}" destId="{A50EA3F4-BE66-4922-B066-C8B89D12B3B1}" srcOrd="0" destOrd="0" presId="urn:microsoft.com/office/officeart/2005/8/layout/lProcess3"/>
    <dgm:cxn modelId="{5DEDF07C-E693-4E25-9223-1F8F73924150}" srcId="{D1BBF9E7-3066-435B-97B9-DF7E93DF2CAE}" destId="{5CED9D9D-3647-4894-8021-C8CCA239083E}" srcOrd="3" destOrd="0" parTransId="{5CA38D95-C9DF-4185-B1B8-1C33B6A4E306}" sibTransId="{C2B1C7EF-75AA-4771-99C9-2DFCF49A216E}"/>
    <dgm:cxn modelId="{35BA91B4-DBEE-42E0-B3AD-5CFEAD9BC282}" srcId="{9F438C47-5D4D-4CDD-9EA8-E0E35C30E753}" destId="{438C4C1B-5AAE-4B9E-B6D5-B384CFBFB776}" srcOrd="0" destOrd="0" parTransId="{E1294123-7DF1-475A-ADC5-3E570771A6D1}" sibTransId="{A18E4F94-3A5E-4BDF-8CD3-F05B11F660B6}"/>
    <dgm:cxn modelId="{AD994E34-063D-43CF-A936-1294E5427D84}" type="presOf" srcId="{1F2F86F3-7122-4223-8D59-679FCA9A766C}" destId="{896AA09C-65F4-463C-A985-2512552EB74E}" srcOrd="0" destOrd="0" presId="urn:microsoft.com/office/officeart/2005/8/layout/lProcess3"/>
    <dgm:cxn modelId="{A13809C9-CD5D-4098-8A5C-8A704EAB7A90}" type="presOf" srcId="{692853E3-4023-42E0-8183-32A86D34C9B5}" destId="{7F895FC5-3051-40CF-9D13-E61E72887FB8}" srcOrd="0" destOrd="0" presId="urn:microsoft.com/office/officeart/2005/8/layout/lProcess3"/>
    <dgm:cxn modelId="{A034966F-1159-4E56-BC77-35643382B8C6}" type="presOf" srcId="{F31CE91A-3D0B-4B64-A2BB-0650B58C8583}" destId="{8A76ACC8-244C-47F0-889B-ED7838E459A4}" srcOrd="0" destOrd="0" presId="urn:microsoft.com/office/officeart/2005/8/layout/lProcess3"/>
    <dgm:cxn modelId="{C03BC08E-0502-480E-996A-D98DD3B220CA}" type="presOf" srcId="{39E3D222-0A38-478C-AEEC-4D212A335E63}" destId="{5ABE25D3-110F-4D12-9991-952ED4428860}" srcOrd="0" destOrd="0" presId="urn:microsoft.com/office/officeart/2005/8/layout/lProcess3"/>
    <dgm:cxn modelId="{CC5FD93C-2275-41A4-8CD1-0A17B12E206F}" srcId="{1F2F86F3-7122-4223-8D59-679FCA9A766C}" destId="{692853E3-4023-42E0-8183-32A86D34C9B5}" srcOrd="4" destOrd="0" parTransId="{A4157FE8-542D-41B1-95B3-C234EA0430CB}" sibTransId="{A4856993-2E39-42D5-85B6-0A1A3DE3EAA4}"/>
    <dgm:cxn modelId="{E16A82EB-23B8-49A4-8DC0-682F868F0497}" srcId="{819D3F73-1AD9-46E7-B6C1-2D8089EFB108}" destId="{4FE3279F-5C3B-48F2-9669-FCF69DC4E74D}" srcOrd="0" destOrd="0" parTransId="{7680B051-D3B0-4754-BB31-FC7AD5F6CED1}" sibTransId="{BECEF5CD-2E52-453F-8AE3-E0D9BA508AB0}"/>
    <dgm:cxn modelId="{67903949-AD29-4A2A-A3E7-88D8E7715E5E}" srcId="{1F2F86F3-7122-4223-8D59-679FCA9A766C}" destId="{F31CE91A-3D0B-4B64-A2BB-0650B58C8583}" srcOrd="3" destOrd="0" parTransId="{D00E8491-EC4E-4CB1-A53D-BF8822C99FB0}" sibTransId="{5D3A674B-7388-4D3B-AADF-0E576AA55AAA}"/>
    <dgm:cxn modelId="{CF69E578-5212-4CA4-A0C1-043E552243D9}" type="presOf" srcId="{D1BBF9E7-3066-435B-97B9-DF7E93DF2CAE}" destId="{D4477AB5-6381-4C55-9B15-D2103A125B47}" srcOrd="0" destOrd="0" presId="urn:microsoft.com/office/officeart/2005/8/layout/lProcess3"/>
    <dgm:cxn modelId="{E8BAAE1F-F63D-46B1-BA46-ACB58BCC9BF2}" type="presOf" srcId="{5CED9D9D-3647-4894-8021-C8CCA239083E}" destId="{64053116-A066-47D4-9ED2-B60E4641AA12}" srcOrd="0" destOrd="0" presId="urn:microsoft.com/office/officeart/2005/8/layout/lProcess3"/>
    <dgm:cxn modelId="{7949F0B8-1408-497D-8A7E-AEB92D3CE322}" srcId="{A4383372-D0E9-4BCD-AC5A-9A5C21F1C327}" destId="{9F438C47-5D4D-4CDD-9EA8-E0E35C30E753}" srcOrd="4" destOrd="0" parTransId="{17E05604-0351-4079-BEB7-14F0525E71F3}" sibTransId="{609E2751-196C-4002-909C-CFC7D6062CA5}"/>
    <dgm:cxn modelId="{72ACAA32-C8F1-44C3-A8E9-3736ED4A242F}" srcId="{8A2B5AF4-53AD-49F5-8947-6D3AE67055D4}" destId="{8FD5A3D4-E0FA-466B-AF1A-C4436E739B20}" srcOrd="0" destOrd="0" parTransId="{8C833BCF-240F-4B44-9B8C-FAFC92247897}" sibTransId="{E5A6B7EC-FD89-43A4-B4C3-54F9D2FCC40C}"/>
    <dgm:cxn modelId="{E33C1CD8-6BA8-4A8C-9454-1DA9EDDC0D9A}" type="presOf" srcId="{79ED1F61-6DCE-4FEC-9592-3D0B22F1255C}" destId="{8086BE9C-6AE1-4617-BE2B-036B79718A91}" srcOrd="0" destOrd="0" presId="urn:microsoft.com/office/officeart/2005/8/layout/lProcess3"/>
    <dgm:cxn modelId="{40444680-097C-48D8-8D83-4F4B4D413E0C}" srcId="{A4383372-D0E9-4BCD-AC5A-9A5C21F1C327}" destId="{8A2B5AF4-53AD-49F5-8947-6D3AE67055D4}" srcOrd="3" destOrd="0" parTransId="{AC3C4061-0215-4E43-A43C-7EC367F87210}" sibTransId="{8EC5CF22-28C9-4FE5-8B0E-58AAE8AF2AC0}"/>
    <dgm:cxn modelId="{E2A9079B-9F8B-4C64-AC00-DED4C5BB5603}" srcId="{D1BBF9E7-3066-435B-97B9-DF7E93DF2CAE}" destId="{AB95CC74-8B02-4FEA-B492-60502CAA4AAD}" srcOrd="0" destOrd="0" parTransId="{232D61F5-72C7-49BC-9BE9-6AEB5BC97664}" sibTransId="{C1D616E5-EA91-4C10-8B6A-0D97C24EC74E}"/>
    <dgm:cxn modelId="{2E9D704C-D41A-459D-8B05-DBF60C03E416}" type="presOf" srcId="{4FE3279F-5C3B-48F2-9669-FCF69DC4E74D}" destId="{B6B6BD91-A67C-4194-B828-8AB5F21C0D58}" srcOrd="0" destOrd="0" presId="urn:microsoft.com/office/officeart/2005/8/layout/lProcess3"/>
    <dgm:cxn modelId="{D82DA7CA-DC71-4742-8860-030F248FD469}" type="presOf" srcId="{C9B05DB6-51AB-40F9-92B3-0DA000B6E380}" destId="{620269C7-0001-4792-A328-495B1C386536}" srcOrd="0" destOrd="0" presId="urn:microsoft.com/office/officeart/2005/8/layout/lProcess3"/>
    <dgm:cxn modelId="{7DA5C839-3256-40FE-ADB2-153084A8649E}" srcId="{A4383372-D0E9-4BCD-AC5A-9A5C21F1C327}" destId="{C9B05DB6-51AB-40F9-92B3-0DA000B6E380}" srcOrd="7" destOrd="0" parTransId="{D01D1308-BDB3-4EAB-BF1B-ED7B23BD4754}" sibTransId="{3BF7B335-B658-4732-A371-26E1F64A6EC8}"/>
    <dgm:cxn modelId="{321F7F24-5C24-4DC9-B0D9-3FCE9C274CD0}" srcId="{A4383372-D0E9-4BCD-AC5A-9A5C21F1C327}" destId="{819D3F73-1AD9-46E7-B6C1-2D8089EFB108}" srcOrd="6" destOrd="0" parTransId="{55C330D7-99C6-4CF8-9B89-C66E215F8208}" sibTransId="{D1E57258-DF2B-4F82-ACE4-55AE83089093}"/>
    <dgm:cxn modelId="{DC4C4683-B0EA-432E-928A-F84F55DF4002}" srcId="{8D2166DA-286F-462E-90B8-0C3480153A77}" destId="{CE02D9D0-3B20-4E3D-99B4-560E75E96E9B}" srcOrd="0" destOrd="0" parTransId="{58C790FA-2B89-44D3-B85D-B530CFB3350B}" sibTransId="{96FC8D23-C388-421B-8BB3-69A8E7C0151A}"/>
    <dgm:cxn modelId="{12C10122-1042-4F11-9E9F-84954EAB29C6}" type="presOf" srcId="{CE02D9D0-3B20-4E3D-99B4-560E75E96E9B}" destId="{62B5B29B-A085-4C78-B0E9-8F8B8BB901FF}" srcOrd="0" destOrd="0" presId="urn:microsoft.com/office/officeart/2005/8/layout/lProcess3"/>
    <dgm:cxn modelId="{8068AF46-E1CA-4CC7-8194-08F76A246D0D}" type="presOf" srcId="{8A2B5AF4-53AD-49F5-8947-6D3AE67055D4}" destId="{752CE757-1C5F-4A59-80B7-069CCE5CA18B}" srcOrd="0" destOrd="0" presId="urn:microsoft.com/office/officeart/2005/8/layout/lProcess3"/>
    <dgm:cxn modelId="{F209EED1-3F36-40EC-9F9A-11E1CC864F6F}" srcId="{D1BBF9E7-3066-435B-97B9-DF7E93DF2CAE}" destId="{2A393389-25C5-4728-AA6E-D5F537DC6F54}" srcOrd="1" destOrd="0" parTransId="{93A4D724-BB01-4F7B-AFD4-E6010EB5B0F6}" sibTransId="{2448C152-5783-4A24-BDF9-B980A1E98270}"/>
    <dgm:cxn modelId="{F6C9CF82-3032-4647-B0EB-ADF7AAC0C7F6}" srcId="{1F2F86F3-7122-4223-8D59-679FCA9A766C}" destId="{C6480BAB-2441-4EAE-8CE8-5364CFF2DFA9}" srcOrd="0" destOrd="0" parTransId="{0A2E08CC-CDDF-4555-AE32-5869EFD2A06F}" sibTransId="{1CBE5F5D-B84D-4A2E-AF15-CF54BC2DABCC}"/>
    <dgm:cxn modelId="{5A43FA68-7394-4903-A456-111089CBEDF4}" srcId="{D1BBF9E7-3066-435B-97B9-DF7E93DF2CAE}" destId="{C32BAAE6-1EAD-445D-BB33-006AAE190711}" srcOrd="4" destOrd="0" parTransId="{A688A218-7FFD-490E-81A4-D2372A989820}" sibTransId="{56CAA9D1-BC87-42BB-85C5-E336EB10BD6F}"/>
    <dgm:cxn modelId="{8E29DF55-6D91-4F17-A35E-004155E0B896}" srcId="{8D2166DA-286F-462E-90B8-0C3480153A77}" destId="{3A6D0C15-8CD4-402B-BCE6-6E7A683D5750}" srcOrd="1" destOrd="0" parTransId="{D439CC23-10B0-401F-B733-E1AF745BD078}" sibTransId="{A6B84984-5E82-4F8D-A3EF-3FBCEC5ACA30}"/>
    <dgm:cxn modelId="{EA2D3E51-5354-490F-BC32-BEB1EA1327B5}" srcId="{A4383372-D0E9-4BCD-AC5A-9A5C21F1C327}" destId="{79ED1F61-6DCE-4FEC-9592-3D0B22F1255C}" srcOrd="0" destOrd="0" parTransId="{68F1C42E-6B2C-4D08-B7F7-EC2BC83B591F}" sibTransId="{6922142A-727C-4172-A0A9-CC1D6D670062}"/>
    <dgm:cxn modelId="{90F04BA3-825F-4FA8-B325-87BEEFCCAA08}" srcId="{9F438C47-5D4D-4CDD-9EA8-E0E35C30E753}" destId="{39E3D222-0A38-478C-AEEC-4D212A335E63}" srcOrd="1" destOrd="0" parTransId="{2EF4AEAE-52C9-49B7-8F4D-5612281E053A}" sibTransId="{CE4B2F5E-E53B-4644-89AD-98F09D08C7E3}"/>
    <dgm:cxn modelId="{41D8131F-6CF7-4C8F-AAF3-086DDC2E08A9}" srcId="{1F2F86F3-7122-4223-8D59-679FCA9A766C}" destId="{3FC6297F-1476-4475-A6F7-27501AC9352F}" srcOrd="2" destOrd="0" parTransId="{12A02A9F-4386-4673-8814-ADEA0098C287}" sibTransId="{96ACF4B4-C674-4445-AC6F-552C3C19061C}"/>
    <dgm:cxn modelId="{2B8A40EB-7FBA-4390-B872-35E8D26A6D58}" type="presOf" srcId="{79BC73CB-490F-47DE-A053-86FFF17C5FB2}" destId="{516F7C13-1CE7-47B6-A413-B78B710D32E9}" srcOrd="0" destOrd="0" presId="urn:microsoft.com/office/officeart/2005/8/layout/lProcess3"/>
    <dgm:cxn modelId="{FF646FEB-7A44-417B-A96A-9CB0F746B53B}" srcId="{A4383372-D0E9-4BCD-AC5A-9A5C21F1C327}" destId="{8D2166DA-286F-462E-90B8-0C3480153A77}" srcOrd="5" destOrd="0" parTransId="{0BA2FBBA-7E21-49EE-B36A-98D6C527A871}" sibTransId="{53339BB0-AB77-42BF-97EE-12D47A9AD221}"/>
    <dgm:cxn modelId="{0D410789-5BE5-4C69-9CBA-10C705C17465}" srcId="{D1BBF9E7-3066-435B-97B9-DF7E93DF2CAE}" destId="{CB17593F-B6BB-43DB-B4CF-1291C14C2396}" srcOrd="2" destOrd="0" parTransId="{8FB106C8-5DFB-41FC-9658-DD6C0497BCA6}" sibTransId="{1D6F6E47-1CB4-490F-91F4-D1892F4BE993}"/>
    <dgm:cxn modelId="{7A1279FD-158F-4704-8BAC-839468B65A2A}" type="presOf" srcId="{2A393389-25C5-4728-AA6E-D5F537DC6F54}" destId="{BB1C00CE-59C2-438E-99AB-000BFF9CB2F8}" srcOrd="0" destOrd="0" presId="urn:microsoft.com/office/officeart/2005/8/layout/lProcess3"/>
    <dgm:cxn modelId="{78421D7A-740A-4B3E-A5A1-ACE999142E3E}" srcId="{A4383372-D0E9-4BCD-AC5A-9A5C21F1C327}" destId="{1F2F86F3-7122-4223-8D59-679FCA9A766C}" srcOrd="2" destOrd="0" parTransId="{357F9139-3436-4665-BF26-9708F1F11E6C}" sibTransId="{525BB891-58D1-4012-AA45-2EF93D5CD871}"/>
    <dgm:cxn modelId="{1525785D-DEEC-4C27-867E-29DAD9ACF2DF}" srcId="{8D2166DA-286F-462E-90B8-0C3480153A77}" destId="{B5D2157E-F36C-4181-A573-468D036D1999}" srcOrd="2" destOrd="0" parTransId="{A26FB74F-B503-41B5-B7C7-DBB0D6DE2886}" sibTransId="{D354EFE4-2B0A-4BDB-A726-61AA5221DDCB}"/>
    <dgm:cxn modelId="{39614521-07B9-4C91-B50B-2A5966586E49}" type="presOf" srcId="{9F438C47-5D4D-4CDD-9EA8-E0E35C30E753}" destId="{825CDB2B-96D8-415B-A965-184F42AA3BF8}" srcOrd="0" destOrd="0" presId="urn:microsoft.com/office/officeart/2005/8/layout/lProcess3"/>
    <dgm:cxn modelId="{2AAE9C56-9F31-496A-B776-21664767CF6E}" srcId="{1F2F86F3-7122-4223-8D59-679FCA9A766C}" destId="{79BC73CB-490F-47DE-A053-86FFF17C5FB2}" srcOrd="1" destOrd="0" parTransId="{F8F4CE1B-9C4C-4BFB-A261-D4CFEF01D13C}" sibTransId="{3F56FA94-84A2-4AF3-A3BC-A639E7BE8ABB}"/>
    <dgm:cxn modelId="{AF40AA42-6A8D-4F96-BD3B-404080ED2474}" type="presOf" srcId="{819D3F73-1AD9-46E7-B6C1-2D8089EFB108}" destId="{D0AC519A-08CB-493A-BD02-DF8BB8F981F2}" srcOrd="0" destOrd="0" presId="urn:microsoft.com/office/officeart/2005/8/layout/lProcess3"/>
    <dgm:cxn modelId="{1DFBB5CD-C0FC-4EC1-9E15-D7F5C4B67497}" type="presOf" srcId="{3FC6297F-1476-4475-A6F7-27501AC9352F}" destId="{15E6CB9D-1D06-4A3E-9CBD-0D24E5E359E9}" srcOrd="0" destOrd="0" presId="urn:microsoft.com/office/officeart/2005/8/layout/lProcess3"/>
    <dgm:cxn modelId="{7226BDD5-0D00-4D42-B932-E1ABF0908995}" type="presOf" srcId="{CB17593F-B6BB-43DB-B4CF-1291C14C2396}" destId="{331306BC-9EA0-4BAE-9402-7DB1BB77A3F7}" srcOrd="0" destOrd="0" presId="urn:microsoft.com/office/officeart/2005/8/layout/lProcess3"/>
    <dgm:cxn modelId="{B0AABDDB-C2E5-45B2-876D-358F7AF3D5F7}" type="presOf" srcId="{8FD5A3D4-E0FA-466B-AF1A-C4436E739B20}" destId="{C2D3A7C8-5C26-4258-A099-D2CC08FF6827}" srcOrd="0" destOrd="0" presId="urn:microsoft.com/office/officeart/2005/8/layout/lProcess3"/>
    <dgm:cxn modelId="{DFD52A6F-31F9-47A7-AF84-AB783BBD9862}" type="presOf" srcId="{C32BAAE6-1EAD-445D-BB33-006AAE190711}" destId="{31E23296-25DC-41F3-A09C-7502A6DD9FAE}" srcOrd="0" destOrd="0" presId="urn:microsoft.com/office/officeart/2005/8/layout/lProcess3"/>
    <dgm:cxn modelId="{CAF2B206-6079-430D-A445-8E3B1685D7FC}" type="presOf" srcId="{B5D2157E-F36C-4181-A573-468D036D1999}" destId="{643F60A2-C50F-4496-A58C-7E72830B0354}" srcOrd="0" destOrd="0" presId="urn:microsoft.com/office/officeart/2005/8/layout/lProcess3"/>
    <dgm:cxn modelId="{6204DC64-7FD0-4721-84AA-C35EB4B866E6}" type="presParOf" srcId="{A59C23DA-7071-4B16-BB0C-A295EC4FA704}" destId="{94A744C2-E717-4597-83CD-BBE84ED8871C}" srcOrd="0" destOrd="0" presId="urn:microsoft.com/office/officeart/2005/8/layout/lProcess3"/>
    <dgm:cxn modelId="{2651F90F-939F-4494-8660-0331606D126C}" type="presParOf" srcId="{94A744C2-E717-4597-83CD-BBE84ED8871C}" destId="{8086BE9C-6AE1-4617-BE2B-036B79718A91}" srcOrd="0" destOrd="0" presId="urn:microsoft.com/office/officeart/2005/8/layout/lProcess3"/>
    <dgm:cxn modelId="{F429ECFE-EC28-401B-8E2B-62CE3EAA4CB0}" type="presParOf" srcId="{A59C23DA-7071-4B16-BB0C-A295EC4FA704}" destId="{4D95D1AC-0C95-4DEC-8443-803D86FA3C2A}" srcOrd="1" destOrd="0" presId="urn:microsoft.com/office/officeart/2005/8/layout/lProcess3"/>
    <dgm:cxn modelId="{EB985F09-6F81-4156-9348-0758DB70B482}" type="presParOf" srcId="{A59C23DA-7071-4B16-BB0C-A295EC4FA704}" destId="{2FC3D9E7-EAAA-4F9A-BFD1-B1720CD7FE96}" srcOrd="2" destOrd="0" presId="urn:microsoft.com/office/officeart/2005/8/layout/lProcess3"/>
    <dgm:cxn modelId="{A2D2B165-778B-4C48-B27F-EFB0E238FCF5}" type="presParOf" srcId="{2FC3D9E7-EAAA-4F9A-BFD1-B1720CD7FE96}" destId="{D4477AB5-6381-4C55-9B15-D2103A125B47}" srcOrd="0" destOrd="0" presId="urn:microsoft.com/office/officeart/2005/8/layout/lProcess3"/>
    <dgm:cxn modelId="{A89438C1-CE98-47B5-B50B-3F62ACE6F82B}" type="presParOf" srcId="{2FC3D9E7-EAAA-4F9A-BFD1-B1720CD7FE96}" destId="{C4F086D5-318D-45AD-968C-4FE47E079D74}" srcOrd="1" destOrd="0" presId="urn:microsoft.com/office/officeart/2005/8/layout/lProcess3"/>
    <dgm:cxn modelId="{B5720C93-CA4A-4AC0-9DCE-FEADE7A8AE90}" type="presParOf" srcId="{2FC3D9E7-EAAA-4F9A-BFD1-B1720CD7FE96}" destId="{A50EA3F4-BE66-4922-B066-C8B89D12B3B1}" srcOrd="2" destOrd="0" presId="urn:microsoft.com/office/officeart/2005/8/layout/lProcess3"/>
    <dgm:cxn modelId="{A0396547-4421-43A5-AB12-C08C6703A540}" type="presParOf" srcId="{2FC3D9E7-EAAA-4F9A-BFD1-B1720CD7FE96}" destId="{0EFBB469-78EC-4945-9D08-D28D5959AF54}" srcOrd="3" destOrd="0" presId="urn:microsoft.com/office/officeart/2005/8/layout/lProcess3"/>
    <dgm:cxn modelId="{1F078D35-8410-4D1A-A081-E1D68413E14C}" type="presParOf" srcId="{2FC3D9E7-EAAA-4F9A-BFD1-B1720CD7FE96}" destId="{BB1C00CE-59C2-438E-99AB-000BFF9CB2F8}" srcOrd="4" destOrd="0" presId="urn:microsoft.com/office/officeart/2005/8/layout/lProcess3"/>
    <dgm:cxn modelId="{58E5F003-3AE7-4DB7-BC2F-1F9EE3A847E3}" type="presParOf" srcId="{2FC3D9E7-EAAA-4F9A-BFD1-B1720CD7FE96}" destId="{BCD2958F-0DEF-4355-BE36-4D8C330F7839}" srcOrd="5" destOrd="0" presId="urn:microsoft.com/office/officeart/2005/8/layout/lProcess3"/>
    <dgm:cxn modelId="{980B3EF4-58A4-4533-A70D-B7D212313611}" type="presParOf" srcId="{2FC3D9E7-EAAA-4F9A-BFD1-B1720CD7FE96}" destId="{331306BC-9EA0-4BAE-9402-7DB1BB77A3F7}" srcOrd="6" destOrd="0" presId="urn:microsoft.com/office/officeart/2005/8/layout/lProcess3"/>
    <dgm:cxn modelId="{77FEACBB-0181-47D2-BAAE-330F0D54BDC2}" type="presParOf" srcId="{2FC3D9E7-EAAA-4F9A-BFD1-B1720CD7FE96}" destId="{569120FC-2727-443B-A677-BF8B22EA3923}" srcOrd="7" destOrd="0" presId="urn:microsoft.com/office/officeart/2005/8/layout/lProcess3"/>
    <dgm:cxn modelId="{28D671FA-BB46-4056-B695-698089081431}" type="presParOf" srcId="{2FC3D9E7-EAAA-4F9A-BFD1-B1720CD7FE96}" destId="{64053116-A066-47D4-9ED2-B60E4641AA12}" srcOrd="8" destOrd="0" presId="urn:microsoft.com/office/officeart/2005/8/layout/lProcess3"/>
    <dgm:cxn modelId="{C0C0213F-740E-475C-9994-438CDB36AFF5}" type="presParOf" srcId="{2FC3D9E7-EAAA-4F9A-BFD1-B1720CD7FE96}" destId="{EA72BD1C-59C4-4FEB-A913-D6F598EDE8C8}" srcOrd="9" destOrd="0" presId="urn:microsoft.com/office/officeart/2005/8/layout/lProcess3"/>
    <dgm:cxn modelId="{982AECA0-F3CE-434F-B515-8DFCA3793D2A}" type="presParOf" srcId="{2FC3D9E7-EAAA-4F9A-BFD1-B1720CD7FE96}" destId="{31E23296-25DC-41F3-A09C-7502A6DD9FAE}" srcOrd="10" destOrd="0" presId="urn:microsoft.com/office/officeart/2005/8/layout/lProcess3"/>
    <dgm:cxn modelId="{23134A89-A48C-4E0F-A9DF-78F6C598A054}" type="presParOf" srcId="{A59C23DA-7071-4B16-BB0C-A295EC4FA704}" destId="{18427CC4-F728-4D12-8B1E-1474729871C2}" srcOrd="3" destOrd="0" presId="urn:microsoft.com/office/officeart/2005/8/layout/lProcess3"/>
    <dgm:cxn modelId="{9FE01BC3-6BAD-4AA3-BBE0-04ED63D4CA02}" type="presParOf" srcId="{A59C23DA-7071-4B16-BB0C-A295EC4FA704}" destId="{DAD3DBD6-6C22-4F4B-B096-C376425E2288}" srcOrd="4" destOrd="0" presId="urn:microsoft.com/office/officeart/2005/8/layout/lProcess3"/>
    <dgm:cxn modelId="{DB2CE949-6E23-4AB0-8B57-049D975F4B8E}" type="presParOf" srcId="{DAD3DBD6-6C22-4F4B-B096-C376425E2288}" destId="{896AA09C-65F4-463C-A985-2512552EB74E}" srcOrd="0" destOrd="0" presId="urn:microsoft.com/office/officeart/2005/8/layout/lProcess3"/>
    <dgm:cxn modelId="{76D659CD-19D9-442F-9A77-249403A4E1FD}" type="presParOf" srcId="{DAD3DBD6-6C22-4F4B-B096-C376425E2288}" destId="{98C3D848-521F-44C5-B973-4FA67BD89F33}" srcOrd="1" destOrd="0" presId="urn:microsoft.com/office/officeart/2005/8/layout/lProcess3"/>
    <dgm:cxn modelId="{C5F92AC7-3267-41B7-B261-B0CC1FE80A44}" type="presParOf" srcId="{DAD3DBD6-6C22-4F4B-B096-C376425E2288}" destId="{1C40C452-6ECE-40B6-A653-F25ADB27F01C}" srcOrd="2" destOrd="0" presId="urn:microsoft.com/office/officeart/2005/8/layout/lProcess3"/>
    <dgm:cxn modelId="{58390850-A3B4-41DA-842B-A16715267558}" type="presParOf" srcId="{DAD3DBD6-6C22-4F4B-B096-C376425E2288}" destId="{69BDCFB3-1D47-4743-AE11-063582B0D526}" srcOrd="3" destOrd="0" presId="urn:microsoft.com/office/officeart/2005/8/layout/lProcess3"/>
    <dgm:cxn modelId="{DA04FA03-3B1B-405D-8599-77977A633ECB}" type="presParOf" srcId="{DAD3DBD6-6C22-4F4B-B096-C376425E2288}" destId="{516F7C13-1CE7-47B6-A413-B78B710D32E9}" srcOrd="4" destOrd="0" presId="urn:microsoft.com/office/officeart/2005/8/layout/lProcess3"/>
    <dgm:cxn modelId="{3D6A0CE7-7451-4D70-B9C9-924ABF8347E1}" type="presParOf" srcId="{DAD3DBD6-6C22-4F4B-B096-C376425E2288}" destId="{46EE8886-0086-4ED6-90DC-6B596F89F377}" srcOrd="5" destOrd="0" presId="urn:microsoft.com/office/officeart/2005/8/layout/lProcess3"/>
    <dgm:cxn modelId="{7BBC7F64-3D3D-4813-95BC-EC3644D8B0ED}" type="presParOf" srcId="{DAD3DBD6-6C22-4F4B-B096-C376425E2288}" destId="{15E6CB9D-1D06-4A3E-9CBD-0D24E5E359E9}" srcOrd="6" destOrd="0" presId="urn:microsoft.com/office/officeart/2005/8/layout/lProcess3"/>
    <dgm:cxn modelId="{74A801E6-BAA0-40F1-AC61-2D212514501B}" type="presParOf" srcId="{DAD3DBD6-6C22-4F4B-B096-C376425E2288}" destId="{F4D9E8C8-923F-4245-879D-273872F4DD2A}" srcOrd="7" destOrd="0" presId="urn:microsoft.com/office/officeart/2005/8/layout/lProcess3"/>
    <dgm:cxn modelId="{AAC63A61-2BBD-4EE3-AA73-4C9BF6D11837}" type="presParOf" srcId="{DAD3DBD6-6C22-4F4B-B096-C376425E2288}" destId="{8A76ACC8-244C-47F0-889B-ED7838E459A4}" srcOrd="8" destOrd="0" presId="urn:microsoft.com/office/officeart/2005/8/layout/lProcess3"/>
    <dgm:cxn modelId="{F859B0C7-7CDE-4E23-BAAD-1BF91422AA2F}" type="presParOf" srcId="{DAD3DBD6-6C22-4F4B-B096-C376425E2288}" destId="{D4EAB9E3-DC7C-434C-B57F-E6A693405279}" srcOrd="9" destOrd="0" presId="urn:microsoft.com/office/officeart/2005/8/layout/lProcess3"/>
    <dgm:cxn modelId="{90D1F789-C8E7-4179-BEA8-5CC0B8F0B9A9}" type="presParOf" srcId="{DAD3DBD6-6C22-4F4B-B096-C376425E2288}" destId="{7F895FC5-3051-40CF-9D13-E61E72887FB8}" srcOrd="10" destOrd="0" presId="urn:microsoft.com/office/officeart/2005/8/layout/lProcess3"/>
    <dgm:cxn modelId="{8C4B3B93-3A65-4778-90CD-B3888810A346}" type="presParOf" srcId="{A59C23DA-7071-4B16-BB0C-A295EC4FA704}" destId="{2FAE988D-EC13-402B-8BDC-82896B68EFEA}" srcOrd="5" destOrd="0" presId="urn:microsoft.com/office/officeart/2005/8/layout/lProcess3"/>
    <dgm:cxn modelId="{0EC867BA-97F5-4F7D-A05C-5AA92D4F51DA}" type="presParOf" srcId="{A59C23DA-7071-4B16-BB0C-A295EC4FA704}" destId="{7F9560D5-2CA1-45FA-8AFC-58A0B6EF06F3}" srcOrd="6" destOrd="0" presId="urn:microsoft.com/office/officeart/2005/8/layout/lProcess3"/>
    <dgm:cxn modelId="{32C5A757-BF04-48D0-932D-83BFB9528862}" type="presParOf" srcId="{7F9560D5-2CA1-45FA-8AFC-58A0B6EF06F3}" destId="{752CE757-1C5F-4A59-80B7-069CCE5CA18B}" srcOrd="0" destOrd="0" presId="urn:microsoft.com/office/officeart/2005/8/layout/lProcess3"/>
    <dgm:cxn modelId="{D7E790C1-3D2D-4F9E-AF51-CA875E3879BC}" type="presParOf" srcId="{7F9560D5-2CA1-45FA-8AFC-58A0B6EF06F3}" destId="{A3EB8815-7ACF-4671-A37E-85A7AEB0519D}" srcOrd="1" destOrd="0" presId="urn:microsoft.com/office/officeart/2005/8/layout/lProcess3"/>
    <dgm:cxn modelId="{01CBBF8F-4112-4FD7-874B-82107DA01C7D}" type="presParOf" srcId="{7F9560D5-2CA1-45FA-8AFC-58A0B6EF06F3}" destId="{C2D3A7C8-5C26-4258-A099-D2CC08FF6827}" srcOrd="2" destOrd="0" presId="urn:microsoft.com/office/officeart/2005/8/layout/lProcess3"/>
    <dgm:cxn modelId="{FAEF108A-B272-422F-8962-DD6F0D33F00E}" type="presParOf" srcId="{A59C23DA-7071-4B16-BB0C-A295EC4FA704}" destId="{A77AB56C-FCD5-4545-B9D6-D72DA25CAE32}" srcOrd="7" destOrd="0" presId="urn:microsoft.com/office/officeart/2005/8/layout/lProcess3"/>
    <dgm:cxn modelId="{F554D9CC-230F-468B-8FA7-21494DF87149}" type="presParOf" srcId="{A59C23DA-7071-4B16-BB0C-A295EC4FA704}" destId="{AF28AE61-9A64-43DC-98E4-23541614087A}" srcOrd="8" destOrd="0" presId="urn:microsoft.com/office/officeart/2005/8/layout/lProcess3"/>
    <dgm:cxn modelId="{964B2D44-8233-4737-B399-0DE2EFEE26D1}" type="presParOf" srcId="{AF28AE61-9A64-43DC-98E4-23541614087A}" destId="{825CDB2B-96D8-415B-A965-184F42AA3BF8}" srcOrd="0" destOrd="0" presId="urn:microsoft.com/office/officeart/2005/8/layout/lProcess3"/>
    <dgm:cxn modelId="{EB126654-33EE-4A1B-8AE6-C55AC8B0FEC3}" type="presParOf" srcId="{AF28AE61-9A64-43DC-98E4-23541614087A}" destId="{C2DB251E-0ACC-45A2-968B-83F836B4541A}" srcOrd="1" destOrd="0" presId="urn:microsoft.com/office/officeart/2005/8/layout/lProcess3"/>
    <dgm:cxn modelId="{1E701712-46F9-44EB-8F3F-D88897B61915}" type="presParOf" srcId="{AF28AE61-9A64-43DC-98E4-23541614087A}" destId="{FCCF462C-24B0-4DF0-99CB-FDDDD6210F4A}" srcOrd="2" destOrd="0" presId="urn:microsoft.com/office/officeart/2005/8/layout/lProcess3"/>
    <dgm:cxn modelId="{E7205DDE-8061-45DD-B656-D03F18C8C333}" type="presParOf" srcId="{AF28AE61-9A64-43DC-98E4-23541614087A}" destId="{7D570F3A-57E8-4AA8-AA47-E0E81FF98776}" srcOrd="3" destOrd="0" presId="urn:microsoft.com/office/officeart/2005/8/layout/lProcess3"/>
    <dgm:cxn modelId="{94987E68-0CA6-458A-81DF-74E7453BCA71}" type="presParOf" srcId="{AF28AE61-9A64-43DC-98E4-23541614087A}" destId="{5ABE25D3-110F-4D12-9991-952ED4428860}" srcOrd="4" destOrd="0" presId="urn:microsoft.com/office/officeart/2005/8/layout/lProcess3"/>
    <dgm:cxn modelId="{634B1FD0-69FE-4354-8A3C-AB252EB56527}" type="presParOf" srcId="{A59C23DA-7071-4B16-BB0C-A295EC4FA704}" destId="{14A0629F-D8F0-47CE-A02D-88160D95179B}" srcOrd="9" destOrd="0" presId="urn:microsoft.com/office/officeart/2005/8/layout/lProcess3"/>
    <dgm:cxn modelId="{1EC93C88-C16D-48C3-BAAA-78C7A57E0AF5}" type="presParOf" srcId="{A59C23DA-7071-4B16-BB0C-A295EC4FA704}" destId="{3A794B6B-93E3-4993-BDBF-B2FB1CB09109}" srcOrd="10" destOrd="0" presId="urn:microsoft.com/office/officeart/2005/8/layout/lProcess3"/>
    <dgm:cxn modelId="{F21D5DB5-7549-4819-9C03-9434C681868F}" type="presParOf" srcId="{3A794B6B-93E3-4993-BDBF-B2FB1CB09109}" destId="{634D4477-A4A0-4430-BDB1-73397DBB43E8}" srcOrd="0" destOrd="0" presId="urn:microsoft.com/office/officeart/2005/8/layout/lProcess3"/>
    <dgm:cxn modelId="{51A44661-9B85-42FA-A469-17DF8B44B3C4}" type="presParOf" srcId="{3A794B6B-93E3-4993-BDBF-B2FB1CB09109}" destId="{2A13ACEA-E231-4346-8BB7-85C61F026F9D}" srcOrd="1" destOrd="0" presId="urn:microsoft.com/office/officeart/2005/8/layout/lProcess3"/>
    <dgm:cxn modelId="{55DC7B61-3FF2-44F5-A308-825C48186423}" type="presParOf" srcId="{3A794B6B-93E3-4993-BDBF-B2FB1CB09109}" destId="{62B5B29B-A085-4C78-B0E9-8F8B8BB901FF}" srcOrd="2" destOrd="0" presId="urn:microsoft.com/office/officeart/2005/8/layout/lProcess3"/>
    <dgm:cxn modelId="{8E1B7D15-5AEA-41B3-B36B-2497790B7FBD}" type="presParOf" srcId="{3A794B6B-93E3-4993-BDBF-B2FB1CB09109}" destId="{FA11895D-DB98-47CC-883A-16BC71BAF348}" srcOrd="3" destOrd="0" presId="urn:microsoft.com/office/officeart/2005/8/layout/lProcess3"/>
    <dgm:cxn modelId="{FCDD54BB-5A3E-4AE6-A691-0A65C4AEE7C2}" type="presParOf" srcId="{3A794B6B-93E3-4993-BDBF-B2FB1CB09109}" destId="{42C3FBF5-3475-47AF-A94B-D70BD45F19BE}" srcOrd="4" destOrd="0" presId="urn:microsoft.com/office/officeart/2005/8/layout/lProcess3"/>
    <dgm:cxn modelId="{65AA095D-6BA5-4B57-B130-7C0F28B0D779}" type="presParOf" srcId="{3A794B6B-93E3-4993-BDBF-B2FB1CB09109}" destId="{F01679C6-B911-431D-AE1C-E52DB4B187F4}" srcOrd="5" destOrd="0" presId="urn:microsoft.com/office/officeart/2005/8/layout/lProcess3"/>
    <dgm:cxn modelId="{93CFEAB0-64FD-4762-8F4B-7E1DC8A57C78}" type="presParOf" srcId="{3A794B6B-93E3-4993-BDBF-B2FB1CB09109}" destId="{643F60A2-C50F-4496-A58C-7E72830B0354}" srcOrd="6" destOrd="0" presId="urn:microsoft.com/office/officeart/2005/8/layout/lProcess3"/>
    <dgm:cxn modelId="{EA335D2F-F6A5-4EB9-9955-92DF2897DFBA}" type="presParOf" srcId="{A59C23DA-7071-4B16-BB0C-A295EC4FA704}" destId="{61A2010F-2CE9-4F2F-8DD3-353646D6C633}" srcOrd="11" destOrd="0" presId="urn:microsoft.com/office/officeart/2005/8/layout/lProcess3"/>
    <dgm:cxn modelId="{A57F0FB4-08B4-47EC-8B04-194F34CC02F0}" type="presParOf" srcId="{A59C23DA-7071-4B16-BB0C-A295EC4FA704}" destId="{0383E2AB-DE30-4DB0-842A-0E315FF98783}" srcOrd="12" destOrd="0" presId="urn:microsoft.com/office/officeart/2005/8/layout/lProcess3"/>
    <dgm:cxn modelId="{C9B12F0B-47CE-4575-8F97-08E24291307C}" type="presParOf" srcId="{0383E2AB-DE30-4DB0-842A-0E315FF98783}" destId="{D0AC519A-08CB-493A-BD02-DF8BB8F981F2}" srcOrd="0" destOrd="0" presId="urn:microsoft.com/office/officeart/2005/8/layout/lProcess3"/>
    <dgm:cxn modelId="{95651D51-9569-468A-8976-EFA52707A486}" type="presParOf" srcId="{0383E2AB-DE30-4DB0-842A-0E315FF98783}" destId="{A5AD6853-4793-4C3C-9C31-697BE35B2DBB}" srcOrd="1" destOrd="0" presId="urn:microsoft.com/office/officeart/2005/8/layout/lProcess3"/>
    <dgm:cxn modelId="{68C34478-7E79-4D6C-9B31-3EDF5E17E7EB}" type="presParOf" srcId="{0383E2AB-DE30-4DB0-842A-0E315FF98783}" destId="{B6B6BD91-A67C-4194-B828-8AB5F21C0D58}" srcOrd="2" destOrd="0" presId="urn:microsoft.com/office/officeart/2005/8/layout/lProcess3"/>
    <dgm:cxn modelId="{1116C29C-7537-4866-9775-ACA4FFAA6B8C}" type="presParOf" srcId="{A59C23DA-7071-4B16-BB0C-A295EC4FA704}" destId="{C7347CF2-8F6F-4705-BF6B-8A39F85E67B3}" srcOrd="13" destOrd="0" presId="urn:microsoft.com/office/officeart/2005/8/layout/lProcess3"/>
    <dgm:cxn modelId="{444C5273-A6A1-4844-B050-DAA1B9EC80E0}" type="presParOf" srcId="{A59C23DA-7071-4B16-BB0C-A295EC4FA704}" destId="{714C2749-910F-4727-A1BF-E3B218495A1C}" srcOrd="14" destOrd="0" presId="urn:microsoft.com/office/officeart/2005/8/layout/lProcess3"/>
    <dgm:cxn modelId="{BBB596AA-43E4-4C25-A0EA-7256064B2C68}" type="presParOf" srcId="{714C2749-910F-4727-A1BF-E3B218495A1C}" destId="{620269C7-0001-4792-A328-495B1C38653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390B46-BAAB-4B67-AF29-83F7C2B7D6FE}" type="doc">
      <dgm:prSet loTypeId="urn:diagrams.loki3.com/BracketLis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3BC4C-5F64-4C5E-9ACB-F300BE384CD9}">
      <dgm:prSet phldrT="[Text]"/>
      <dgm:spPr/>
      <dgm:t>
        <a:bodyPr/>
        <a:lstStyle/>
        <a:p>
          <a:r>
            <a:rPr lang="en-US" dirty="0" smtClean="0"/>
            <a:t>Q.1 How big is the data</a:t>
          </a:r>
          <a:endParaRPr lang="en-US" dirty="0"/>
        </a:p>
      </dgm:t>
    </dgm:pt>
    <dgm:pt modelId="{7685EDC1-DC15-4338-8BFC-9FFC1FC60FF0}" type="parTrans" cxnId="{1C7E10DF-8DA0-4C17-9022-27328473CF54}">
      <dgm:prSet/>
      <dgm:spPr/>
      <dgm:t>
        <a:bodyPr/>
        <a:lstStyle/>
        <a:p>
          <a:endParaRPr lang="en-US"/>
        </a:p>
      </dgm:t>
    </dgm:pt>
    <dgm:pt modelId="{E7E2ADDC-72A5-4E1F-9971-6F1E37568807}" type="sibTrans" cxnId="{1C7E10DF-8DA0-4C17-9022-27328473CF54}">
      <dgm:prSet/>
      <dgm:spPr/>
      <dgm:t>
        <a:bodyPr/>
        <a:lstStyle/>
        <a:p>
          <a:endParaRPr lang="en-US"/>
        </a:p>
      </dgm:t>
    </dgm:pt>
    <dgm:pt modelId="{9C9671CB-DA73-4628-B61A-8A1AAF85D11F}">
      <dgm:prSet phldrT="[Text]"/>
      <dgm:spPr/>
      <dgm:t>
        <a:bodyPr/>
        <a:lstStyle/>
        <a:p>
          <a:r>
            <a:rPr lang="en-US" dirty="0" smtClean="0"/>
            <a:t>Q.3 What is the data type of columns</a:t>
          </a:r>
          <a:endParaRPr lang="en-US" dirty="0"/>
        </a:p>
      </dgm:t>
    </dgm:pt>
    <dgm:pt modelId="{835CF1E9-D107-4E01-981B-1DBCB446AD1A}" type="parTrans" cxnId="{B7276198-CB6F-4665-8EBF-B73F45DE5C86}">
      <dgm:prSet/>
      <dgm:spPr/>
      <dgm:t>
        <a:bodyPr/>
        <a:lstStyle/>
        <a:p>
          <a:endParaRPr lang="en-US"/>
        </a:p>
      </dgm:t>
    </dgm:pt>
    <dgm:pt modelId="{E12C0DC4-A6DC-4C94-9EA5-B9136DC9BE15}" type="sibTrans" cxnId="{B7276198-CB6F-4665-8EBF-B73F45DE5C86}">
      <dgm:prSet/>
      <dgm:spPr/>
      <dgm:t>
        <a:bodyPr/>
        <a:lstStyle/>
        <a:p>
          <a:endParaRPr lang="en-US"/>
        </a:p>
      </dgm:t>
    </dgm:pt>
    <dgm:pt modelId="{9C50B0D4-0D0C-42F3-92C1-1A0F86E379EC}">
      <dgm:prSet phldrT="[Text]"/>
      <dgm:spPr/>
      <dgm:t>
        <a:bodyPr/>
        <a:lstStyle/>
        <a:p>
          <a:r>
            <a:rPr lang="en-US" dirty="0" smtClean="0"/>
            <a:t>-&gt; </a:t>
          </a:r>
          <a:r>
            <a:rPr lang="en-US" dirty="0" err="1" smtClean="0"/>
            <a:t>df.shape</a:t>
          </a:r>
          <a:endParaRPr lang="en-US" dirty="0"/>
        </a:p>
      </dgm:t>
    </dgm:pt>
    <dgm:pt modelId="{797537B4-B9D4-4E92-8221-7BA6345EA7AD}" type="parTrans" cxnId="{EE788326-3C8B-4843-A333-1DB3A3A1796D}">
      <dgm:prSet/>
      <dgm:spPr/>
      <dgm:t>
        <a:bodyPr/>
        <a:lstStyle/>
        <a:p>
          <a:endParaRPr lang="en-US"/>
        </a:p>
      </dgm:t>
    </dgm:pt>
    <dgm:pt modelId="{1C15A4CB-6508-4A1C-8292-99DF04D134FD}" type="sibTrans" cxnId="{EE788326-3C8B-4843-A333-1DB3A3A1796D}">
      <dgm:prSet/>
      <dgm:spPr/>
      <dgm:t>
        <a:bodyPr/>
        <a:lstStyle/>
        <a:p>
          <a:endParaRPr lang="en-US"/>
        </a:p>
      </dgm:t>
    </dgm:pt>
    <dgm:pt modelId="{5C4AD3BC-EFC7-44D1-97F2-23922F261129}">
      <dgm:prSet phldrT="[Text]"/>
      <dgm:spPr/>
      <dgm:t>
        <a:bodyPr/>
        <a:lstStyle/>
        <a:p>
          <a:r>
            <a:rPr lang="en-US" dirty="0" smtClean="0"/>
            <a:t>Q.2 How does the data looks like</a:t>
          </a:r>
          <a:endParaRPr lang="en-US" dirty="0"/>
        </a:p>
      </dgm:t>
    </dgm:pt>
    <dgm:pt modelId="{3DED9639-6F2E-4614-9EE7-D08460A566DC}" type="parTrans" cxnId="{F6C838B0-4046-4CE9-87F4-55CB6FF62AD9}">
      <dgm:prSet/>
      <dgm:spPr/>
      <dgm:t>
        <a:bodyPr/>
        <a:lstStyle/>
        <a:p>
          <a:endParaRPr lang="en-US"/>
        </a:p>
      </dgm:t>
    </dgm:pt>
    <dgm:pt modelId="{CE7BB9FC-49B6-4AD5-A253-CBE3FEB5A6CE}" type="sibTrans" cxnId="{F6C838B0-4046-4CE9-87F4-55CB6FF62AD9}">
      <dgm:prSet/>
      <dgm:spPr/>
      <dgm:t>
        <a:bodyPr/>
        <a:lstStyle/>
        <a:p>
          <a:endParaRPr lang="en-US"/>
        </a:p>
      </dgm:t>
    </dgm:pt>
    <dgm:pt modelId="{8663C242-FE5A-47B0-864A-83B6B39BCA13}">
      <dgm:prSet phldrT="[Text]"/>
      <dgm:spPr/>
      <dgm:t>
        <a:bodyPr/>
        <a:lstStyle/>
        <a:p>
          <a:r>
            <a:rPr lang="en-US" dirty="0" smtClean="0"/>
            <a:t>Q.4 Are there any missing values</a:t>
          </a:r>
          <a:endParaRPr lang="en-US" dirty="0"/>
        </a:p>
      </dgm:t>
    </dgm:pt>
    <dgm:pt modelId="{CF077AD3-D59A-42DF-BFCC-A4B7EC5919E3}" type="parTrans" cxnId="{22046855-09AB-4761-8263-7F214986D1F3}">
      <dgm:prSet/>
      <dgm:spPr/>
      <dgm:t>
        <a:bodyPr/>
        <a:lstStyle/>
        <a:p>
          <a:endParaRPr lang="en-US"/>
        </a:p>
      </dgm:t>
    </dgm:pt>
    <dgm:pt modelId="{D4B180CC-BEFC-4F7F-93B3-3C8C1F3B8147}" type="sibTrans" cxnId="{22046855-09AB-4761-8263-7F214986D1F3}">
      <dgm:prSet/>
      <dgm:spPr/>
      <dgm:t>
        <a:bodyPr/>
        <a:lstStyle/>
        <a:p>
          <a:endParaRPr lang="en-US"/>
        </a:p>
      </dgm:t>
    </dgm:pt>
    <dgm:pt modelId="{050ACD3D-E889-41D2-BEE7-8C4C3055807F}">
      <dgm:prSet phldrT="[Text]"/>
      <dgm:spPr/>
      <dgm:t>
        <a:bodyPr/>
        <a:lstStyle/>
        <a:p>
          <a:r>
            <a:rPr lang="en-US" dirty="0" smtClean="0"/>
            <a:t>Q.5 how does the data look mathematically?</a:t>
          </a:r>
          <a:endParaRPr lang="en-US" dirty="0"/>
        </a:p>
      </dgm:t>
    </dgm:pt>
    <dgm:pt modelId="{FA124116-A31E-46B0-8F17-BEC208E584A1}" type="parTrans" cxnId="{8FC51828-7E06-42FB-BCEC-78C8329365CB}">
      <dgm:prSet/>
      <dgm:spPr/>
      <dgm:t>
        <a:bodyPr/>
        <a:lstStyle/>
        <a:p>
          <a:endParaRPr lang="en-US"/>
        </a:p>
      </dgm:t>
    </dgm:pt>
    <dgm:pt modelId="{D1CBD1A8-16A5-4D7F-80AE-7F942358E3B9}" type="sibTrans" cxnId="{8FC51828-7E06-42FB-BCEC-78C8329365CB}">
      <dgm:prSet/>
      <dgm:spPr/>
      <dgm:t>
        <a:bodyPr/>
        <a:lstStyle/>
        <a:p>
          <a:endParaRPr lang="en-US"/>
        </a:p>
      </dgm:t>
    </dgm:pt>
    <dgm:pt modelId="{A2F9E981-4834-407C-BF8F-3EA0AA2E6522}">
      <dgm:prSet phldrT="[Text]"/>
      <dgm:spPr/>
      <dgm:t>
        <a:bodyPr/>
        <a:lstStyle/>
        <a:p>
          <a:r>
            <a:rPr lang="en-US" dirty="0" smtClean="0"/>
            <a:t>Q.6 Are there duplicate values</a:t>
          </a:r>
          <a:endParaRPr lang="en-US" dirty="0"/>
        </a:p>
      </dgm:t>
    </dgm:pt>
    <dgm:pt modelId="{2B5EE4E6-F045-477F-B4B0-F8A78ED26324}" type="parTrans" cxnId="{83C0B9E0-8519-49B1-9681-E688251E3D6C}">
      <dgm:prSet/>
      <dgm:spPr/>
      <dgm:t>
        <a:bodyPr/>
        <a:lstStyle/>
        <a:p>
          <a:endParaRPr lang="en-US"/>
        </a:p>
      </dgm:t>
    </dgm:pt>
    <dgm:pt modelId="{8B015ECC-BC39-4DE6-AD7F-067A3AB50A50}" type="sibTrans" cxnId="{83C0B9E0-8519-49B1-9681-E688251E3D6C}">
      <dgm:prSet/>
      <dgm:spPr/>
      <dgm:t>
        <a:bodyPr/>
        <a:lstStyle/>
        <a:p>
          <a:endParaRPr lang="en-US"/>
        </a:p>
      </dgm:t>
    </dgm:pt>
    <dgm:pt modelId="{35CFB56D-CBCD-44EB-8D0E-50B959C102BF}">
      <dgm:prSet phldrT="[Text]"/>
      <dgm:spPr/>
      <dgm:t>
        <a:bodyPr/>
        <a:lstStyle/>
        <a:p>
          <a:r>
            <a:rPr lang="en-US" dirty="0" smtClean="0"/>
            <a:t>Q.7 How is the correlation b/w variables? </a:t>
          </a:r>
          <a:endParaRPr lang="en-US" dirty="0"/>
        </a:p>
      </dgm:t>
    </dgm:pt>
    <dgm:pt modelId="{654DA513-91D9-48DE-BECA-E3B5EAD129F9}" type="parTrans" cxnId="{A244D717-96D3-41CA-B3A9-72A95A40CA40}">
      <dgm:prSet/>
      <dgm:spPr/>
      <dgm:t>
        <a:bodyPr/>
        <a:lstStyle/>
        <a:p>
          <a:endParaRPr lang="en-US"/>
        </a:p>
      </dgm:t>
    </dgm:pt>
    <dgm:pt modelId="{9D2B4824-0597-40D8-A430-332B688D7901}" type="sibTrans" cxnId="{A244D717-96D3-41CA-B3A9-72A95A40CA40}">
      <dgm:prSet/>
      <dgm:spPr/>
      <dgm:t>
        <a:bodyPr/>
        <a:lstStyle/>
        <a:p>
          <a:endParaRPr lang="en-US"/>
        </a:p>
      </dgm:t>
    </dgm:pt>
    <dgm:pt modelId="{91CD87FC-7604-48B0-961F-3C329694D47F}">
      <dgm:prSet phldrT="[Text]"/>
      <dgm:spPr/>
      <dgm:t>
        <a:bodyPr/>
        <a:lstStyle/>
        <a:p>
          <a:r>
            <a:rPr lang="en-US" dirty="0" smtClean="0"/>
            <a:t>-&gt; </a:t>
          </a:r>
          <a:r>
            <a:rPr lang="en-US" dirty="0" err="1" smtClean="0"/>
            <a:t>df.head</a:t>
          </a:r>
          <a:endParaRPr lang="en-US" dirty="0"/>
        </a:p>
      </dgm:t>
    </dgm:pt>
    <dgm:pt modelId="{F3509C0B-24D2-476E-81AD-CE8E56659B4F}" type="parTrans" cxnId="{F09238D5-4B65-41E6-8630-7173058A6A70}">
      <dgm:prSet/>
      <dgm:spPr/>
      <dgm:t>
        <a:bodyPr/>
        <a:lstStyle/>
        <a:p>
          <a:endParaRPr lang="en-US"/>
        </a:p>
      </dgm:t>
    </dgm:pt>
    <dgm:pt modelId="{1BF6DD0C-FA4F-4691-92E0-E14DD73EEF1C}" type="sibTrans" cxnId="{F09238D5-4B65-41E6-8630-7173058A6A70}">
      <dgm:prSet/>
      <dgm:spPr/>
      <dgm:t>
        <a:bodyPr/>
        <a:lstStyle/>
        <a:p>
          <a:endParaRPr lang="en-US"/>
        </a:p>
      </dgm:t>
    </dgm:pt>
    <dgm:pt modelId="{1D94AEAE-9034-40B8-8310-CAF5734C88A5}">
      <dgm:prSet phldrT="[Text]"/>
      <dgm:spPr/>
      <dgm:t>
        <a:bodyPr/>
        <a:lstStyle/>
        <a:p>
          <a:r>
            <a:rPr lang="en-US" dirty="0" smtClean="0"/>
            <a:t>-&gt; </a:t>
          </a:r>
          <a:r>
            <a:rPr lang="en-US" dirty="0" err="1" smtClean="0"/>
            <a:t>df</a:t>
          </a:r>
          <a:r>
            <a:rPr lang="en-US" dirty="0" smtClean="0"/>
            <a:t>. sample(50</a:t>
          </a:r>
          <a:endParaRPr lang="en-US" dirty="0"/>
        </a:p>
      </dgm:t>
    </dgm:pt>
    <dgm:pt modelId="{5C917F59-9424-4909-84C9-EC5B700ABCE6}" type="parTrans" cxnId="{3EAA8610-C922-40A8-BFA4-0F04651717C7}">
      <dgm:prSet/>
      <dgm:spPr/>
      <dgm:t>
        <a:bodyPr/>
        <a:lstStyle/>
        <a:p>
          <a:endParaRPr lang="en-US"/>
        </a:p>
      </dgm:t>
    </dgm:pt>
    <dgm:pt modelId="{74F42AC4-37E6-4809-AD43-9AAC2712D22E}" type="sibTrans" cxnId="{3EAA8610-C922-40A8-BFA4-0F04651717C7}">
      <dgm:prSet/>
      <dgm:spPr/>
      <dgm:t>
        <a:bodyPr/>
        <a:lstStyle/>
        <a:p>
          <a:endParaRPr lang="en-US"/>
        </a:p>
      </dgm:t>
    </dgm:pt>
    <dgm:pt modelId="{62F18BAF-B9B9-48B8-911E-C4D8B00F16F8}">
      <dgm:prSet phldrT="[Text]"/>
      <dgm:spPr/>
      <dgm:t>
        <a:bodyPr/>
        <a:lstStyle/>
        <a:p>
          <a:r>
            <a:rPr lang="en-US" dirty="0" smtClean="0"/>
            <a:t>-&gt; df.info( )</a:t>
          </a:r>
          <a:endParaRPr lang="en-US" dirty="0"/>
        </a:p>
      </dgm:t>
    </dgm:pt>
    <dgm:pt modelId="{74D6B818-04F6-4C53-A1F6-558BE6BEA411}" type="parTrans" cxnId="{F3752ABD-2B99-48AD-8C3E-1060BA521F6C}">
      <dgm:prSet/>
      <dgm:spPr/>
      <dgm:t>
        <a:bodyPr/>
        <a:lstStyle/>
        <a:p>
          <a:endParaRPr lang="en-US"/>
        </a:p>
      </dgm:t>
    </dgm:pt>
    <dgm:pt modelId="{214B5FA7-3CF2-497D-A18D-1E117A0ABF2F}" type="sibTrans" cxnId="{F3752ABD-2B99-48AD-8C3E-1060BA521F6C}">
      <dgm:prSet/>
      <dgm:spPr/>
      <dgm:t>
        <a:bodyPr/>
        <a:lstStyle/>
        <a:p>
          <a:endParaRPr lang="en-US"/>
        </a:p>
      </dgm:t>
    </dgm:pt>
    <dgm:pt modelId="{8421D540-61A4-4318-97F1-6786660DEC0A}">
      <dgm:prSet phldrT="[Text]"/>
      <dgm:spPr/>
      <dgm:t>
        <a:bodyPr/>
        <a:lstStyle/>
        <a:p>
          <a:r>
            <a:rPr lang="en-US" dirty="0" smtClean="0"/>
            <a:t>-&gt; </a:t>
          </a:r>
          <a:r>
            <a:rPr lang="en-US" dirty="0" err="1" smtClean="0"/>
            <a:t>df.dtypes</a:t>
          </a:r>
          <a:r>
            <a:rPr lang="en-US" dirty="0" smtClean="0"/>
            <a:t>()</a:t>
          </a:r>
          <a:endParaRPr lang="en-US" dirty="0"/>
        </a:p>
      </dgm:t>
    </dgm:pt>
    <dgm:pt modelId="{9280D66D-86F4-4EFA-848B-96D616AEFE47}" type="parTrans" cxnId="{BF8278D6-04A2-4B13-8870-895177932EEF}">
      <dgm:prSet/>
      <dgm:spPr/>
      <dgm:t>
        <a:bodyPr/>
        <a:lstStyle/>
        <a:p>
          <a:endParaRPr lang="en-US"/>
        </a:p>
      </dgm:t>
    </dgm:pt>
    <dgm:pt modelId="{B216385E-BC97-4D9E-BBAD-840A859BA465}" type="sibTrans" cxnId="{BF8278D6-04A2-4B13-8870-895177932EEF}">
      <dgm:prSet/>
      <dgm:spPr/>
      <dgm:t>
        <a:bodyPr/>
        <a:lstStyle/>
        <a:p>
          <a:endParaRPr lang="en-US"/>
        </a:p>
      </dgm:t>
    </dgm:pt>
    <dgm:pt modelId="{340BF83C-8DE0-47E8-B035-1F0BE272DE64}">
      <dgm:prSet phldrT="[Text]"/>
      <dgm:spPr/>
      <dgm:t>
        <a:bodyPr/>
        <a:lstStyle/>
        <a:p>
          <a:r>
            <a:rPr lang="en-US" dirty="0" smtClean="0"/>
            <a:t>-&gt; </a:t>
          </a:r>
          <a:r>
            <a:rPr lang="en-US" dirty="0" err="1" smtClean="0"/>
            <a:t>df.isnull</a:t>
          </a:r>
          <a:r>
            <a:rPr lang="en-US" dirty="0" smtClean="0"/>
            <a:t>().sum()</a:t>
          </a:r>
          <a:endParaRPr lang="en-US" dirty="0"/>
        </a:p>
      </dgm:t>
    </dgm:pt>
    <dgm:pt modelId="{33B80DE8-FEEA-482D-95FE-ADD05A83B76E}" type="parTrans" cxnId="{FFBA771B-E516-44A4-A6FF-B279FF3F3FE8}">
      <dgm:prSet/>
      <dgm:spPr/>
      <dgm:t>
        <a:bodyPr/>
        <a:lstStyle/>
        <a:p>
          <a:endParaRPr lang="en-US"/>
        </a:p>
      </dgm:t>
    </dgm:pt>
    <dgm:pt modelId="{F45E6852-E16D-4240-917A-8AAF892DA59A}" type="sibTrans" cxnId="{FFBA771B-E516-44A4-A6FF-B279FF3F3FE8}">
      <dgm:prSet/>
      <dgm:spPr/>
      <dgm:t>
        <a:bodyPr/>
        <a:lstStyle/>
        <a:p>
          <a:endParaRPr lang="en-US"/>
        </a:p>
      </dgm:t>
    </dgm:pt>
    <dgm:pt modelId="{4C9BE78E-4D4F-4B93-8063-66B611E8795E}">
      <dgm:prSet phldrT="[Text]"/>
      <dgm:spPr/>
      <dgm:t>
        <a:bodyPr/>
        <a:lstStyle/>
        <a:p>
          <a:r>
            <a:rPr lang="en-US" dirty="0" smtClean="0"/>
            <a:t>-&gt; </a:t>
          </a:r>
          <a:r>
            <a:rPr lang="en-US" dirty="0" err="1" smtClean="0"/>
            <a:t>df.describe</a:t>
          </a:r>
          <a:r>
            <a:rPr lang="en-US" dirty="0" smtClean="0"/>
            <a:t>( )</a:t>
          </a:r>
          <a:endParaRPr lang="en-US" dirty="0"/>
        </a:p>
      </dgm:t>
    </dgm:pt>
    <dgm:pt modelId="{80E53112-52A6-4AE8-8C53-8711B1952190}" type="parTrans" cxnId="{F09F7BDD-1BBD-4454-9C5F-CB2E7B1A37FD}">
      <dgm:prSet/>
      <dgm:spPr/>
      <dgm:t>
        <a:bodyPr/>
        <a:lstStyle/>
        <a:p>
          <a:endParaRPr lang="en-US"/>
        </a:p>
      </dgm:t>
    </dgm:pt>
    <dgm:pt modelId="{52C3042F-6053-4595-8619-D6D8A1F92CB4}" type="sibTrans" cxnId="{F09F7BDD-1BBD-4454-9C5F-CB2E7B1A37FD}">
      <dgm:prSet/>
      <dgm:spPr/>
      <dgm:t>
        <a:bodyPr/>
        <a:lstStyle/>
        <a:p>
          <a:endParaRPr lang="en-US"/>
        </a:p>
      </dgm:t>
    </dgm:pt>
    <dgm:pt modelId="{B5EAE514-65E1-4EEF-AB17-5A990E34959A}">
      <dgm:prSet phldrT="[Text]"/>
      <dgm:spPr/>
      <dgm:t>
        <a:bodyPr/>
        <a:lstStyle/>
        <a:p>
          <a:r>
            <a:rPr lang="en-US" dirty="0" smtClean="0"/>
            <a:t>-&gt; </a:t>
          </a:r>
          <a:r>
            <a:rPr lang="en-US" dirty="0" err="1" smtClean="0"/>
            <a:t>df.duplicated</a:t>
          </a:r>
          <a:r>
            <a:rPr lang="en-US" dirty="0" smtClean="0"/>
            <a:t>().sum()</a:t>
          </a:r>
          <a:endParaRPr lang="en-US" dirty="0"/>
        </a:p>
      </dgm:t>
    </dgm:pt>
    <dgm:pt modelId="{062FEA4B-3A99-4769-912A-E5BDE1BB6AB2}" type="parTrans" cxnId="{ED499EAA-BFC4-49EB-B0C1-3452D68DE3A2}">
      <dgm:prSet/>
      <dgm:spPr/>
      <dgm:t>
        <a:bodyPr/>
        <a:lstStyle/>
        <a:p>
          <a:endParaRPr lang="en-US"/>
        </a:p>
      </dgm:t>
    </dgm:pt>
    <dgm:pt modelId="{90542C5A-632B-4FA1-AEF4-975A4B3151D6}" type="sibTrans" cxnId="{ED499EAA-BFC4-49EB-B0C1-3452D68DE3A2}">
      <dgm:prSet/>
      <dgm:spPr/>
      <dgm:t>
        <a:bodyPr/>
        <a:lstStyle/>
        <a:p>
          <a:endParaRPr lang="en-US"/>
        </a:p>
      </dgm:t>
    </dgm:pt>
    <dgm:pt modelId="{7568F222-F89A-4444-87C3-EDCF440FD799}">
      <dgm:prSet phldrT="[Text]"/>
      <dgm:spPr/>
      <dgm:t>
        <a:bodyPr/>
        <a:lstStyle/>
        <a:p>
          <a:r>
            <a:rPr lang="en-US" dirty="0" smtClean="0"/>
            <a:t>-&gt; </a:t>
          </a:r>
          <a:r>
            <a:rPr lang="en-US" dirty="0" err="1" smtClean="0"/>
            <a:t>df.dropduplicate</a:t>
          </a:r>
          <a:r>
            <a:rPr lang="en-US" dirty="0" smtClean="0"/>
            <a:t>()</a:t>
          </a:r>
          <a:endParaRPr lang="en-US" dirty="0"/>
        </a:p>
      </dgm:t>
    </dgm:pt>
    <dgm:pt modelId="{8246AEA9-EF35-4A10-9CED-11C9DD1107AC}" type="parTrans" cxnId="{CA2A5A4C-7855-461B-9C4D-95B6A966220F}">
      <dgm:prSet/>
      <dgm:spPr/>
      <dgm:t>
        <a:bodyPr/>
        <a:lstStyle/>
        <a:p>
          <a:endParaRPr lang="en-US"/>
        </a:p>
      </dgm:t>
    </dgm:pt>
    <dgm:pt modelId="{A906FA61-DC92-46DB-9665-2E4713F92156}" type="sibTrans" cxnId="{CA2A5A4C-7855-461B-9C4D-95B6A966220F}">
      <dgm:prSet/>
      <dgm:spPr/>
      <dgm:t>
        <a:bodyPr/>
        <a:lstStyle/>
        <a:p>
          <a:endParaRPr lang="en-US"/>
        </a:p>
      </dgm:t>
    </dgm:pt>
    <dgm:pt modelId="{4A9EE6E3-96CA-4D82-9E29-76FE71A773DA}">
      <dgm:prSet phldrT="[Text]"/>
      <dgm:spPr/>
      <dgm:t>
        <a:bodyPr/>
        <a:lstStyle/>
        <a:p>
          <a:r>
            <a:rPr lang="en-US" dirty="0" smtClean="0"/>
            <a:t>-&gt;</a:t>
          </a:r>
          <a:r>
            <a:rPr lang="en-US" dirty="0" err="1" smtClean="0"/>
            <a:t>df.corr</a:t>
          </a:r>
          <a:r>
            <a:rPr lang="en-US" dirty="0" smtClean="0"/>
            <a:t>( )[“y”]   {Pearson Corr. Coefficient} </a:t>
          </a:r>
          <a:endParaRPr lang="en-US" dirty="0"/>
        </a:p>
      </dgm:t>
    </dgm:pt>
    <dgm:pt modelId="{A873107D-26EA-4836-9C11-40BB2E0365CD}" type="parTrans" cxnId="{08B3F7F7-68C6-4AFB-B4A0-2274B0000A02}">
      <dgm:prSet/>
      <dgm:spPr/>
      <dgm:t>
        <a:bodyPr/>
        <a:lstStyle/>
        <a:p>
          <a:endParaRPr lang="en-US"/>
        </a:p>
      </dgm:t>
    </dgm:pt>
    <dgm:pt modelId="{E73BEC14-454F-4C76-B9F9-5A93EF632401}" type="sibTrans" cxnId="{08B3F7F7-68C6-4AFB-B4A0-2274B0000A02}">
      <dgm:prSet/>
      <dgm:spPr/>
      <dgm:t>
        <a:bodyPr/>
        <a:lstStyle/>
        <a:p>
          <a:endParaRPr lang="en-US"/>
        </a:p>
      </dgm:t>
    </dgm:pt>
    <dgm:pt modelId="{3D9AA87F-D02D-417A-93D9-25E230E07317}" type="pres">
      <dgm:prSet presAssocID="{C3390B46-BAAB-4B67-AF29-83F7C2B7D6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91D5B-9118-47E5-925E-05BD4884CD43}" type="pres">
      <dgm:prSet presAssocID="{74E3BC4C-5F64-4C5E-9ACB-F300BE384CD9}" presName="linNode" presStyleCnt="0"/>
      <dgm:spPr/>
    </dgm:pt>
    <dgm:pt modelId="{07BE3144-90F0-44C0-830A-06ECD5D64CD5}" type="pres">
      <dgm:prSet presAssocID="{74E3BC4C-5F64-4C5E-9ACB-F300BE384CD9}" presName="parTx" presStyleLbl="revTx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42C6-6E6B-48A8-A737-F0F7DC1A5E80}" type="pres">
      <dgm:prSet presAssocID="{74E3BC4C-5F64-4C5E-9ACB-F300BE384CD9}" presName="bracket" presStyleLbl="parChTrans1D1" presStyleIdx="0" presStyleCnt="7"/>
      <dgm:spPr/>
    </dgm:pt>
    <dgm:pt modelId="{3A750B95-DF26-4275-B275-B43C730B205A}" type="pres">
      <dgm:prSet presAssocID="{74E3BC4C-5F64-4C5E-9ACB-F300BE384CD9}" presName="spH" presStyleCnt="0"/>
      <dgm:spPr/>
    </dgm:pt>
    <dgm:pt modelId="{D66E565D-C1DE-47E9-A868-EA88B9DD86FE}" type="pres">
      <dgm:prSet presAssocID="{74E3BC4C-5F64-4C5E-9ACB-F300BE384CD9}" presName="desTx" presStyleLbl="node1" presStyleIdx="0" presStyleCnt="7" custScaleX="80325" custScaleY="99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D4146-0FF2-47D5-AEA6-AF593FEFC359}" type="pres">
      <dgm:prSet presAssocID="{E7E2ADDC-72A5-4E1F-9971-6F1E37568807}" presName="spV" presStyleCnt="0"/>
      <dgm:spPr/>
    </dgm:pt>
    <dgm:pt modelId="{4D5FDDBB-7C1E-4193-86FC-CBFAE92641B2}" type="pres">
      <dgm:prSet presAssocID="{5C4AD3BC-EFC7-44D1-97F2-23922F261129}" presName="linNode" presStyleCnt="0"/>
      <dgm:spPr/>
    </dgm:pt>
    <dgm:pt modelId="{0F690790-190B-4A76-B029-D2E6BE9A3797}" type="pres">
      <dgm:prSet presAssocID="{5C4AD3BC-EFC7-44D1-97F2-23922F261129}" presName="parTx" presStyleLbl="revTx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3907A-76D2-4017-80F0-425E04C6CC77}" type="pres">
      <dgm:prSet presAssocID="{5C4AD3BC-EFC7-44D1-97F2-23922F261129}" presName="bracket" presStyleLbl="parChTrans1D1" presStyleIdx="1" presStyleCnt="7"/>
      <dgm:spPr/>
    </dgm:pt>
    <dgm:pt modelId="{C5C29E57-7D6A-4539-B825-BE61357A5BE6}" type="pres">
      <dgm:prSet presAssocID="{5C4AD3BC-EFC7-44D1-97F2-23922F261129}" presName="spH" presStyleCnt="0"/>
      <dgm:spPr/>
    </dgm:pt>
    <dgm:pt modelId="{5294D6EC-55CF-4A99-971D-BBA01C40E9AF}" type="pres">
      <dgm:prSet presAssocID="{5C4AD3BC-EFC7-44D1-97F2-23922F261129}" presName="desTx" presStyleLbl="node1" presStyleIdx="1" presStyleCnt="7" custScaleX="80325" custScaleY="99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D66F1-C137-4FF3-ABF9-5FAC3820EF2E}" type="pres">
      <dgm:prSet presAssocID="{CE7BB9FC-49B6-4AD5-A253-CBE3FEB5A6CE}" presName="spV" presStyleCnt="0"/>
      <dgm:spPr/>
    </dgm:pt>
    <dgm:pt modelId="{85BE1DD9-030D-468F-B02F-23448226165A}" type="pres">
      <dgm:prSet presAssocID="{9C9671CB-DA73-4628-B61A-8A1AAF85D11F}" presName="linNode" presStyleCnt="0"/>
      <dgm:spPr/>
    </dgm:pt>
    <dgm:pt modelId="{95FCFD79-6AA8-402F-AE34-329799F48A8A}" type="pres">
      <dgm:prSet presAssocID="{9C9671CB-DA73-4628-B61A-8A1AAF85D11F}" presName="parTx" presStyleLbl="revTx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C6EEE-547A-42A7-B54F-AABC7ABB1BFE}" type="pres">
      <dgm:prSet presAssocID="{9C9671CB-DA73-4628-B61A-8A1AAF85D11F}" presName="bracket" presStyleLbl="parChTrans1D1" presStyleIdx="2" presStyleCnt="7"/>
      <dgm:spPr/>
    </dgm:pt>
    <dgm:pt modelId="{670D7038-F54A-4CC6-A525-E61200A1A0EB}" type="pres">
      <dgm:prSet presAssocID="{9C9671CB-DA73-4628-B61A-8A1AAF85D11F}" presName="spH" presStyleCnt="0"/>
      <dgm:spPr/>
    </dgm:pt>
    <dgm:pt modelId="{B9A70F42-480A-495D-9FEF-DCFCD105588C}" type="pres">
      <dgm:prSet presAssocID="{9C9671CB-DA73-4628-B61A-8A1AAF85D11F}" presName="desTx" presStyleLbl="node1" presStyleIdx="2" presStyleCnt="7" custScaleX="80325" custScaleY="99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88CB6-AB52-4BEE-827B-4068C722288D}" type="pres">
      <dgm:prSet presAssocID="{E12C0DC4-A6DC-4C94-9EA5-B9136DC9BE15}" presName="spV" presStyleCnt="0"/>
      <dgm:spPr/>
    </dgm:pt>
    <dgm:pt modelId="{E14656FE-8FF9-465D-9AC1-74D1D64EE88D}" type="pres">
      <dgm:prSet presAssocID="{8663C242-FE5A-47B0-864A-83B6B39BCA13}" presName="linNode" presStyleCnt="0"/>
      <dgm:spPr/>
    </dgm:pt>
    <dgm:pt modelId="{86B0BFE2-B374-444D-8D6B-8FB0ABDC4F69}" type="pres">
      <dgm:prSet presAssocID="{8663C242-FE5A-47B0-864A-83B6B39BCA13}" presName="parTx" presStyleLbl="revTx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5E115-A473-470E-B4C7-DD82C6A580B4}" type="pres">
      <dgm:prSet presAssocID="{8663C242-FE5A-47B0-864A-83B6B39BCA13}" presName="bracket" presStyleLbl="parChTrans1D1" presStyleIdx="3" presStyleCnt="7"/>
      <dgm:spPr/>
    </dgm:pt>
    <dgm:pt modelId="{C3B77EC2-C22B-4DE8-B734-9DC7DDFDE090}" type="pres">
      <dgm:prSet presAssocID="{8663C242-FE5A-47B0-864A-83B6B39BCA13}" presName="spH" presStyleCnt="0"/>
      <dgm:spPr/>
    </dgm:pt>
    <dgm:pt modelId="{93BD1DE0-9DB0-4B2A-916A-A58576059DAB}" type="pres">
      <dgm:prSet presAssocID="{8663C242-FE5A-47B0-864A-83B6B39BCA13}" presName="desTx" presStyleLbl="node1" presStyleIdx="3" presStyleCnt="7" custScaleX="80325" custScaleY="99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2446-FA6F-4952-AE3B-4AB491FEAFE9}" type="pres">
      <dgm:prSet presAssocID="{D4B180CC-BEFC-4F7F-93B3-3C8C1F3B8147}" presName="spV" presStyleCnt="0"/>
      <dgm:spPr/>
    </dgm:pt>
    <dgm:pt modelId="{48DB21A5-FC31-4A0B-86B6-C41186BEF5E5}" type="pres">
      <dgm:prSet presAssocID="{050ACD3D-E889-41D2-BEE7-8C4C3055807F}" presName="linNode" presStyleCnt="0"/>
      <dgm:spPr/>
    </dgm:pt>
    <dgm:pt modelId="{0323F266-5D05-452A-8FFD-552B3883B55E}" type="pres">
      <dgm:prSet presAssocID="{050ACD3D-E889-41D2-BEE7-8C4C3055807F}" presName="parTx" presStyleLbl="revTx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43295-94EC-4701-9666-75EED1484669}" type="pres">
      <dgm:prSet presAssocID="{050ACD3D-E889-41D2-BEE7-8C4C3055807F}" presName="bracket" presStyleLbl="parChTrans1D1" presStyleIdx="4" presStyleCnt="7"/>
      <dgm:spPr/>
    </dgm:pt>
    <dgm:pt modelId="{BFBCA29C-CC3C-47FD-83B9-DB04D7A8A73A}" type="pres">
      <dgm:prSet presAssocID="{050ACD3D-E889-41D2-BEE7-8C4C3055807F}" presName="spH" presStyleCnt="0"/>
      <dgm:spPr/>
    </dgm:pt>
    <dgm:pt modelId="{8142290B-5133-490E-A7D8-0E8BDEE166D8}" type="pres">
      <dgm:prSet presAssocID="{050ACD3D-E889-41D2-BEE7-8C4C3055807F}" presName="desTx" presStyleLbl="node1" presStyleIdx="4" presStyleCnt="7" custScaleX="80325" custScaleY="99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F2659-BDBF-4982-AADF-EA6A4F4F3F9C}" type="pres">
      <dgm:prSet presAssocID="{D1CBD1A8-16A5-4D7F-80AE-7F942358E3B9}" presName="spV" presStyleCnt="0"/>
      <dgm:spPr/>
    </dgm:pt>
    <dgm:pt modelId="{CED9B5AC-031D-4AD2-9B8A-246C375E209A}" type="pres">
      <dgm:prSet presAssocID="{A2F9E981-4834-407C-BF8F-3EA0AA2E6522}" presName="linNode" presStyleCnt="0"/>
      <dgm:spPr/>
    </dgm:pt>
    <dgm:pt modelId="{CE7C0B33-A095-4B23-AFED-7793A62A08CF}" type="pres">
      <dgm:prSet presAssocID="{A2F9E981-4834-407C-BF8F-3EA0AA2E6522}" presName="parTx" presStyleLbl="revTx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BDF84-EB57-4933-A5CA-35FFF25EDB0D}" type="pres">
      <dgm:prSet presAssocID="{A2F9E981-4834-407C-BF8F-3EA0AA2E6522}" presName="bracket" presStyleLbl="parChTrans1D1" presStyleIdx="5" presStyleCnt="7"/>
      <dgm:spPr/>
    </dgm:pt>
    <dgm:pt modelId="{F770DF47-819D-4784-A9A7-AB700F832475}" type="pres">
      <dgm:prSet presAssocID="{A2F9E981-4834-407C-BF8F-3EA0AA2E6522}" presName="spH" presStyleCnt="0"/>
      <dgm:spPr/>
    </dgm:pt>
    <dgm:pt modelId="{ACE66FBB-150B-49B8-BAE3-7F436181455D}" type="pres">
      <dgm:prSet presAssocID="{A2F9E981-4834-407C-BF8F-3EA0AA2E6522}" presName="desTx" presStyleLbl="node1" presStyleIdx="5" presStyleCnt="7" custScaleX="80325" custScaleY="99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05FE4-291F-4510-A2A4-3FCECAF619AD}" type="pres">
      <dgm:prSet presAssocID="{8B015ECC-BC39-4DE6-AD7F-067A3AB50A50}" presName="spV" presStyleCnt="0"/>
      <dgm:spPr/>
    </dgm:pt>
    <dgm:pt modelId="{3B76BD71-5BB2-45A1-BF3C-078DFA7C9439}" type="pres">
      <dgm:prSet presAssocID="{35CFB56D-CBCD-44EB-8D0E-50B959C102BF}" presName="linNode" presStyleCnt="0"/>
      <dgm:spPr/>
    </dgm:pt>
    <dgm:pt modelId="{A9A52F11-937A-40DA-8B88-564422E7C171}" type="pres">
      <dgm:prSet presAssocID="{35CFB56D-CBCD-44EB-8D0E-50B959C102BF}" presName="parTx" presStyleLbl="revTx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E053A-B57D-4CAF-AA90-531E7C72E0F4}" type="pres">
      <dgm:prSet presAssocID="{35CFB56D-CBCD-44EB-8D0E-50B959C102BF}" presName="bracket" presStyleLbl="parChTrans1D1" presStyleIdx="6" presStyleCnt="7"/>
      <dgm:spPr/>
    </dgm:pt>
    <dgm:pt modelId="{12E2D36C-4AF0-450D-8EA0-29A6E76AC8C6}" type="pres">
      <dgm:prSet presAssocID="{35CFB56D-CBCD-44EB-8D0E-50B959C102BF}" presName="spH" presStyleCnt="0"/>
      <dgm:spPr/>
    </dgm:pt>
    <dgm:pt modelId="{638DE202-7067-4E61-9316-F7FBCD58A288}" type="pres">
      <dgm:prSet presAssocID="{35CFB56D-CBCD-44EB-8D0E-50B959C102BF}" presName="desTx" presStyleLbl="node1" presStyleIdx="6" presStyleCnt="7" custScaleX="80325" custScaleY="99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752ABD-2B99-48AD-8C3E-1060BA521F6C}" srcId="{9C9671CB-DA73-4628-B61A-8A1AAF85D11F}" destId="{62F18BAF-B9B9-48B8-911E-C4D8B00F16F8}" srcOrd="0" destOrd="0" parTransId="{74D6B818-04F6-4C53-A1F6-558BE6BEA411}" sibTransId="{214B5FA7-3CF2-497D-A18D-1E117A0ABF2F}"/>
    <dgm:cxn modelId="{A483A516-57A8-4292-89BA-11B5692A3DE9}" type="presOf" srcId="{C3390B46-BAAB-4B67-AF29-83F7C2B7D6FE}" destId="{3D9AA87F-D02D-417A-93D9-25E230E07317}" srcOrd="0" destOrd="0" presId="urn:diagrams.loki3.com/BracketList"/>
    <dgm:cxn modelId="{C79741FD-C956-405E-8157-65B3B7FE317F}" type="presOf" srcId="{8663C242-FE5A-47B0-864A-83B6B39BCA13}" destId="{86B0BFE2-B374-444D-8D6B-8FB0ABDC4F69}" srcOrd="0" destOrd="0" presId="urn:diagrams.loki3.com/BracketList"/>
    <dgm:cxn modelId="{1C7E10DF-8DA0-4C17-9022-27328473CF54}" srcId="{C3390B46-BAAB-4B67-AF29-83F7C2B7D6FE}" destId="{74E3BC4C-5F64-4C5E-9ACB-F300BE384CD9}" srcOrd="0" destOrd="0" parTransId="{7685EDC1-DC15-4338-8BFC-9FFC1FC60FF0}" sibTransId="{E7E2ADDC-72A5-4E1F-9971-6F1E37568807}"/>
    <dgm:cxn modelId="{83F23705-1868-4AB1-92E2-58AE8FB7C17D}" type="presOf" srcId="{A2F9E981-4834-407C-BF8F-3EA0AA2E6522}" destId="{CE7C0B33-A095-4B23-AFED-7793A62A08CF}" srcOrd="0" destOrd="0" presId="urn:diagrams.loki3.com/BracketList"/>
    <dgm:cxn modelId="{E52A8C43-F6C9-4D88-89CF-8B6696E0769F}" type="presOf" srcId="{9C9671CB-DA73-4628-B61A-8A1AAF85D11F}" destId="{95FCFD79-6AA8-402F-AE34-329799F48A8A}" srcOrd="0" destOrd="0" presId="urn:diagrams.loki3.com/BracketList"/>
    <dgm:cxn modelId="{058D424B-F0D4-40D0-B33C-00AD7C0107F4}" type="presOf" srcId="{4A9EE6E3-96CA-4D82-9E29-76FE71A773DA}" destId="{638DE202-7067-4E61-9316-F7FBCD58A288}" srcOrd="0" destOrd="0" presId="urn:diagrams.loki3.com/BracketList"/>
    <dgm:cxn modelId="{FFBA771B-E516-44A4-A6FF-B279FF3F3FE8}" srcId="{8663C242-FE5A-47B0-864A-83B6B39BCA13}" destId="{340BF83C-8DE0-47E8-B035-1F0BE272DE64}" srcOrd="0" destOrd="0" parTransId="{33B80DE8-FEEA-482D-95FE-ADD05A83B76E}" sibTransId="{F45E6852-E16D-4240-917A-8AAF892DA59A}"/>
    <dgm:cxn modelId="{DFA2A21A-B601-43C9-8EE7-FC7588FCED55}" type="presOf" srcId="{35CFB56D-CBCD-44EB-8D0E-50B959C102BF}" destId="{A9A52F11-937A-40DA-8B88-564422E7C171}" srcOrd="0" destOrd="0" presId="urn:diagrams.loki3.com/BracketList"/>
    <dgm:cxn modelId="{A244D717-96D3-41CA-B3A9-72A95A40CA40}" srcId="{C3390B46-BAAB-4B67-AF29-83F7C2B7D6FE}" destId="{35CFB56D-CBCD-44EB-8D0E-50B959C102BF}" srcOrd="6" destOrd="0" parTransId="{654DA513-91D9-48DE-BECA-E3B5EAD129F9}" sibTransId="{9D2B4824-0597-40D8-A430-332B688D7901}"/>
    <dgm:cxn modelId="{0074F0B6-77D9-4DA5-992F-766642466469}" type="presOf" srcId="{74E3BC4C-5F64-4C5E-9ACB-F300BE384CD9}" destId="{07BE3144-90F0-44C0-830A-06ECD5D64CD5}" srcOrd="0" destOrd="0" presId="urn:diagrams.loki3.com/BracketList"/>
    <dgm:cxn modelId="{F09F7BDD-1BBD-4454-9C5F-CB2E7B1A37FD}" srcId="{050ACD3D-E889-41D2-BEE7-8C4C3055807F}" destId="{4C9BE78E-4D4F-4B93-8063-66B611E8795E}" srcOrd="0" destOrd="0" parTransId="{80E53112-52A6-4AE8-8C53-8711B1952190}" sibTransId="{52C3042F-6053-4595-8619-D6D8A1F92CB4}"/>
    <dgm:cxn modelId="{18F82B71-3952-4CC9-9FA5-20C18DD0605B}" type="presOf" srcId="{1D94AEAE-9034-40B8-8310-CAF5734C88A5}" destId="{5294D6EC-55CF-4A99-971D-BBA01C40E9AF}" srcOrd="0" destOrd="1" presId="urn:diagrams.loki3.com/BracketList"/>
    <dgm:cxn modelId="{8FC51828-7E06-42FB-BCEC-78C8329365CB}" srcId="{C3390B46-BAAB-4B67-AF29-83F7C2B7D6FE}" destId="{050ACD3D-E889-41D2-BEE7-8C4C3055807F}" srcOrd="4" destOrd="0" parTransId="{FA124116-A31E-46B0-8F17-BEC208E584A1}" sibTransId="{D1CBD1A8-16A5-4D7F-80AE-7F942358E3B9}"/>
    <dgm:cxn modelId="{DD4EA699-3A2C-4BDF-8DEB-8DD5E219523B}" type="presOf" srcId="{62F18BAF-B9B9-48B8-911E-C4D8B00F16F8}" destId="{B9A70F42-480A-495D-9FEF-DCFCD105588C}" srcOrd="0" destOrd="0" presId="urn:diagrams.loki3.com/BracketList"/>
    <dgm:cxn modelId="{0311A367-E52D-43EF-A58A-0ADB14588648}" type="presOf" srcId="{340BF83C-8DE0-47E8-B035-1F0BE272DE64}" destId="{93BD1DE0-9DB0-4B2A-916A-A58576059DAB}" srcOrd="0" destOrd="0" presId="urn:diagrams.loki3.com/BracketList"/>
    <dgm:cxn modelId="{CA2A5A4C-7855-461B-9C4D-95B6A966220F}" srcId="{A2F9E981-4834-407C-BF8F-3EA0AA2E6522}" destId="{7568F222-F89A-4444-87C3-EDCF440FD799}" srcOrd="1" destOrd="0" parTransId="{8246AEA9-EF35-4A10-9CED-11C9DD1107AC}" sibTransId="{A906FA61-DC92-46DB-9665-2E4713F92156}"/>
    <dgm:cxn modelId="{22046855-09AB-4761-8263-7F214986D1F3}" srcId="{C3390B46-BAAB-4B67-AF29-83F7C2B7D6FE}" destId="{8663C242-FE5A-47B0-864A-83B6B39BCA13}" srcOrd="3" destOrd="0" parTransId="{CF077AD3-D59A-42DF-BFCC-A4B7EC5919E3}" sibTransId="{D4B180CC-BEFC-4F7F-93B3-3C8C1F3B8147}"/>
    <dgm:cxn modelId="{ED499EAA-BFC4-49EB-B0C1-3452D68DE3A2}" srcId="{A2F9E981-4834-407C-BF8F-3EA0AA2E6522}" destId="{B5EAE514-65E1-4EEF-AB17-5A990E34959A}" srcOrd="0" destOrd="0" parTransId="{062FEA4B-3A99-4769-912A-E5BDE1BB6AB2}" sibTransId="{90542C5A-632B-4FA1-AEF4-975A4B3151D6}"/>
    <dgm:cxn modelId="{08B3F7F7-68C6-4AFB-B4A0-2274B0000A02}" srcId="{35CFB56D-CBCD-44EB-8D0E-50B959C102BF}" destId="{4A9EE6E3-96CA-4D82-9E29-76FE71A773DA}" srcOrd="0" destOrd="0" parTransId="{A873107D-26EA-4836-9C11-40BB2E0365CD}" sibTransId="{E73BEC14-454F-4C76-B9F9-5A93EF632401}"/>
    <dgm:cxn modelId="{46F2148F-D80F-454E-B449-2EF204CA23A2}" type="presOf" srcId="{4C9BE78E-4D4F-4B93-8063-66B611E8795E}" destId="{8142290B-5133-490E-A7D8-0E8BDEE166D8}" srcOrd="0" destOrd="0" presId="urn:diagrams.loki3.com/BracketList"/>
    <dgm:cxn modelId="{F09238D5-4B65-41E6-8630-7173058A6A70}" srcId="{5C4AD3BC-EFC7-44D1-97F2-23922F261129}" destId="{91CD87FC-7604-48B0-961F-3C329694D47F}" srcOrd="0" destOrd="0" parTransId="{F3509C0B-24D2-476E-81AD-CE8E56659B4F}" sibTransId="{1BF6DD0C-FA4F-4691-92E0-E14DD73EEF1C}"/>
    <dgm:cxn modelId="{B7276198-CB6F-4665-8EBF-B73F45DE5C86}" srcId="{C3390B46-BAAB-4B67-AF29-83F7C2B7D6FE}" destId="{9C9671CB-DA73-4628-B61A-8A1AAF85D11F}" srcOrd="2" destOrd="0" parTransId="{835CF1E9-D107-4E01-981B-1DBCB446AD1A}" sibTransId="{E12C0DC4-A6DC-4C94-9EA5-B9136DC9BE15}"/>
    <dgm:cxn modelId="{BEE6CECF-966A-47B8-BECE-0C08D2FD7CC9}" type="presOf" srcId="{91CD87FC-7604-48B0-961F-3C329694D47F}" destId="{5294D6EC-55CF-4A99-971D-BBA01C40E9AF}" srcOrd="0" destOrd="0" presId="urn:diagrams.loki3.com/BracketList"/>
    <dgm:cxn modelId="{CC08C907-0981-4764-92DD-14D5866623DA}" type="presOf" srcId="{B5EAE514-65E1-4EEF-AB17-5A990E34959A}" destId="{ACE66FBB-150B-49B8-BAE3-7F436181455D}" srcOrd="0" destOrd="0" presId="urn:diagrams.loki3.com/BracketList"/>
    <dgm:cxn modelId="{EA3F42DB-B782-4347-88E4-F8F6B81FBC83}" type="presOf" srcId="{8421D540-61A4-4318-97F1-6786660DEC0A}" destId="{B9A70F42-480A-495D-9FEF-DCFCD105588C}" srcOrd="0" destOrd="1" presId="urn:diagrams.loki3.com/BracketList"/>
    <dgm:cxn modelId="{BF8278D6-04A2-4B13-8870-895177932EEF}" srcId="{9C9671CB-DA73-4628-B61A-8A1AAF85D11F}" destId="{8421D540-61A4-4318-97F1-6786660DEC0A}" srcOrd="1" destOrd="0" parTransId="{9280D66D-86F4-4EFA-848B-96D616AEFE47}" sibTransId="{B216385E-BC97-4D9E-BBAD-840A859BA465}"/>
    <dgm:cxn modelId="{3EAA8610-C922-40A8-BFA4-0F04651717C7}" srcId="{5C4AD3BC-EFC7-44D1-97F2-23922F261129}" destId="{1D94AEAE-9034-40B8-8310-CAF5734C88A5}" srcOrd="1" destOrd="0" parTransId="{5C917F59-9424-4909-84C9-EC5B700ABCE6}" sibTransId="{74F42AC4-37E6-4809-AD43-9AAC2712D22E}"/>
    <dgm:cxn modelId="{83C0B9E0-8519-49B1-9681-E688251E3D6C}" srcId="{C3390B46-BAAB-4B67-AF29-83F7C2B7D6FE}" destId="{A2F9E981-4834-407C-BF8F-3EA0AA2E6522}" srcOrd="5" destOrd="0" parTransId="{2B5EE4E6-F045-477F-B4B0-F8A78ED26324}" sibTransId="{8B015ECC-BC39-4DE6-AD7F-067A3AB50A50}"/>
    <dgm:cxn modelId="{4C1EB143-EA35-4FFC-9BB2-A687A941A505}" type="presOf" srcId="{050ACD3D-E889-41D2-BEE7-8C4C3055807F}" destId="{0323F266-5D05-452A-8FFD-552B3883B55E}" srcOrd="0" destOrd="0" presId="urn:diagrams.loki3.com/BracketList"/>
    <dgm:cxn modelId="{EE788326-3C8B-4843-A333-1DB3A3A1796D}" srcId="{74E3BC4C-5F64-4C5E-9ACB-F300BE384CD9}" destId="{9C50B0D4-0D0C-42F3-92C1-1A0F86E379EC}" srcOrd="0" destOrd="0" parTransId="{797537B4-B9D4-4E92-8221-7BA6345EA7AD}" sibTransId="{1C15A4CB-6508-4A1C-8292-99DF04D134FD}"/>
    <dgm:cxn modelId="{6A07B3B8-C2F9-4697-AE9E-AF8E89750EA4}" type="presOf" srcId="{9C50B0D4-0D0C-42F3-92C1-1A0F86E379EC}" destId="{D66E565D-C1DE-47E9-A868-EA88B9DD86FE}" srcOrd="0" destOrd="0" presId="urn:diagrams.loki3.com/BracketList"/>
    <dgm:cxn modelId="{F6C838B0-4046-4CE9-87F4-55CB6FF62AD9}" srcId="{C3390B46-BAAB-4B67-AF29-83F7C2B7D6FE}" destId="{5C4AD3BC-EFC7-44D1-97F2-23922F261129}" srcOrd="1" destOrd="0" parTransId="{3DED9639-6F2E-4614-9EE7-D08460A566DC}" sibTransId="{CE7BB9FC-49B6-4AD5-A253-CBE3FEB5A6CE}"/>
    <dgm:cxn modelId="{27D795D4-0E31-4744-8C29-544D5110E4FB}" type="presOf" srcId="{7568F222-F89A-4444-87C3-EDCF440FD799}" destId="{ACE66FBB-150B-49B8-BAE3-7F436181455D}" srcOrd="0" destOrd="1" presId="urn:diagrams.loki3.com/BracketList"/>
    <dgm:cxn modelId="{543B1967-A972-498E-9528-371F5FB49D89}" type="presOf" srcId="{5C4AD3BC-EFC7-44D1-97F2-23922F261129}" destId="{0F690790-190B-4A76-B029-D2E6BE9A3797}" srcOrd="0" destOrd="0" presId="urn:diagrams.loki3.com/BracketList"/>
    <dgm:cxn modelId="{BCB51971-D1B6-4AF9-B185-B71C40897DA5}" type="presParOf" srcId="{3D9AA87F-D02D-417A-93D9-25E230E07317}" destId="{D2891D5B-9118-47E5-925E-05BD4884CD43}" srcOrd="0" destOrd="0" presId="urn:diagrams.loki3.com/BracketList"/>
    <dgm:cxn modelId="{4A868708-F5DE-4412-B79E-D55E5AEB2282}" type="presParOf" srcId="{D2891D5B-9118-47E5-925E-05BD4884CD43}" destId="{07BE3144-90F0-44C0-830A-06ECD5D64CD5}" srcOrd="0" destOrd="0" presId="urn:diagrams.loki3.com/BracketList"/>
    <dgm:cxn modelId="{F3B6DAAE-5075-4FF1-A559-2C7CCBC3A0FA}" type="presParOf" srcId="{D2891D5B-9118-47E5-925E-05BD4884CD43}" destId="{8CB742C6-6E6B-48A8-A737-F0F7DC1A5E80}" srcOrd="1" destOrd="0" presId="urn:diagrams.loki3.com/BracketList"/>
    <dgm:cxn modelId="{25BE600B-F0B2-4B71-A9F9-E4C806D1A90C}" type="presParOf" srcId="{D2891D5B-9118-47E5-925E-05BD4884CD43}" destId="{3A750B95-DF26-4275-B275-B43C730B205A}" srcOrd="2" destOrd="0" presId="urn:diagrams.loki3.com/BracketList"/>
    <dgm:cxn modelId="{381D4739-990B-41F4-AFC8-0A58DB0DA47A}" type="presParOf" srcId="{D2891D5B-9118-47E5-925E-05BD4884CD43}" destId="{D66E565D-C1DE-47E9-A868-EA88B9DD86FE}" srcOrd="3" destOrd="0" presId="urn:diagrams.loki3.com/BracketList"/>
    <dgm:cxn modelId="{CEF72A42-010C-400B-901A-88449666ADC8}" type="presParOf" srcId="{3D9AA87F-D02D-417A-93D9-25E230E07317}" destId="{DB7D4146-0FF2-47D5-AEA6-AF593FEFC359}" srcOrd="1" destOrd="0" presId="urn:diagrams.loki3.com/BracketList"/>
    <dgm:cxn modelId="{6E406CCF-A00E-4296-BB33-F347B7E48D7C}" type="presParOf" srcId="{3D9AA87F-D02D-417A-93D9-25E230E07317}" destId="{4D5FDDBB-7C1E-4193-86FC-CBFAE92641B2}" srcOrd="2" destOrd="0" presId="urn:diagrams.loki3.com/BracketList"/>
    <dgm:cxn modelId="{CC6632F4-D334-480E-9486-77D5E57DFB3E}" type="presParOf" srcId="{4D5FDDBB-7C1E-4193-86FC-CBFAE92641B2}" destId="{0F690790-190B-4A76-B029-D2E6BE9A3797}" srcOrd="0" destOrd="0" presId="urn:diagrams.loki3.com/BracketList"/>
    <dgm:cxn modelId="{3E9BC380-6D14-41EB-A28D-01BCE403586E}" type="presParOf" srcId="{4D5FDDBB-7C1E-4193-86FC-CBFAE92641B2}" destId="{D4F3907A-76D2-4017-80F0-425E04C6CC77}" srcOrd="1" destOrd="0" presId="urn:diagrams.loki3.com/BracketList"/>
    <dgm:cxn modelId="{789D4811-1EB7-4F8F-A5F8-4C3881F5D89F}" type="presParOf" srcId="{4D5FDDBB-7C1E-4193-86FC-CBFAE92641B2}" destId="{C5C29E57-7D6A-4539-B825-BE61357A5BE6}" srcOrd="2" destOrd="0" presId="urn:diagrams.loki3.com/BracketList"/>
    <dgm:cxn modelId="{81C63FBD-28AE-4E4E-8C18-3047C43BC363}" type="presParOf" srcId="{4D5FDDBB-7C1E-4193-86FC-CBFAE92641B2}" destId="{5294D6EC-55CF-4A99-971D-BBA01C40E9AF}" srcOrd="3" destOrd="0" presId="urn:diagrams.loki3.com/BracketList"/>
    <dgm:cxn modelId="{C76EF7FB-0D16-439E-AAAC-8E6744B891D4}" type="presParOf" srcId="{3D9AA87F-D02D-417A-93D9-25E230E07317}" destId="{4BDD66F1-C137-4FF3-ABF9-5FAC3820EF2E}" srcOrd="3" destOrd="0" presId="urn:diagrams.loki3.com/BracketList"/>
    <dgm:cxn modelId="{ABF62A1E-4215-46EB-A6D8-12A03B72AD31}" type="presParOf" srcId="{3D9AA87F-D02D-417A-93D9-25E230E07317}" destId="{85BE1DD9-030D-468F-B02F-23448226165A}" srcOrd="4" destOrd="0" presId="urn:diagrams.loki3.com/BracketList"/>
    <dgm:cxn modelId="{2E8BD4EE-35DC-411D-9D79-74B45F5938CF}" type="presParOf" srcId="{85BE1DD9-030D-468F-B02F-23448226165A}" destId="{95FCFD79-6AA8-402F-AE34-329799F48A8A}" srcOrd="0" destOrd="0" presId="urn:diagrams.loki3.com/BracketList"/>
    <dgm:cxn modelId="{698903E1-2135-484D-A868-65D06185A45B}" type="presParOf" srcId="{85BE1DD9-030D-468F-B02F-23448226165A}" destId="{296C6EEE-547A-42A7-B54F-AABC7ABB1BFE}" srcOrd="1" destOrd="0" presId="urn:diagrams.loki3.com/BracketList"/>
    <dgm:cxn modelId="{828B9020-51F9-4AC9-BEE9-552ADB795B87}" type="presParOf" srcId="{85BE1DD9-030D-468F-B02F-23448226165A}" destId="{670D7038-F54A-4CC6-A525-E61200A1A0EB}" srcOrd="2" destOrd="0" presId="urn:diagrams.loki3.com/BracketList"/>
    <dgm:cxn modelId="{6E3D7637-340B-4249-8893-BE9F1923B727}" type="presParOf" srcId="{85BE1DD9-030D-468F-B02F-23448226165A}" destId="{B9A70F42-480A-495D-9FEF-DCFCD105588C}" srcOrd="3" destOrd="0" presId="urn:diagrams.loki3.com/BracketList"/>
    <dgm:cxn modelId="{17100AC4-3C78-413B-A116-23CBD757A74B}" type="presParOf" srcId="{3D9AA87F-D02D-417A-93D9-25E230E07317}" destId="{63188CB6-AB52-4BEE-827B-4068C722288D}" srcOrd="5" destOrd="0" presId="urn:diagrams.loki3.com/BracketList"/>
    <dgm:cxn modelId="{BF896F09-84CE-41C5-804F-C420F73ED2B2}" type="presParOf" srcId="{3D9AA87F-D02D-417A-93D9-25E230E07317}" destId="{E14656FE-8FF9-465D-9AC1-74D1D64EE88D}" srcOrd="6" destOrd="0" presId="urn:diagrams.loki3.com/BracketList"/>
    <dgm:cxn modelId="{17407B00-2E4E-404D-A17E-C6F7F5401F1B}" type="presParOf" srcId="{E14656FE-8FF9-465D-9AC1-74D1D64EE88D}" destId="{86B0BFE2-B374-444D-8D6B-8FB0ABDC4F69}" srcOrd="0" destOrd="0" presId="urn:diagrams.loki3.com/BracketList"/>
    <dgm:cxn modelId="{256ABF14-6657-4AFE-9426-C8368310EDDF}" type="presParOf" srcId="{E14656FE-8FF9-465D-9AC1-74D1D64EE88D}" destId="{C7B5E115-A473-470E-B4C7-DD82C6A580B4}" srcOrd="1" destOrd="0" presId="urn:diagrams.loki3.com/BracketList"/>
    <dgm:cxn modelId="{B7E3D1BD-F763-4AE0-AFBB-E2E079A42076}" type="presParOf" srcId="{E14656FE-8FF9-465D-9AC1-74D1D64EE88D}" destId="{C3B77EC2-C22B-4DE8-B734-9DC7DDFDE090}" srcOrd="2" destOrd="0" presId="urn:diagrams.loki3.com/BracketList"/>
    <dgm:cxn modelId="{C6C5EF6C-0A43-45D9-AAD9-9E1416CE13C8}" type="presParOf" srcId="{E14656FE-8FF9-465D-9AC1-74D1D64EE88D}" destId="{93BD1DE0-9DB0-4B2A-916A-A58576059DAB}" srcOrd="3" destOrd="0" presId="urn:diagrams.loki3.com/BracketList"/>
    <dgm:cxn modelId="{E83FE9A4-9246-44B3-9854-01C68C4BEE95}" type="presParOf" srcId="{3D9AA87F-D02D-417A-93D9-25E230E07317}" destId="{1F292446-FA6F-4952-AE3B-4AB491FEAFE9}" srcOrd="7" destOrd="0" presId="urn:diagrams.loki3.com/BracketList"/>
    <dgm:cxn modelId="{D1F99F19-6E13-4A93-B865-77544FF784C4}" type="presParOf" srcId="{3D9AA87F-D02D-417A-93D9-25E230E07317}" destId="{48DB21A5-FC31-4A0B-86B6-C41186BEF5E5}" srcOrd="8" destOrd="0" presId="urn:diagrams.loki3.com/BracketList"/>
    <dgm:cxn modelId="{38EDD014-1174-4EEE-B530-099ABCE34E36}" type="presParOf" srcId="{48DB21A5-FC31-4A0B-86B6-C41186BEF5E5}" destId="{0323F266-5D05-452A-8FFD-552B3883B55E}" srcOrd="0" destOrd="0" presId="urn:diagrams.loki3.com/BracketList"/>
    <dgm:cxn modelId="{CC1C47B5-8590-4F7E-98F2-74C97093AF69}" type="presParOf" srcId="{48DB21A5-FC31-4A0B-86B6-C41186BEF5E5}" destId="{68443295-94EC-4701-9666-75EED1484669}" srcOrd="1" destOrd="0" presId="urn:diagrams.loki3.com/BracketList"/>
    <dgm:cxn modelId="{6AC96E35-AEC3-423A-BFA0-4FFDA81D27F1}" type="presParOf" srcId="{48DB21A5-FC31-4A0B-86B6-C41186BEF5E5}" destId="{BFBCA29C-CC3C-47FD-83B9-DB04D7A8A73A}" srcOrd="2" destOrd="0" presId="urn:diagrams.loki3.com/BracketList"/>
    <dgm:cxn modelId="{20183276-5C3E-454B-85DA-524423BF1BB7}" type="presParOf" srcId="{48DB21A5-FC31-4A0B-86B6-C41186BEF5E5}" destId="{8142290B-5133-490E-A7D8-0E8BDEE166D8}" srcOrd="3" destOrd="0" presId="urn:diagrams.loki3.com/BracketList"/>
    <dgm:cxn modelId="{274E9EB3-FED2-4F58-9CB9-12F0592ACDE1}" type="presParOf" srcId="{3D9AA87F-D02D-417A-93D9-25E230E07317}" destId="{9F6F2659-BDBF-4982-AADF-EA6A4F4F3F9C}" srcOrd="9" destOrd="0" presId="urn:diagrams.loki3.com/BracketList"/>
    <dgm:cxn modelId="{8A7E7434-5713-4929-BC10-1FEFFF7851A3}" type="presParOf" srcId="{3D9AA87F-D02D-417A-93D9-25E230E07317}" destId="{CED9B5AC-031D-4AD2-9B8A-246C375E209A}" srcOrd="10" destOrd="0" presId="urn:diagrams.loki3.com/BracketList"/>
    <dgm:cxn modelId="{AEF1E96B-63BB-4AD3-889B-C1F28628ED77}" type="presParOf" srcId="{CED9B5AC-031D-4AD2-9B8A-246C375E209A}" destId="{CE7C0B33-A095-4B23-AFED-7793A62A08CF}" srcOrd="0" destOrd="0" presId="urn:diagrams.loki3.com/BracketList"/>
    <dgm:cxn modelId="{929CE9C8-6CAF-42E1-9A8C-96CFD8448D91}" type="presParOf" srcId="{CED9B5AC-031D-4AD2-9B8A-246C375E209A}" destId="{D7BBDF84-EB57-4933-A5CA-35FFF25EDB0D}" srcOrd="1" destOrd="0" presId="urn:diagrams.loki3.com/BracketList"/>
    <dgm:cxn modelId="{11CE94B6-4DB4-45FB-8ECB-D401433158AA}" type="presParOf" srcId="{CED9B5AC-031D-4AD2-9B8A-246C375E209A}" destId="{F770DF47-819D-4784-A9A7-AB700F832475}" srcOrd="2" destOrd="0" presId="urn:diagrams.loki3.com/BracketList"/>
    <dgm:cxn modelId="{9DBC59B9-9D78-40AB-917B-F8C008FA50CF}" type="presParOf" srcId="{CED9B5AC-031D-4AD2-9B8A-246C375E209A}" destId="{ACE66FBB-150B-49B8-BAE3-7F436181455D}" srcOrd="3" destOrd="0" presId="urn:diagrams.loki3.com/BracketList"/>
    <dgm:cxn modelId="{0AA3566C-EDC6-4E83-817E-2B4DCD565AD1}" type="presParOf" srcId="{3D9AA87F-D02D-417A-93D9-25E230E07317}" destId="{EEB05FE4-291F-4510-A2A4-3FCECAF619AD}" srcOrd="11" destOrd="0" presId="urn:diagrams.loki3.com/BracketList"/>
    <dgm:cxn modelId="{AD3BC6B3-72E6-46F5-B2AB-560C099C8CAB}" type="presParOf" srcId="{3D9AA87F-D02D-417A-93D9-25E230E07317}" destId="{3B76BD71-5BB2-45A1-BF3C-078DFA7C9439}" srcOrd="12" destOrd="0" presId="urn:diagrams.loki3.com/BracketList"/>
    <dgm:cxn modelId="{64E14E2F-FC63-4BD5-A5E4-58876A3F71C0}" type="presParOf" srcId="{3B76BD71-5BB2-45A1-BF3C-078DFA7C9439}" destId="{A9A52F11-937A-40DA-8B88-564422E7C171}" srcOrd="0" destOrd="0" presId="urn:diagrams.loki3.com/BracketList"/>
    <dgm:cxn modelId="{84742B3A-9737-4C03-92F2-7C922ADB9D32}" type="presParOf" srcId="{3B76BD71-5BB2-45A1-BF3C-078DFA7C9439}" destId="{0C7E053A-B57D-4CAF-AA90-531E7C72E0F4}" srcOrd="1" destOrd="0" presId="urn:diagrams.loki3.com/BracketList"/>
    <dgm:cxn modelId="{CA978E3B-A660-498F-8439-0B3313D74944}" type="presParOf" srcId="{3B76BD71-5BB2-45A1-BF3C-078DFA7C9439}" destId="{12E2D36C-4AF0-450D-8EA0-29A6E76AC8C6}" srcOrd="2" destOrd="0" presId="urn:diagrams.loki3.com/BracketList"/>
    <dgm:cxn modelId="{68337C05-B0EF-4F16-962F-8967D81F43C8}" type="presParOf" srcId="{3B76BD71-5BB2-45A1-BF3C-078DFA7C9439}" destId="{638DE202-7067-4E61-9316-F7FBCD58A28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6BE9C-6AE1-4617-BE2B-036B79718A91}">
      <dsp:nvSpPr>
        <dsp:cNvPr id="0" name=""/>
        <dsp:cNvSpPr/>
      </dsp:nvSpPr>
      <dsp:spPr>
        <a:xfrm>
          <a:off x="2349" y="595952"/>
          <a:ext cx="2463635" cy="37877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1) Frame the Problem</a:t>
          </a:r>
          <a:endParaRPr lang="en-US" sz="1300" kern="1200" dirty="0"/>
        </a:p>
      </dsp:txBody>
      <dsp:txXfrm>
        <a:off x="191736" y="595952"/>
        <a:ext cx="2084861" cy="378774"/>
      </dsp:txXfrm>
    </dsp:sp>
    <dsp:sp modelId="{D4477AB5-6381-4C55-9B15-D2103A125B47}">
      <dsp:nvSpPr>
        <dsp:cNvPr id="0" name=""/>
        <dsp:cNvSpPr/>
      </dsp:nvSpPr>
      <dsp:spPr>
        <a:xfrm>
          <a:off x="2349" y="1027755"/>
          <a:ext cx="1905122" cy="378774"/>
        </a:xfrm>
        <a:prstGeom prst="chevron">
          <a:avLst/>
        </a:prstGeom>
        <a:solidFill>
          <a:schemeClr val="accent2">
            <a:hueOff val="633522"/>
            <a:satOff val="-4156"/>
            <a:lumOff val="14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2) Gathering Data</a:t>
          </a:r>
          <a:endParaRPr lang="en-US" sz="1300" kern="1200" dirty="0"/>
        </a:p>
      </dsp:txBody>
      <dsp:txXfrm>
        <a:off x="191736" y="1027755"/>
        <a:ext cx="1526348" cy="378774"/>
      </dsp:txXfrm>
    </dsp:sp>
    <dsp:sp modelId="{A50EA3F4-BE66-4922-B066-C8B89D12B3B1}">
      <dsp:nvSpPr>
        <dsp:cNvPr id="0" name=""/>
        <dsp:cNvSpPr/>
      </dsp:nvSpPr>
      <dsp:spPr>
        <a:xfrm>
          <a:off x="1784370" y="1059951"/>
          <a:ext cx="785957" cy="314382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Csv</a:t>
          </a:r>
        </a:p>
      </dsp:txBody>
      <dsp:txXfrm>
        <a:off x="1941561" y="1059951"/>
        <a:ext cx="471575" cy="314382"/>
      </dsp:txXfrm>
    </dsp:sp>
    <dsp:sp modelId="{BB1C00CE-59C2-438E-99AB-000BFF9CB2F8}">
      <dsp:nvSpPr>
        <dsp:cNvPr id="0" name=""/>
        <dsp:cNvSpPr/>
      </dsp:nvSpPr>
      <dsp:spPr>
        <a:xfrm>
          <a:off x="2460293" y="1059951"/>
          <a:ext cx="1370418" cy="314382"/>
        </a:xfrm>
        <a:prstGeom prst="chevron">
          <a:avLst/>
        </a:prstGeom>
        <a:solidFill>
          <a:schemeClr val="accent2">
            <a:tint val="40000"/>
            <a:alpha val="90000"/>
            <a:hueOff val="245745"/>
            <a:satOff val="-1686"/>
            <a:lumOff val="9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45745"/>
              <a:satOff val="-1686"/>
              <a:lumOff val="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API fetching</a:t>
          </a:r>
          <a:endParaRPr lang="en-US" sz="700" kern="1200" dirty="0"/>
        </a:p>
      </dsp:txBody>
      <dsp:txXfrm>
        <a:off x="2617484" y="1059951"/>
        <a:ext cx="1056036" cy="314382"/>
      </dsp:txXfrm>
    </dsp:sp>
    <dsp:sp modelId="{331306BC-9EA0-4BAE-9402-7DB1BB77A3F7}">
      <dsp:nvSpPr>
        <dsp:cNvPr id="0" name=""/>
        <dsp:cNvSpPr/>
      </dsp:nvSpPr>
      <dsp:spPr>
        <a:xfrm>
          <a:off x="3720677" y="1059951"/>
          <a:ext cx="1724704" cy="314382"/>
        </a:xfrm>
        <a:prstGeom prst="chevron">
          <a:avLst/>
        </a:prstGeom>
        <a:solidFill>
          <a:schemeClr val="accent2">
            <a:tint val="40000"/>
            <a:alpha val="90000"/>
            <a:hueOff val="491491"/>
            <a:satOff val="-3373"/>
            <a:lumOff val="18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91491"/>
              <a:satOff val="-3373"/>
              <a:lumOff val="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Web scraping</a:t>
          </a:r>
          <a:endParaRPr lang="en-US" sz="700" kern="1200" dirty="0"/>
        </a:p>
      </dsp:txBody>
      <dsp:txXfrm>
        <a:off x="3877868" y="1059951"/>
        <a:ext cx="1410322" cy="314382"/>
      </dsp:txXfrm>
    </dsp:sp>
    <dsp:sp modelId="{64053116-A066-47D4-9ED2-B60E4641AA12}">
      <dsp:nvSpPr>
        <dsp:cNvPr id="0" name=""/>
        <dsp:cNvSpPr/>
      </dsp:nvSpPr>
      <dsp:spPr>
        <a:xfrm>
          <a:off x="5335348" y="1059951"/>
          <a:ext cx="1724704" cy="314382"/>
        </a:xfrm>
        <a:prstGeom prst="chevron">
          <a:avLst/>
        </a:prstGeom>
        <a:solidFill>
          <a:schemeClr val="accent2">
            <a:tint val="40000"/>
            <a:alpha val="90000"/>
            <a:hueOff val="737236"/>
            <a:satOff val="-5059"/>
            <a:lumOff val="28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737236"/>
              <a:satOff val="-5059"/>
              <a:lumOff val="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Databases-via ETL</a:t>
          </a:r>
          <a:endParaRPr lang="en-US" sz="700" kern="1200" dirty="0"/>
        </a:p>
      </dsp:txBody>
      <dsp:txXfrm>
        <a:off x="5492539" y="1059951"/>
        <a:ext cx="1410322" cy="314382"/>
      </dsp:txXfrm>
    </dsp:sp>
    <dsp:sp modelId="{31E23296-25DC-41F3-A09C-7502A6DD9FAE}">
      <dsp:nvSpPr>
        <dsp:cNvPr id="0" name=""/>
        <dsp:cNvSpPr/>
      </dsp:nvSpPr>
      <dsp:spPr>
        <a:xfrm>
          <a:off x="6950019" y="1059951"/>
          <a:ext cx="1724704" cy="314382"/>
        </a:xfrm>
        <a:prstGeom prst="chevron">
          <a:avLst/>
        </a:prstGeom>
        <a:solidFill>
          <a:schemeClr val="accent2">
            <a:tint val="40000"/>
            <a:alpha val="90000"/>
            <a:hueOff val="982981"/>
            <a:satOff val="-6745"/>
            <a:lumOff val="37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982981"/>
              <a:satOff val="-6745"/>
              <a:lumOff val="3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Big data ( spark)</a:t>
          </a:r>
          <a:endParaRPr lang="en-US" sz="700" kern="1200" dirty="0"/>
        </a:p>
      </dsp:txBody>
      <dsp:txXfrm>
        <a:off x="7107210" y="1059951"/>
        <a:ext cx="1410322" cy="314382"/>
      </dsp:txXfrm>
    </dsp:sp>
    <dsp:sp modelId="{896AA09C-65F4-463C-A985-2512552EB74E}">
      <dsp:nvSpPr>
        <dsp:cNvPr id="0" name=""/>
        <dsp:cNvSpPr/>
      </dsp:nvSpPr>
      <dsp:spPr>
        <a:xfrm>
          <a:off x="2349" y="1459558"/>
          <a:ext cx="946936" cy="378774"/>
        </a:xfrm>
        <a:prstGeom prst="chevron">
          <a:avLst/>
        </a:prstGeom>
        <a:solidFill>
          <a:schemeClr val="accent2">
            <a:hueOff val="1267043"/>
            <a:satOff val="-8312"/>
            <a:lumOff val="29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3) EDA </a:t>
          </a:r>
          <a:endParaRPr lang="en-US" sz="1300" kern="1200" dirty="0"/>
        </a:p>
      </dsp:txBody>
      <dsp:txXfrm>
        <a:off x="191736" y="1459558"/>
        <a:ext cx="568162" cy="378774"/>
      </dsp:txXfrm>
    </dsp:sp>
    <dsp:sp modelId="{1C40C452-6ECE-40B6-A653-F25ADB27F01C}">
      <dsp:nvSpPr>
        <dsp:cNvPr id="0" name=""/>
        <dsp:cNvSpPr/>
      </dsp:nvSpPr>
      <dsp:spPr>
        <a:xfrm>
          <a:off x="826184" y="1491754"/>
          <a:ext cx="1500683" cy="314382"/>
        </a:xfrm>
        <a:prstGeom prst="chevron">
          <a:avLst/>
        </a:prstGeom>
        <a:solidFill>
          <a:schemeClr val="accent2">
            <a:tint val="40000"/>
            <a:alpha val="90000"/>
            <a:hueOff val="1228726"/>
            <a:satOff val="-8432"/>
            <a:lumOff val="46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28726"/>
              <a:satOff val="-8432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Univariate Analysis</a:t>
          </a:r>
          <a:endParaRPr lang="en-US" sz="700" kern="1200" dirty="0"/>
        </a:p>
      </dsp:txBody>
      <dsp:txXfrm>
        <a:off x="983375" y="1491754"/>
        <a:ext cx="1186301" cy="314382"/>
      </dsp:txXfrm>
    </dsp:sp>
    <dsp:sp modelId="{516F7C13-1CE7-47B6-A413-B78B710D32E9}">
      <dsp:nvSpPr>
        <dsp:cNvPr id="0" name=""/>
        <dsp:cNvSpPr/>
      </dsp:nvSpPr>
      <dsp:spPr>
        <a:xfrm>
          <a:off x="2216833" y="1491754"/>
          <a:ext cx="1500683" cy="314382"/>
        </a:xfrm>
        <a:prstGeom prst="chevron">
          <a:avLst/>
        </a:prstGeom>
        <a:solidFill>
          <a:schemeClr val="accent2">
            <a:tint val="40000"/>
            <a:alpha val="90000"/>
            <a:hueOff val="1474472"/>
            <a:satOff val="-10118"/>
            <a:lumOff val="56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474472"/>
              <a:satOff val="-10118"/>
              <a:lumOff val="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Bivariate Analysis</a:t>
          </a:r>
          <a:endParaRPr lang="en-US" sz="700" kern="1200" dirty="0"/>
        </a:p>
      </dsp:txBody>
      <dsp:txXfrm>
        <a:off x="2374024" y="1491754"/>
        <a:ext cx="1186301" cy="314382"/>
      </dsp:txXfrm>
    </dsp:sp>
    <dsp:sp modelId="{15E6CB9D-1D06-4A3E-9CBD-0D24E5E359E9}">
      <dsp:nvSpPr>
        <dsp:cNvPr id="0" name=""/>
        <dsp:cNvSpPr/>
      </dsp:nvSpPr>
      <dsp:spPr>
        <a:xfrm>
          <a:off x="3607482" y="1491754"/>
          <a:ext cx="1500683" cy="314382"/>
        </a:xfrm>
        <a:prstGeom prst="chevron">
          <a:avLst/>
        </a:prstGeom>
        <a:solidFill>
          <a:schemeClr val="accent2">
            <a:tint val="40000"/>
            <a:alpha val="90000"/>
            <a:hueOff val="1720217"/>
            <a:satOff val="-11804"/>
            <a:lumOff val="6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720217"/>
              <a:satOff val="-11804"/>
              <a:lumOff val="6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Multivariate Analysis</a:t>
          </a:r>
          <a:endParaRPr lang="en-US" sz="700" kern="1200" dirty="0"/>
        </a:p>
      </dsp:txBody>
      <dsp:txXfrm>
        <a:off x="3764673" y="1491754"/>
        <a:ext cx="1186301" cy="314382"/>
      </dsp:txXfrm>
    </dsp:sp>
    <dsp:sp modelId="{8A76ACC8-244C-47F0-889B-ED7838E459A4}">
      <dsp:nvSpPr>
        <dsp:cNvPr id="0" name=""/>
        <dsp:cNvSpPr/>
      </dsp:nvSpPr>
      <dsp:spPr>
        <a:xfrm>
          <a:off x="4998131" y="1491754"/>
          <a:ext cx="1500683" cy="314382"/>
        </a:xfrm>
        <a:prstGeom prst="chevron">
          <a:avLst/>
        </a:prstGeom>
        <a:solidFill>
          <a:schemeClr val="accent2">
            <a:tint val="40000"/>
            <a:alpha val="90000"/>
            <a:hueOff val="1965962"/>
            <a:satOff val="-13491"/>
            <a:lumOff val="75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965962"/>
              <a:satOff val="-13491"/>
              <a:lumOff val="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5155322" y="1491754"/>
        <a:ext cx="1186301" cy="314382"/>
      </dsp:txXfrm>
    </dsp:sp>
    <dsp:sp modelId="{7F895FC5-3051-40CF-9D13-E61E72887FB8}">
      <dsp:nvSpPr>
        <dsp:cNvPr id="0" name=""/>
        <dsp:cNvSpPr/>
      </dsp:nvSpPr>
      <dsp:spPr>
        <a:xfrm>
          <a:off x="6388780" y="1491754"/>
          <a:ext cx="1500683" cy="314382"/>
        </a:xfrm>
        <a:prstGeom prst="chevron">
          <a:avLst/>
        </a:prstGeom>
        <a:solidFill>
          <a:schemeClr val="accent2">
            <a:tint val="40000"/>
            <a:alpha val="90000"/>
            <a:hueOff val="2211708"/>
            <a:satOff val="-15177"/>
            <a:lumOff val="84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211708"/>
              <a:satOff val="-15177"/>
              <a:lumOff val="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Imbalance data correction</a:t>
          </a:r>
          <a:endParaRPr lang="en-US" sz="700" kern="1200" dirty="0"/>
        </a:p>
      </dsp:txBody>
      <dsp:txXfrm>
        <a:off x="6545971" y="1491754"/>
        <a:ext cx="1186301" cy="314382"/>
      </dsp:txXfrm>
    </dsp:sp>
    <dsp:sp modelId="{752CE757-1C5F-4A59-80B7-069CCE5CA18B}">
      <dsp:nvSpPr>
        <dsp:cNvPr id="0" name=""/>
        <dsp:cNvSpPr/>
      </dsp:nvSpPr>
      <dsp:spPr>
        <a:xfrm>
          <a:off x="2349" y="1891361"/>
          <a:ext cx="2566879" cy="378774"/>
        </a:xfrm>
        <a:prstGeom prst="chevron">
          <a:avLst/>
        </a:prstGeom>
        <a:solidFill>
          <a:schemeClr val="accent2">
            <a:hueOff val="1900565"/>
            <a:satOff val="-12468"/>
            <a:lumOff val="44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5) Feature Engineering</a:t>
          </a:r>
          <a:endParaRPr lang="en-US" sz="1300" kern="1200" dirty="0"/>
        </a:p>
      </dsp:txBody>
      <dsp:txXfrm>
        <a:off x="191736" y="1891361"/>
        <a:ext cx="2188105" cy="378774"/>
      </dsp:txXfrm>
    </dsp:sp>
    <dsp:sp modelId="{C2D3A7C8-5C26-4258-A099-D2CC08FF6827}">
      <dsp:nvSpPr>
        <dsp:cNvPr id="0" name=""/>
        <dsp:cNvSpPr/>
      </dsp:nvSpPr>
      <dsp:spPr>
        <a:xfrm>
          <a:off x="2446127" y="1923557"/>
          <a:ext cx="1485844" cy="314382"/>
        </a:xfrm>
        <a:prstGeom prst="chevron">
          <a:avLst/>
        </a:prstGeom>
        <a:solidFill>
          <a:schemeClr val="accent2">
            <a:tint val="40000"/>
            <a:alpha val="90000"/>
            <a:hueOff val="2457453"/>
            <a:satOff val="-16863"/>
            <a:lumOff val="93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457453"/>
              <a:satOff val="-16863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Lots of thing</a:t>
          </a:r>
          <a:endParaRPr lang="en-US" sz="700" kern="1200" dirty="0"/>
        </a:p>
      </dsp:txBody>
      <dsp:txXfrm>
        <a:off x="2603318" y="1923557"/>
        <a:ext cx="1171462" cy="314382"/>
      </dsp:txXfrm>
    </dsp:sp>
    <dsp:sp modelId="{825CDB2B-96D8-415B-A965-184F42AA3BF8}">
      <dsp:nvSpPr>
        <dsp:cNvPr id="0" name=""/>
        <dsp:cNvSpPr/>
      </dsp:nvSpPr>
      <dsp:spPr>
        <a:xfrm>
          <a:off x="2349" y="2323164"/>
          <a:ext cx="4472551" cy="378774"/>
        </a:xfrm>
        <a:prstGeom prst="chevron">
          <a:avLst/>
        </a:prstGeom>
        <a:solidFill>
          <a:schemeClr val="accent2">
            <a:hueOff val="2534087"/>
            <a:satOff val="-16624"/>
            <a:lumOff val="5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6) Model Training , Evaluation and selection </a:t>
          </a:r>
          <a:endParaRPr lang="en-US" sz="1300" kern="1200" dirty="0"/>
        </a:p>
      </dsp:txBody>
      <dsp:txXfrm>
        <a:off x="191736" y="2323164"/>
        <a:ext cx="4093777" cy="378774"/>
      </dsp:txXfrm>
    </dsp:sp>
    <dsp:sp modelId="{FCCF462C-24B0-4DF0-99CB-FDDDD6210F4A}">
      <dsp:nvSpPr>
        <dsp:cNvPr id="0" name=""/>
        <dsp:cNvSpPr/>
      </dsp:nvSpPr>
      <dsp:spPr>
        <a:xfrm>
          <a:off x="4351798" y="2355360"/>
          <a:ext cx="1443096" cy="314382"/>
        </a:xfrm>
        <a:prstGeom prst="chevron">
          <a:avLst/>
        </a:prstGeom>
        <a:solidFill>
          <a:schemeClr val="accent2">
            <a:tint val="40000"/>
            <a:alpha val="90000"/>
            <a:hueOff val="2703198"/>
            <a:satOff val="-18549"/>
            <a:lumOff val="103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703198"/>
              <a:satOff val="-18549"/>
              <a:lumOff val="10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Algorithm/Model selection</a:t>
          </a:r>
          <a:endParaRPr lang="en-US" sz="700" kern="1200" dirty="0"/>
        </a:p>
      </dsp:txBody>
      <dsp:txXfrm>
        <a:off x="4508989" y="2355360"/>
        <a:ext cx="1128714" cy="314382"/>
      </dsp:txXfrm>
    </dsp:sp>
    <dsp:sp modelId="{5ABE25D3-110F-4D12-9991-952ED4428860}">
      <dsp:nvSpPr>
        <dsp:cNvPr id="0" name=""/>
        <dsp:cNvSpPr/>
      </dsp:nvSpPr>
      <dsp:spPr>
        <a:xfrm>
          <a:off x="5684860" y="2355360"/>
          <a:ext cx="785957" cy="314382"/>
        </a:xfrm>
        <a:prstGeom prst="chevron">
          <a:avLst/>
        </a:prstGeom>
        <a:solidFill>
          <a:schemeClr val="accent2">
            <a:tint val="40000"/>
            <a:alpha val="90000"/>
            <a:hueOff val="2948943"/>
            <a:satOff val="-20236"/>
            <a:lumOff val="112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948943"/>
              <a:satOff val="-20236"/>
              <a:lumOff val="1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Parameter tuning</a:t>
          </a:r>
          <a:endParaRPr lang="en-US" sz="700" kern="1200" dirty="0"/>
        </a:p>
      </dsp:txBody>
      <dsp:txXfrm>
        <a:off x="5842051" y="2355360"/>
        <a:ext cx="471575" cy="314382"/>
      </dsp:txXfrm>
    </dsp:sp>
    <dsp:sp modelId="{634D4477-A4A0-4430-BDB1-73397DBB43E8}">
      <dsp:nvSpPr>
        <dsp:cNvPr id="0" name=""/>
        <dsp:cNvSpPr/>
      </dsp:nvSpPr>
      <dsp:spPr>
        <a:xfrm>
          <a:off x="2349" y="2754967"/>
          <a:ext cx="2109755" cy="378774"/>
        </a:xfrm>
        <a:prstGeom prst="chevron">
          <a:avLst/>
        </a:prstGeom>
        <a:solidFill>
          <a:schemeClr val="accent2">
            <a:hueOff val="3167608"/>
            <a:satOff val="-20780"/>
            <a:lumOff val="74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7) Model Deployment</a:t>
          </a:r>
          <a:endParaRPr lang="en-US" sz="1300" kern="1200" dirty="0"/>
        </a:p>
      </dsp:txBody>
      <dsp:txXfrm>
        <a:off x="191736" y="2754967"/>
        <a:ext cx="1730981" cy="378774"/>
      </dsp:txXfrm>
    </dsp:sp>
    <dsp:sp modelId="{62B5B29B-A085-4C78-B0E9-8F8B8BB901FF}">
      <dsp:nvSpPr>
        <dsp:cNvPr id="0" name=""/>
        <dsp:cNvSpPr/>
      </dsp:nvSpPr>
      <dsp:spPr>
        <a:xfrm>
          <a:off x="1989003" y="2787163"/>
          <a:ext cx="785957" cy="314382"/>
        </a:xfrm>
        <a:prstGeom prst="chevron">
          <a:avLst/>
        </a:prstGeom>
        <a:solidFill>
          <a:schemeClr val="accent2">
            <a:tint val="40000"/>
            <a:alpha val="90000"/>
            <a:hueOff val="3194689"/>
            <a:satOff val="-21922"/>
            <a:lumOff val="122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194689"/>
              <a:satOff val="-21922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Heroku</a:t>
          </a:r>
          <a:endParaRPr lang="en-US" sz="700" kern="1200" dirty="0"/>
        </a:p>
      </dsp:txBody>
      <dsp:txXfrm>
        <a:off x="2146194" y="2787163"/>
        <a:ext cx="471575" cy="314382"/>
      </dsp:txXfrm>
    </dsp:sp>
    <dsp:sp modelId="{42C3FBF5-3475-47AF-A94B-D70BD45F19BE}">
      <dsp:nvSpPr>
        <dsp:cNvPr id="0" name=""/>
        <dsp:cNvSpPr/>
      </dsp:nvSpPr>
      <dsp:spPr>
        <a:xfrm>
          <a:off x="2664926" y="2787163"/>
          <a:ext cx="785957" cy="314382"/>
        </a:xfrm>
        <a:prstGeom prst="chevron">
          <a:avLst/>
        </a:prstGeom>
        <a:solidFill>
          <a:schemeClr val="accent2">
            <a:tint val="40000"/>
            <a:alpha val="90000"/>
            <a:hueOff val="3440434"/>
            <a:satOff val="-23608"/>
            <a:lumOff val="131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440434"/>
              <a:satOff val="-23608"/>
              <a:lumOff val="1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Aws</a:t>
          </a:r>
          <a:endParaRPr lang="en-US" sz="700" kern="1200" dirty="0"/>
        </a:p>
      </dsp:txBody>
      <dsp:txXfrm>
        <a:off x="2822117" y="2787163"/>
        <a:ext cx="471575" cy="314382"/>
      </dsp:txXfrm>
    </dsp:sp>
    <dsp:sp modelId="{643F60A2-C50F-4496-A58C-7E72830B0354}">
      <dsp:nvSpPr>
        <dsp:cNvPr id="0" name=""/>
        <dsp:cNvSpPr/>
      </dsp:nvSpPr>
      <dsp:spPr>
        <a:xfrm>
          <a:off x="3340849" y="2787163"/>
          <a:ext cx="785957" cy="314382"/>
        </a:xfrm>
        <a:prstGeom prst="chevron">
          <a:avLst/>
        </a:prstGeom>
        <a:solidFill>
          <a:schemeClr val="accent2">
            <a:tint val="40000"/>
            <a:alpha val="90000"/>
            <a:hueOff val="3686179"/>
            <a:satOff val="-25295"/>
            <a:lumOff val="14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686179"/>
              <a:satOff val="-25295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GCP</a:t>
          </a:r>
          <a:endParaRPr lang="en-US" sz="700" kern="1200" dirty="0"/>
        </a:p>
      </dsp:txBody>
      <dsp:txXfrm>
        <a:off x="3498040" y="2787163"/>
        <a:ext cx="471575" cy="314382"/>
      </dsp:txXfrm>
    </dsp:sp>
    <dsp:sp modelId="{D0AC519A-08CB-493A-BD02-DF8BB8F981F2}">
      <dsp:nvSpPr>
        <dsp:cNvPr id="0" name=""/>
        <dsp:cNvSpPr/>
      </dsp:nvSpPr>
      <dsp:spPr>
        <a:xfrm>
          <a:off x="2349" y="3186770"/>
          <a:ext cx="2258490" cy="378774"/>
        </a:xfrm>
        <a:prstGeom prst="chevron">
          <a:avLst/>
        </a:prstGeom>
        <a:solidFill>
          <a:schemeClr val="accent2">
            <a:hueOff val="3801130"/>
            <a:satOff val="-24936"/>
            <a:lumOff val="89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8) Testing</a:t>
          </a:r>
          <a:endParaRPr lang="en-US" sz="1300" kern="1200" dirty="0"/>
        </a:p>
      </dsp:txBody>
      <dsp:txXfrm>
        <a:off x="191736" y="3186770"/>
        <a:ext cx="1879716" cy="378774"/>
      </dsp:txXfrm>
    </dsp:sp>
    <dsp:sp modelId="{B6B6BD91-A67C-4194-B828-8AB5F21C0D58}">
      <dsp:nvSpPr>
        <dsp:cNvPr id="0" name=""/>
        <dsp:cNvSpPr/>
      </dsp:nvSpPr>
      <dsp:spPr>
        <a:xfrm>
          <a:off x="2137738" y="3218966"/>
          <a:ext cx="785957" cy="314382"/>
        </a:xfrm>
        <a:prstGeom prst="chevron">
          <a:avLst/>
        </a:prstGeom>
        <a:solidFill>
          <a:schemeClr val="accent2">
            <a:tint val="40000"/>
            <a:alpha val="90000"/>
            <a:hueOff val="3931924"/>
            <a:satOff val="-26981"/>
            <a:lumOff val="150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931924"/>
              <a:satOff val="-26981"/>
              <a:lumOff val="1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A/B testing</a:t>
          </a:r>
          <a:endParaRPr lang="en-US" sz="700" kern="1200" dirty="0"/>
        </a:p>
      </dsp:txBody>
      <dsp:txXfrm>
        <a:off x="2294929" y="3218966"/>
        <a:ext cx="471575" cy="314382"/>
      </dsp:txXfrm>
    </dsp:sp>
    <dsp:sp modelId="{620269C7-0001-4792-A328-495B1C386536}">
      <dsp:nvSpPr>
        <dsp:cNvPr id="0" name=""/>
        <dsp:cNvSpPr/>
      </dsp:nvSpPr>
      <dsp:spPr>
        <a:xfrm>
          <a:off x="2349" y="3618573"/>
          <a:ext cx="2900523" cy="378774"/>
        </a:xfrm>
        <a:prstGeom prst="chevron">
          <a:avLst/>
        </a:prstGeom>
        <a:solidFill>
          <a:schemeClr val="accent2">
            <a:hueOff val="4434651"/>
            <a:satOff val="-29092"/>
            <a:lumOff val="10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9) Optimize</a:t>
          </a:r>
          <a:endParaRPr lang="en-US" sz="1300" kern="1200" dirty="0"/>
        </a:p>
      </dsp:txBody>
      <dsp:txXfrm>
        <a:off x="191736" y="3618573"/>
        <a:ext cx="2521749" cy="378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3144-90F0-44C0-830A-06ECD5D64CD5}">
      <dsp:nvSpPr>
        <dsp:cNvPr id="0" name=""/>
        <dsp:cNvSpPr/>
      </dsp:nvSpPr>
      <dsp:spPr>
        <a:xfrm>
          <a:off x="603113" y="93075"/>
          <a:ext cx="2237606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Q.1 How big is the data</a:t>
          </a:r>
          <a:endParaRPr lang="en-US" sz="1500" kern="1200" dirty="0"/>
        </a:p>
      </dsp:txBody>
      <dsp:txXfrm>
        <a:off x="603113" y="93075"/>
        <a:ext cx="2237606" cy="297000"/>
      </dsp:txXfrm>
    </dsp:sp>
    <dsp:sp modelId="{8CB742C6-6E6B-48A8-A737-F0F7DC1A5E80}">
      <dsp:nvSpPr>
        <dsp:cNvPr id="0" name=""/>
        <dsp:cNvSpPr/>
      </dsp:nvSpPr>
      <dsp:spPr>
        <a:xfrm>
          <a:off x="2840719" y="83794"/>
          <a:ext cx="447521" cy="3155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E565D-C1DE-47E9-A868-EA88B9DD86FE}">
      <dsp:nvSpPr>
        <dsp:cNvPr id="0" name=""/>
        <dsp:cNvSpPr/>
      </dsp:nvSpPr>
      <dsp:spPr>
        <a:xfrm>
          <a:off x="3467249" y="84239"/>
          <a:ext cx="4888811" cy="314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 </a:t>
          </a:r>
          <a:r>
            <a:rPr lang="en-US" sz="1500" kern="1200" dirty="0" err="1" smtClean="0"/>
            <a:t>df.shape</a:t>
          </a:r>
          <a:endParaRPr lang="en-US" sz="1500" kern="1200" dirty="0"/>
        </a:p>
      </dsp:txBody>
      <dsp:txXfrm>
        <a:off x="3467249" y="84239"/>
        <a:ext cx="4888811" cy="314672"/>
      </dsp:txXfrm>
    </dsp:sp>
    <dsp:sp modelId="{0F690790-190B-4A76-B029-D2E6BE9A3797}">
      <dsp:nvSpPr>
        <dsp:cNvPr id="0" name=""/>
        <dsp:cNvSpPr/>
      </dsp:nvSpPr>
      <dsp:spPr>
        <a:xfrm>
          <a:off x="603113" y="490336"/>
          <a:ext cx="2237606" cy="47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Q.2 How does the data looks like</a:t>
          </a:r>
          <a:endParaRPr lang="en-US" sz="1500" kern="1200" dirty="0"/>
        </a:p>
      </dsp:txBody>
      <dsp:txXfrm>
        <a:off x="603113" y="490336"/>
        <a:ext cx="2237606" cy="473343"/>
      </dsp:txXfrm>
    </dsp:sp>
    <dsp:sp modelId="{D4F3907A-76D2-4017-80F0-425E04C6CC77}">
      <dsp:nvSpPr>
        <dsp:cNvPr id="0" name=""/>
        <dsp:cNvSpPr/>
      </dsp:nvSpPr>
      <dsp:spPr>
        <a:xfrm>
          <a:off x="2840719" y="453356"/>
          <a:ext cx="447521" cy="54730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4D6EC-55CF-4A99-971D-BBA01C40E9AF}">
      <dsp:nvSpPr>
        <dsp:cNvPr id="0" name=""/>
        <dsp:cNvSpPr/>
      </dsp:nvSpPr>
      <dsp:spPr>
        <a:xfrm>
          <a:off x="3467249" y="454128"/>
          <a:ext cx="4888811" cy="54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 </a:t>
          </a:r>
          <a:r>
            <a:rPr lang="en-US" sz="1500" kern="1200" dirty="0" err="1" smtClean="0"/>
            <a:t>df.head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 </a:t>
          </a:r>
          <a:r>
            <a:rPr lang="en-US" sz="1500" kern="1200" dirty="0" err="1" smtClean="0"/>
            <a:t>df</a:t>
          </a:r>
          <a:r>
            <a:rPr lang="en-US" sz="1500" kern="1200" dirty="0" smtClean="0"/>
            <a:t>. sample(50</a:t>
          </a:r>
          <a:endParaRPr lang="en-US" sz="1500" kern="1200" dirty="0"/>
        </a:p>
      </dsp:txBody>
      <dsp:txXfrm>
        <a:off x="3467249" y="454128"/>
        <a:ext cx="4888811" cy="545760"/>
      </dsp:txXfrm>
    </dsp:sp>
    <dsp:sp modelId="{95FCFD79-6AA8-402F-AE34-329799F48A8A}">
      <dsp:nvSpPr>
        <dsp:cNvPr id="0" name=""/>
        <dsp:cNvSpPr/>
      </dsp:nvSpPr>
      <dsp:spPr>
        <a:xfrm>
          <a:off x="603113" y="1091640"/>
          <a:ext cx="2237606" cy="47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Q.3 What is the data type of columns</a:t>
          </a:r>
          <a:endParaRPr lang="en-US" sz="1500" kern="1200" dirty="0"/>
        </a:p>
      </dsp:txBody>
      <dsp:txXfrm>
        <a:off x="603113" y="1091640"/>
        <a:ext cx="2237606" cy="473343"/>
      </dsp:txXfrm>
    </dsp:sp>
    <dsp:sp modelId="{296C6EEE-547A-42A7-B54F-AABC7ABB1BFE}">
      <dsp:nvSpPr>
        <dsp:cNvPr id="0" name=""/>
        <dsp:cNvSpPr/>
      </dsp:nvSpPr>
      <dsp:spPr>
        <a:xfrm>
          <a:off x="2840719" y="1054660"/>
          <a:ext cx="447521" cy="54730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70F42-480A-495D-9FEF-DCFCD105588C}">
      <dsp:nvSpPr>
        <dsp:cNvPr id="0" name=""/>
        <dsp:cNvSpPr/>
      </dsp:nvSpPr>
      <dsp:spPr>
        <a:xfrm>
          <a:off x="3467249" y="1055432"/>
          <a:ext cx="4888811" cy="54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 df.info( 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 </a:t>
          </a:r>
          <a:r>
            <a:rPr lang="en-US" sz="1500" kern="1200" dirty="0" err="1" smtClean="0"/>
            <a:t>df.dtypes</a:t>
          </a:r>
          <a:r>
            <a:rPr lang="en-US" sz="1500" kern="1200" dirty="0" smtClean="0"/>
            <a:t>()</a:t>
          </a:r>
          <a:endParaRPr lang="en-US" sz="1500" kern="1200" dirty="0"/>
        </a:p>
      </dsp:txBody>
      <dsp:txXfrm>
        <a:off x="3467249" y="1055432"/>
        <a:ext cx="4888811" cy="545760"/>
      </dsp:txXfrm>
    </dsp:sp>
    <dsp:sp modelId="{86B0BFE2-B374-444D-8D6B-8FB0ABDC4F69}">
      <dsp:nvSpPr>
        <dsp:cNvPr id="0" name=""/>
        <dsp:cNvSpPr/>
      </dsp:nvSpPr>
      <dsp:spPr>
        <a:xfrm>
          <a:off x="603113" y="1655964"/>
          <a:ext cx="2237606" cy="47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Q.4 Are there any missing values</a:t>
          </a:r>
          <a:endParaRPr lang="en-US" sz="1500" kern="1200" dirty="0"/>
        </a:p>
      </dsp:txBody>
      <dsp:txXfrm>
        <a:off x="603113" y="1655964"/>
        <a:ext cx="2237606" cy="473343"/>
      </dsp:txXfrm>
    </dsp:sp>
    <dsp:sp modelId="{C7B5E115-A473-470E-B4C7-DD82C6A580B4}">
      <dsp:nvSpPr>
        <dsp:cNvPr id="0" name=""/>
        <dsp:cNvSpPr/>
      </dsp:nvSpPr>
      <dsp:spPr>
        <a:xfrm>
          <a:off x="2840719" y="1655964"/>
          <a:ext cx="447521" cy="47334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D1DE0-9DB0-4B2A-916A-A58576059DAB}">
      <dsp:nvSpPr>
        <dsp:cNvPr id="0" name=""/>
        <dsp:cNvSpPr/>
      </dsp:nvSpPr>
      <dsp:spPr>
        <a:xfrm>
          <a:off x="3467249" y="1656631"/>
          <a:ext cx="4888811" cy="472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 </a:t>
          </a:r>
          <a:r>
            <a:rPr lang="en-US" sz="1500" kern="1200" dirty="0" err="1" smtClean="0"/>
            <a:t>df.isnull</a:t>
          </a:r>
          <a:r>
            <a:rPr lang="en-US" sz="1500" kern="1200" dirty="0" smtClean="0"/>
            <a:t>().sum()</a:t>
          </a:r>
          <a:endParaRPr lang="en-US" sz="1500" kern="1200" dirty="0"/>
        </a:p>
      </dsp:txBody>
      <dsp:txXfrm>
        <a:off x="3467249" y="1656631"/>
        <a:ext cx="4888811" cy="472008"/>
      </dsp:txXfrm>
    </dsp:sp>
    <dsp:sp modelId="{0323F266-5D05-452A-8FFD-552B3883B55E}">
      <dsp:nvSpPr>
        <dsp:cNvPr id="0" name=""/>
        <dsp:cNvSpPr/>
      </dsp:nvSpPr>
      <dsp:spPr>
        <a:xfrm>
          <a:off x="603113" y="2183308"/>
          <a:ext cx="2237606" cy="47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Q.5 how does the data look mathematically?</a:t>
          </a:r>
          <a:endParaRPr lang="en-US" sz="1500" kern="1200" dirty="0"/>
        </a:p>
      </dsp:txBody>
      <dsp:txXfrm>
        <a:off x="603113" y="2183308"/>
        <a:ext cx="2237606" cy="473343"/>
      </dsp:txXfrm>
    </dsp:sp>
    <dsp:sp modelId="{68443295-94EC-4701-9666-75EED1484669}">
      <dsp:nvSpPr>
        <dsp:cNvPr id="0" name=""/>
        <dsp:cNvSpPr/>
      </dsp:nvSpPr>
      <dsp:spPr>
        <a:xfrm>
          <a:off x="2840719" y="2183308"/>
          <a:ext cx="447521" cy="47334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2290B-5133-490E-A7D8-0E8BDEE166D8}">
      <dsp:nvSpPr>
        <dsp:cNvPr id="0" name=""/>
        <dsp:cNvSpPr/>
      </dsp:nvSpPr>
      <dsp:spPr>
        <a:xfrm>
          <a:off x="3467249" y="2183975"/>
          <a:ext cx="4888811" cy="472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 </a:t>
          </a:r>
          <a:r>
            <a:rPr lang="en-US" sz="1500" kern="1200" dirty="0" err="1" smtClean="0"/>
            <a:t>df.describe</a:t>
          </a:r>
          <a:r>
            <a:rPr lang="en-US" sz="1500" kern="1200" dirty="0" smtClean="0"/>
            <a:t>( )</a:t>
          </a:r>
          <a:endParaRPr lang="en-US" sz="1500" kern="1200" dirty="0"/>
        </a:p>
      </dsp:txBody>
      <dsp:txXfrm>
        <a:off x="3467249" y="2183975"/>
        <a:ext cx="4888811" cy="472008"/>
      </dsp:txXfrm>
    </dsp:sp>
    <dsp:sp modelId="{CE7C0B33-A095-4B23-AFED-7793A62A08CF}">
      <dsp:nvSpPr>
        <dsp:cNvPr id="0" name=""/>
        <dsp:cNvSpPr/>
      </dsp:nvSpPr>
      <dsp:spPr>
        <a:xfrm>
          <a:off x="603113" y="2747631"/>
          <a:ext cx="2237606" cy="47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Q.6 Are there duplicate values</a:t>
          </a:r>
          <a:endParaRPr lang="en-US" sz="1500" kern="1200" dirty="0"/>
        </a:p>
      </dsp:txBody>
      <dsp:txXfrm>
        <a:off x="603113" y="2747631"/>
        <a:ext cx="2237606" cy="473343"/>
      </dsp:txXfrm>
    </dsp:sp>
    <dsp:sp modelId="{D7BBDF84-EB57-4933-A5CA-35FFF25EDB0D}">
      <dsp:nvSpPr>
        <dsp:cNvPr id="0" name=""/>
        <dsp:cNvSpPr/>
      </dsp:nvSpPr>
      <dsp:spPr>
        <a:xfrm>
          <a:off x="2840719" y="2710651"/>
          <a:ext cx="447521" cy="54730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66FBB-150B-49B8-BAE3-7F436181455D}">
      <dsp:nvSpPr>
        <dsp:cNvPr id="0" name=""/>
        <dsp:cNvSpPr/>
      </dsp:nvSpPr>
      <dsp:spPr>
        <a:xfrm>
          <a:off x="3467249" y="2711423"/>
          <a:ext cx="4888811" cy="54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 </a:t>
          </a:r>
          <a:r>
            <a:rPr lang="en-US" sz="1500" kern="1200" dirty="0" err="1" smtClean="0"/>
            <a:t>df.duplicated</a:t>
          </a:r>
          <a:r>
            <a:rPr lang="en-US" sz="1500" kern="1200" dirty="0" smtClean="0"/>
            <a:t>().sum()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 </a:t>
          </a:r>
          <a:r>
            <a:rPr lang="en-US" sz="1500" kern="1200" dirty="0" err="1" smtClean="0"/>
            <a:t>df.dropduplicate</a:t>
          </a:r>
          <a:r>
            <a:rPr lang="en-US" sz="1500" kern="1200" dirty="0" smtClean="0"/>
            <a:t>()</a:t>
          </a:r>
          <a:endParaRPr lang="en-US" sz="1500" kern="1200" dirty="0"/>
        </a:p>
      </dsp:txBody>
      <dsp:txXfrm>
        <a:off x="3467249" y="2711423"/>
        <a:ext cx="4888811" cy="545760"/>
      </dsp:txXfrm>
    </dsp:sp>
    <dsp:sp modelId="{A9A52F11-937A-40DA-8B88-564422E7C171}">
      <dsp:nvSpPr>
        <dsp:cNvPr id="0" name=""/>
        <dsp:cNvSpPr/>
      </dsp:nvSpPr>
      <dsp:spPr>
        <a:xfrm>
          <a:off x="603113" y="3311955"/>
          <a:ext cx="2237606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Q.7 How is the correlation b/w variables? </a:t>
          </a:r>
          <a:endParaRPr lang="en-US" sz="1500" kern="1200" dirty="0"/>
        </a:p>
      </dsp:txBody>
      <dsp:txXfrm>
        <a:off x="603113" y="3311955"/>
        <a:ext cx="2237606" cy="668250"/>
      </dsp:txXfrm>
    </dsp:sp>
    <dsp:sp modelId="{0C7E053A-B57D-4CAF-AA90-531E7C72E0F4}">
      <dsp:nvSpPr>
        <dsp:cNvPr id="0" name=""/>
        <dsp:cNvSpPr/>
      </dsp:nvSpPr>
      <dsp:spPr>
        <a:xfrm>
          <a:off x="2840719" y="3311955"/>
          <a:ext cx="447521" cy="6682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DE202-7067-4E61-9316-F7FBCD58A288}">
      <dsp:nvSpPr>
        <dsp:cNvPr id="0" name=""/>
        <dsp:cNvSpPr/>
      </dsp:nvSpPr>
      <dsp:spPr>
        <a:xfrm>
          <a:off x="3467249" y="3312901"/>
          <a:ext cx="4888811" cy="666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-&gt;</a:t>
          </a:r>
          <a:r>
            <a:rPr lang="en-US" sz="1500" kern="1200" dirty="0" err="1" smtClean="0"/>
            <a:t>df.corr</a:t>
          </a:r>
          <a:r>
            <a:rPr lang="en-US" sz="1500" kern="1200" dirty="0" smtClean="0"/>
            <a:t>( )[“y”]   {Pearson Corr. Coefficient} </a:t>
          </a:r>
          <a:endParaRPr lang="en-US" sz="1500" kern="1200" dirty="0"/>
        </a:p>
      </dsp:txBody>
      <dsp:txXfrm>
        <a:off x="3467249" y="3312901"/>
        <a:ext cx="4888811" cy="666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40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18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</a:t>
            </a:r>
            <a:r>
              <a:rPr lang="en" dirty="0" smtClean="0"/>
              <a:t>tandard path of machine learning project</a:t>
            </a:r>
            <a:endParaRPr dirty="0"/>
          </a:p>
        </p:txBody>
      </p:sp>
      <p:sp>
        <p:nvSpPr>
          <p:cNvPr id="3" name="Google Shape;694;p13"/>
          <p:cNvSpPr txBox="1">
            <a:spLocks/>
          </p:cNvSpPr>
          <p:nvPr/>
        </p:nvSpPr>
        <p:spPr>
          <a:xfrm>
            <a:off x="4134255" y="3492228"/>
            <a:ext cx="3518985" cy="41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1800" dirty="0" smtClean="0"/>
              <a:t>By : Himanshu Shukla (Data Scientist)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9" t="11141" r="14893"/>
          <a:stretch/>
        </p:blipFill>
        <p:spPr>
          <a:xfrm>
            <a:off x="778212" y="311285"/>
            <a:ext cx="7412477" cy="432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-1444469" y="3178090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lt1"/>
                </a:solidFill>
              </a:rPr>
              <a:t>U</a:t>
            </a:r>
            <a:r>
              <a:rPr lang="en" dirty="0" smtClean="0">
                <a:solidFill>
                  <a:schemeClr val="lt1"/>
                </a:solidFill>
              </a:rPr>
              <a:t>se pandas profiling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1630239" y="325355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149629" y="1149254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1315283" y="167663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1047226" y="2005564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-1444469" y="2355813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</a:rPr>
              <a:t>Smart work</a:t>
            </a:r>
            <a:endParaRPr sz="6000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309" y="1276030"/>
            <a:ext cx="4967559" cy="223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212306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Hello!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392600" y="2984075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 am </a:t>
            </a:r>
            <a:r>
              <a:rPr lang="en-US" sz="1800" b="1" dirty="0" smtClean="0"/>
              <a:t>Himanshu Shukla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</a:t>
            </a:r>
            <a:r>
              <a:rPr lang="en" sz="1800" dirty="0" smtClean="0"/>
              <a:t>Data Scientist.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</a:t>
            </a:r>
            <a:r>
              <a:rPr lang="en" sz="1800" dirty="0" smtClean="0"/>
              <a:t>himanshu.shukla.him@gmail.com</a:t>
            </a:r>
            <a:endParaRPr sz="1800" b="1" dirty="0"/>
          </a:p>
        </p:txBody>
      </p:sp>
      <p:pic>
        <p:nvPicPr>
          <p:cNvPr id="710" name="Google Shape;710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25" y="495225"/>
            <a:ext cx="1723500" cy="172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3" y="291830"/>
            <a:ext cx="8600367" cy="44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75097" y="0"/>
            <a:ext cx="5810119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</a:t>
            </a:r>
            <a:r>
              <a:rPr lang="en" dirty="0" smtClean="0"/>
              <a:t>achine learning development life cycle</a:t>
            </a:r>
            <a:endParaRPr dirty="0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2597894"/>
              </p:ext>
            </p:extLst>
          </p:nvPr>
        </p:nvGraphicFramePr>
        <p:xfrm>
          <a:off x="77821" y="550200"/>
          <a:ext cx="8677073" cy="459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44"/>
            <a:ext cx="9144000" cy="47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27573" y="1534711"/>
            <a:ext cx="602965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1.</a:t>
            </a:r>
            <a:endParaRPr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First Step after importing data</a:t>
            </a:r>
            <a:endParaRPr dirty="0"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 smtClean="0"/>
              <a:t>start by Asking 7 Quetions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712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“By these pandas inbilt functions, we can get basic info of our data ”</a:t>
            </a:r>
            <a:endParaRPr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6563862"/>
              </p:ext>
            </p:extLst>
          </p:nvPr>
        </p:nvGraphicFramePr>
        <p:xfrm>
          <a:off x="0" y="671209"/>
          <a:ext cx="895917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27573" y="1534711"/>
            <a:ext cx="602965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</a:rPr>
              <a:t>2.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EDA (exploratory data analysis)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4511"/>
            <a:ext cx="4729507" cy="23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"/>
          <p:cNvSpPr txBox="1">
            <a:spLocks noGrp="1"/>
          </p:cNvSpPr>
          <p:nvPr>
            <p:ph type="title" idx="4294967295"/>
          </p:nvPr>
        </p:nvSpPr>
        <p:spPr>
          <a:xfrm>
            <a:off x="1028375" y="77973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</a:t>
            </a:r>
            <a:endParaRPr dirty="0"/>
          </a:p>
        </p:txBody>
      </p:sp>
      <p:sp>
        <p:nvSpPr>
          <p:cNvPr id="778" name="Google Shape;778;p2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79" name="Google Shape;779;p24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30485C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24"/>
          <p:cNvGrpSpPr/>
          <p:nvPr/>
        </p:nvGrpSpPr>
        <p:grpSpPr>
          <a:xfrm>
            <a:off x="1107046" y="1315125"/>
            <a:ext cx="2505423" cy="669600"/>
            <a:chOff x="1107046" y="1315125"/>
            <a:chExt cx="2505423" cy="669600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2" name="Google Shape;782;p24"/>
            <p:cNvSpPr txBox="1"/>
            <p:nvPr/>
          </p:nvSpPr>
          <p:spPr>
            <a:xfrm>
              <a:off x="1107046" y="1315125"/>
              <a:ext cx="2069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3</a:t>
              </a:r>
              <a:endParaRPr sz="12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Multivariate Analysis</a:t>
              </a:r>
              <a:endParaRPr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3" name="Google Shape;783;p24"/>
          <p:cNvGrpSpPr/>
          <p:nvPr/>
        </p:nvGrpSpPr>
        <p:grpSpPr>
          <a:xfrm>
            <a:off x="5517319" y="1315125"/>
            <a:ext cx="2564006" cy="669600"/>
            <a:chOff x="5517319" y="1315125"/>
            <a:chExt cx="2564006" cy="669600"/>
          </a:xfrm>
        </p:grpSpPr>
        <p:cxnSp>
          <p:nvCxnSpPr>
            <p:cNvPr id="784" name="Google Shape;784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5" name="Google Shape;785;p24"/>
            <p:cNvSpPr txBox="1"/>
            <p:nvPr/>
          </p:nvSpPr>
          <p:spPr>
            <a:xfrm>
              <a:off x="5962125" y="1315125"/>
              <a:ext cx="2119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1</a:t>
              </a:r>
              <a:endParaRPr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Univariate Analysis</a:t>
              </a:r>
              <a:endParaRPr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6" name="Google Shape;786;p24"/>
          <p:cNvGrpSpPr/>
          <p:nvPr/>
        </p:nvGrpSpPr>
        <p:grpSpPr>
          <a:xfrm>
            <a:off x="3273824" y="3535140"/>
            <a:ext cx="2564100" cy="1143785"/>
            <a:chOff x="3273824" y="3535140"/>
            <a:chExt cx="2564100" cy="1143785"/>
          </a:xfrm>
        </p:grpSpPr>
        <p:cxnSp>
          <p:nvCxnSpPr>
            <p:cNvPr id="787" name="Google Shape;787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8" name="Google Shape;788;p24"/>
            <p:cNvSpPr txBox="1"/>
            <p:nvPr/>
          </p:nvSpPr>
          <p:spPr>
            <a:xfrm>
              <a:off x="3273824" y="4009325"/>
              <a:ext cx="2564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2</a:t>
              </a:r>
              <a:endParaRPr sz="1200" b="1" dirty="0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Bivariate Analysis</a:t>
              </a:r>
              <a:endParaRPr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89" name="Google Shape;789;p24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EDA</a:t>
            </a:r>
            <a:endParaRPr sz="12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0" name="Google Shape;790;p24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4"/>
          <p:cNvSpPr/>
          <p:nvPr/>
        </p:nvSpPr>
        <p:spPr>
          <a:xfrm rot="-1800047" flipH="1">
            <a:off x="3221956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6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4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4"/>
          <p:cNvSpPr/>
          <p:nvPr/>
        </p:nvSpPr>
        <p:spPr>
          <a:xfrm rot="-9000757" flipH="1">
            <a:off x="3220953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4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4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78" y="2966936"/>
            <a:ext cx="3036784" cy="2189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4" y="0"/>
            <a:ext cx="72648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260</Words>
  <Application>Microsoft Office PowerPoint</Application>
  <PresentationFormat>On-screen Show (16:9)</PresentationFormat>
  <Paragraphs>71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Amatic SC</vt:lpstr>
      <vt:lpstr>Quicksand</vt:lpstr>
      <vt:lpstr>Short Stack</vt:lpstr>
      <vt:lpstr>Knight template</vt:lpstr>
      <vt:lpstr>Standard path of machine learning project</vt:lpstr>
      <vt:lpstr>PowerPoint Presentation</vt:lpstr>
      <vt:lpstr>Machine learning development life cycle</vt:lpstr>
      <vt:lpstr>PowerPoint Presentation</vt:lpstr>
      <vt:lpstr>1. First Step after importing data</vt:lpstr>
      <vt:lpstr>PowerPoint Presentation</vt:lpstr>
      <vt:lpstr>2. EDA (exploratory data analysis)</vt:lpstr>
      <vt:lpstr>EDA</vt:lpstr>
      <vt:lpstr>PowerPoint Presentation</vt:lpstr>
      <vt:lpstr>PowerPoint Presentation</vt:lpstr>
      <vt:lpstr>PowerPoint Presentation</vt:lpstr>
      <vt:lpstr>Smart work</vt:lpstr>
      <vt:lpstr>Hello!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path of machine learning project</dc:title>
  <dc:creator>Himanshu</dc:creator>
  <cp:lastModifiedBy>Himanshu</cp:lastModifiedBy>
  <cp:revision>17</cp:revision>
  <dcterms:modified xsi:type="dcterms:W3CDTF">2022-08-12T14:31:43Z</dcterms:modified>
</cp:coreProperties>
</file>