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83" r:id="rId3"/>
    <p:sldId id="284" r:id="rId4"/>
    <p:sldId id="285" r:id="rId5"/>
    <p:sldId id="257" r:id="rId6"/>
    <p:sldId id="258" r:id="rId7"/>
    <p:sldId id="259" r:id="rId8"/>
    <p:sldId id="260" r:id="rId9"/>
    <p:sldId id="282" r:id="rId10"/>
    <p:sldId id="261" r:id="rId11"/>
    <p:sldId id="262" r:id="rId12"/>
    <p:sldId id="263" r:id="rId13"/>
    <p:sldId id="264" r:id="rId14"/>
    <p:sldId id="266" r:id="rId15"/>
    <p:sldId id="267" r:id="rId16"/>
    <p:sldId id="268" r:id="rId17"/>
    <p:sldId id="269" r:id="rId18"/>
    <p:sldId id="275" r:id="rId19"/>
    <p:sldId id="265" r:id="rId20"/>
    <p:sldId id="270" r:id="rId21"/>
    <p:sldId id="271" r:id="rId22"/>
    <p:sldId id="274" r:id="rId23"/>
    <p:sldId id="272" r:id="rId24"/>
    <p:sldId id="273"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imanshu" initials="H" lastIdx="1" clrIdx="0">
    <p:extLst>
      <p:ext uri="{19B8F6BF-5375-455C-9EA6-DF929625EA0E}">
        <p15:presenceInfo xmlns:p15="http://schemas.microsoft.com/office/powerpoint/2012/main" userId="cde4eb46ec937f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206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9" d="100"/>
          <a:sy n="79"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9-05T11:32:33.936"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A9F587-63BA-43AC-9129-8B4121C98974}" type="doc">
      <dgm:prSet loTypeId="urn:microsoft.com/office/officeart/2005/8/layout/vList5" loCatId="list" qsTypeId="urn:microsoft.com/office/officeart/2005/8/quickstyle/simple1" qsCatId="simple" csTypeId="urn:microsoft.com/office/officeart/2005/8/colors/accent1_2" csCatId="accent1" phldr="1"/>
      <dgm:spPr/>
    </dgm:pt>
    <dgm:pt modelId="{542D9CDF-A80F-4194-8144-D23871CAEB34}">
      <dgm:prSet phldrT="[Text]"/>
      <dgm:spPr/>
      <dgm:t>
        <a:bodyPr/>
        <a:lstStyle/>
        <a:p>
          <a:r>
            <a:rPr lang="en-US" dirty="0" smtClean="0"/>
            <a:t>Mathematical or Theoretical statistics</a:t>
          </a:r>
          <a:endParaRPr lang="en-US" dirty="0"/>
        </a:p>
      </dgm:t>
    </dgm:pt>
    <dgm:pt modelId="{AB992C7B-A330-4B78-B804-985FDE736791}" type="parTrans" cxnId="{B3804731-E27F-4CB6-AFC3-177618CC7493}">
      <dgm:prSet/>
      <dgm:spPr/>
      <dgm:t>
        <a:bodyPr/>
        <a:lstStyle/>
        <a:p>
          <a:endParaRPr lang="en-US"/>
        </a:p>
      </dgm:t>
    </dgm:pt>
    <dgm:pt modelId="{9D0B3977-0D84-4192-927E-7CA4C55E68DD}" type="sibTrans" cxnId="{B3804731-E27F-4CB6-AFC3-177618CC7493}">
      <dgm:prSet/>
      <dgm:spPr/>
      <dgm:t>
        <a:bodyPr/>
        <a:lstStyle/>
        <a:p>
          <a:endParaRPr lang="en-US"/>
        </a:p>
      </dgm:t>
    </dgm:pt>
    <dgm:pt modelId="{040D31F3-E9A6-4DEF-862D-7758F5A7E21F}">
      <dgm:prSet phldrT="[Text]"/>
      <dgm:spPr/>
      <dgm:t>
        <a:bodyPr/>
        <a:lstStyle/>
        <a:p>
          <a:r>
            <a:rPr lang="en-US" dirty="0" smtClean="0"/>
            <a:t>Applied Statistics</a:t>
          </a:r>
          <a:endParaRPr lang="en-US" dirty="0"/>
        </a:p>
      </dgm:t>
    </dgm:pt>
    <dgm:pt modelId="{95A19B6B-9407-45E7-AD08-502B3FFEAC5A}" type="parTrans" cxnId="{41517965-CE28-4DF6-BC94-35E944A26040}">
      <dgm:prSet/>
      <dgm:spPr/>
      <dgm:t>
        <a:bodyPr/>
        <a:lstStyle/>
        <a:p>
          <a:endParaRPr lang="en-US"/>
        </a:p>
      </dgm:t>
    </dgm:pt>
    <dgm:pt modelId="{834F3BD2-2947-4A7A-A45F-EDA0F767B49F}" type="sibTrans" cxnId="{41517965-CE28-4DF6-BC94-35E944A26040}">
      <dgm:prSet/>
      <dgm:spPr/>
      <dgm:t>
        <a:bodyPr/>
        <a:lstStyle/>
        <a:p>
          <a:endParaRPr lang="en-US"/>
        </a:p>
      </dgm:t>
    </dgm:pt>
    <dgm:pt modelId="{F237009C-F999-48D7-A558-7018543E833D}">
      <dgm:prSet phldrT="[Text]"/>
      <dgm:spPr/>
      <dgm:t>
        <a:bodyPr/>
        <a:lstStyle/>
        <a:p>
          <a:r>
            <a:rPr lang="en-US" dirty="0" smtClean="0"/>
            <a:t>Statistical methods or functions</a:t>
          </a:r>
          <a:endParaRPr lang="en-US" dirty="0"/>
        </a:p>
      </dgm:t>
    </dgm:pt>
    <dgm:pt modelId="{8662ECF2-ADFF-42C6-89BE-666B6B4D2FD3}" type="parTrans" cxnId="{010629B3-9F5B-4CBB-A030-5C69BEAFC702}">
      <dgm:prSet/>
      <dgm:spPr/>
      <dgm:t>
        <a:bodyPr/>
        <a:lstStyle/>
        <a:p>
          <a:endParaRPr lang="en-US"/>
        </a:p>
      </dgm:t>
    </dgm:pt>
    <dgm:pt modelId="{B9275432-F368-40E7-A9D1-A9C8E9964E3A}" type="sibTrans" cxnId="{010629B3-9F5B-4CBB-A030-5C69BEAFC702}">
      <dgm:prSet/>
      <dgm:spPr/>
      <dgm:t>
        <a:bodyPr/>
        <a:lstStyle/>
        <a:p>
          <a:endParaRPr lang="en-US"/>
        </a:p>
      </dgm:t>
    </dgm:pt>
    <dgm:pt modelId="{FF229B08-237F-40EB-B791-55736F74415E}">
      <dgm:prSet phldrT="[Text]"/>
      <dgm:spPr/>
      <dgm:t>
        <a:bodyPr/>
        <a:lstStyle/>
        <a:p>
          <a:r>
            <a:rPr lang="en-US" dirty="0" smtClean="0">
              <a:solidFill>
                <a:srgbClr val="FF0000"/>
              </a:solidFill>
            </a:rPr>
            <a:t>Descriptive statistics</a:t>
          </a:r>
          <a:endParaRPr lang="en-US" dirty="0">
            <a:solidFill>
              <a:srgbClr val="FF0000"/>
            </a:solidFill>
          </a:endParaRPr>
        </a:p>
      </dgm:t>
    </dgm:pt>
    <dgm:pt modelId="{40584338-1B40-48C3-97F7-89AAD89E2494}" type="parTrans" cxnId="{3D9A6783-0CC7-4B30-8E25-3D4B948195E1}">
      <dgm:prSet/>
      <dgm:spPr/>
      <dgm:t>
        <a:bodyPr/>
        <a:lstStyle/>
        <a:p>
          <a:endParaRPr lang="en-US"/>
        </a:p>
      </dgm:t>
    </dgm:pt>
    <dgm:pt modelId="{A621C331-0ED6-45F5-945D-314A445D0FBF}" type="sibTrans" cxnId="{3D9A6783-0CC7-4B30-8E25-3D4B948195E1}">
      <dgm:prSet/>
      <dgm:spPr/>
      <dgm:t>
        <a:bodyPr/>
        <a:lstStyle/>
        <a:p>
          <a:endParaRPr lang="en-US"/>
        </a:p>
      </dgm:t>
    </dgm:pt>
    <dgm:pt modelId="{87D66F33-FD77-462A-89AE-6B6A87A80F02}">
      <dgm:prSet phldrT="[Text]"/>
      <dgm:spPr/>
      <dgm:t>
        <a:bodyPr/>
        <a:lstStyle/>
        <a:p>
          <a:r>
            <a:rPr lang="en-US" dirty="0" smtClean="0">
              <a:solidFill>
                <a:srgbClr val="FF0000"/>
              </a:solidFill>
            </a:rPr>
            <a:t>Inferential Statistics</a:t>
          </a:r>
          <a:endParaRPr lang="en-US" dirty="0">
            <a:solidFill>
              <a:srgbClr val="FF0000"/>
            </a:solidFill>
          </a:endParaRPr>
        </a:p>
      </dgm:t>
    </dgm:pt>
    <dgm:pt modelId="{BAD23FF5-2DC3-4785-AEB8-FBC25A64B6D4}" type="parTrans" cxnId="{769699D9-AB46-46F6-B4D4-FCD98BC6C1AB}">
      <dgm:prSet/>
      <dgm:spPr/>
      <dgm:t>
        <a:bodyPr/>
        <a:lstStyle/>
        <a:p>
          <a:endParaRPr lang="en-US"/>
        </a:p>
      </dgm:t>
    </dgm:pt>
    <dgm:pt modelId="{2AF25862-4271-4D54-8C0E-C0DA3193D422}" type="sibTrans" cxnId="{769699D9-AB46-46F6-B4D4-FCD98BC6C1AB}">
      <dgm:prSet/>
      <dgm:spPr/>
      <dgm:t>
        <a:bodyPr/>
        <a:lstStyle/>
        <a:p>
          <a:endParaRPr lang="en-US"/>
        </a:p>
      </dgm:t>
    </dgm:pt>
    <dgm:pt modelId="{E373F660-740B-4B8B-B92E-40169FDFBE23}">
      <dgm:prSet phldrT="[Text]"/>
      <dgm:spPr/>
      <dgm:t>
        <a:bodyPr/>
        <a:lstStyle/>
        <a:p>
          <a:r>
            <a:rPr lang="en-US" dirty="0" smtClean="0"/>
            <a:t>Statistical Distributions, experimental designs, sampling designs, etc.</a:t>
          </a:r>
          <a:endParaRPr lang="en-US" dirty="0"/>
        </a:p>
      </dgm:t>
    </dgm:pt>
    <dgm:pt modelId="{8EAF96F4-9FE1-418E-AEE1-AC146BBB6F41}" type="parTrans" cxnId="{27096EF4-E749-40E3-8A36-2BEC8E4709EC}">
      <dgm:prSet/>
      <dgm:spPr/>
      <dgm:t>
        <a:bodyPr/>
        <a:lstStyle/>
        <a:p>
          <a:endParaRPr lang="en-US"/>
        </a:p>
      </dgm:t>
    </dgm:pt>
    <dgm:pt modelId="{09616486-06D9-47D4-9E4A-14608C3AED2E}" type="sibTrans" cxnId="{27096EF4-E749-40E3-8A36-2BEC8E4709EC}">
      <dgm:prSet/>
      <dgm:spPr/>
      <dgm:t>
        <a:bodyPr/>
        <a:lstStyle/>
        <a:p>
          <a:endParaRPr lang="en-US"/>
        </a:p>
      </dgm:t>
    </dgm:pt>
    <dgm:pt modelId="{D1065DFC-F400-4FA2-9A8E-EC5F07043B3F}">
      <dgm:prSet phldrT="[Text]"/>
      <dgm:spPr/>
      <dgm:t>
        <a:bodyPr/>
        <a:lstStyle/>
        <a:p>
          <a:r>
            <a:rPr lang="en-US" dirty="0" smtClean="0"/>
            <a:t>Collection, tabulation, analysis and interpretation of data, etc.</a:t>
          </a:r>
          <a:endParaRPr lang="en-US" dirty="0"/>
        </a:p>
      </dgm:t>
    </dgm:pt>
    <dgm:pt modelId="{7A599C1A-65D9-4520-8907-148495D7CEB7}" type="parTrans" cxnId="{2B42C503-9EAF-4BE4-A33A-F132846AC921}">
      <dgm:prSet/>
      <dgm:spPr/>
      <dgm:t>
        <a:bodyPr/>
        <a:lstStyle/>
        <a:p>
          <a:endParaRPr lang="en-US"/>
        </a:p>
      </dgm:t>
    </dgm:pt>
    <dgm:pt modelId="{4BBA244A-5969-452C-87EF-3B538BCD5649}" type="sibTrans" cxnId="{2B42C503-9EAF-4BE4-A33A-F132846AC921}">
      <dgm:prSet/>
      <dgm:spPr/>
      <dgm:t>
        <a:bodyPr/>
        <a:lstStyle/>
        <a:p>
          <a:endParaRPr lang="en-US"/>
        </a:p>
      </dgm:t>
    </dgm:pt>
    <dgm:pt modelId="{D966A371-D211-4A29-8B3C-0DFC2CB4B147}">
      <dgm:prSet phldrT="[Text]"/>
      <dgm:spPr/>
      <dgm:t>
        <a:bodyPr/>
        <a:lstStyle/>
        <a:p>
          <a:r>
            <a:rPr lang="en-US" dirty="0" smtClean="0"/>
            <a:t>Classification and diagrammatic representation of data.</a:t>
          </a:r>
          <a:endParaRPr lang="en-US" dirty="0"/>
        </a:p>
      </dgm:t>
    </dgm:pt>
    <dgm:pt modelId="{98795BA0-A4AA-4532-BCB3-7E89A2153A18}" type="parTrans" cxnId="{387E5868-5CE2-42A3-BBB0-CC0396303B96}">
      <dgm:prSet/>
      <dgm:spPr/>
      <dgm:t>
        <a:bodyPr/>
        <a:lstStyle/>
        <a:p>
          <a:endParaRPr lang="en-US"/>
        </a:p>
      </dgm:t>
    </dgm:pt>
    <dgm:pt modelId="{D51F86CF-5160-4836-AFCE-E75977B7AFBA}" type="sibTrans" cxnId="{387E5868-5CE2-42A3-BBB0-CC0396303B96}">
      <dgm:prSet/>
      <dgm:spPr/>
      <dgm:t>
        <a:bodyPr/>
        <a:lstStyle/>
        <a:p>
          <a:endParaRPr lang="en-US"/>
        </a:p>
      </dgm:t>
    </dgm:pt>
    <dgm:pt modelId="{DBCF061F-60B7-4DCB-8EDC-BDEE2C1C59C3}">
      <dgm:prSet phldrT="[Text]"/>
      <dgm:spPr/>
      <dgm:t>
        <a:bodyPr/>
        <a:lstStyle/>
        <a:p>
          <a:r>
            <a:rPr lang="en-US" dirty="0" smtClean="0"/>
            <a:t>To draw conclusion about population on the basis of sample drawn from it.</a:t>
          </a:r>
          <a:endParaRPr lang="en-US" dirty="0"/>
        </a:p>
      </dgm:t>
    </dgm:pt>
    <dgm:pt modelId="{23655A4A-EC6D-42F6-8F08-F0AC57B1B4FD}" type="parTrans" cxnId="{D37FD69D-1577-4E18-8F34-2A34D32C4F87}">
      <dgm:prSet/>
      <dgm:spPr/>
      <dgm:t>
        <a:bodyPr/>
        <a:lstStyle/>
        <a:p>
          <a:endParaRPr lang="en-US"/>
        </a:p>
      </dgm:t>
    </dgm:pt>
    <dgm:pt modelId="{7A0F6754-A67F-4050-89C7-C2FC93714521}" type="sibTrans" cxnId="{D37FD69D-1577-4E18-8F34-2A34D32C4F87}">
      <dgm:prSet/>
      <dgm:spPr/>
      <dgm:t>
        <a:bodyPr/>
        <a:lstStyle/>
        <a:p>
          <a:endParaRPr lang="en-US"/>
        </a:p>
      </dgm:t>
    </dgm:pt>
    <dgm:pt modelId="{7F273B83-0322-47BD-B245-FC1FABFF9A75}">
      <dgm:prSet phldrT="[Text]"/>
      <dgm:spPr/>
      <dgm:t>
        <a:bodyPr/>
        <a:lstStyle/>
        <a:p>
          <a:r>
            <a:rPr lang="en-US" dirty="0" smtClean="0"/>
            <a:t>It mainly covers population, census, national income, production, business statistics, industrial statistics, quality control, biostatistics, etc. </a:t>
          </a:r>
          <a:endParaRPr lang="en-US" dirty="0"/>
        </a:p>
      </dgm:t>
    </dgm:pt>
    <dgm:pt modelId="{EF810BFA-5BCD-4D0E-BB26-3DE597E130B4}" type="parTrans" cxnId="{187C6F13-A5CB-40C5-A742-AA8ADE276A1E}">
      <dgm:prSet/>
      <dgm:spPr/>
      <dgm:t>
        <a:bodyPr/>
        <a:lstStyle/>
        <a:p>
          <a:endParaRPr lang="en-US"/>
        </a:p>
      </dgm:t>
    </dgm:pt>
    <dgm:pt modelId="{C2AEED48-5C15-43E6-9473-EDC9EF91F3EC}" type="sibTrans" cxnId="{187C6F13-A5CB-40C5-A742-AA8ADE276A1E}">
      <dgm:prSet/>
      <dgm:spPr/>
      <dgm:t>
        <a:bodyPr/>
        <a:lstStyle/>
        <a:p>
          <a:endParaRPr lang="en-US"/>
        </a:p>
      </dgm:t>
    </dgm:pt>
    <dgm:pt modelId="{0A025D37-3AA6-440F-BE54-FAFBAD8F1359}">
      <dgm:prSet phldrT="[Text]"/>
      <dgm:spPr/>
      <dgm:t>
        <a:bodyPr/>
        <a:lstStyle/>
        <a:p>
          <a:r>
            <a:rPr lang="en-US" dirty="0" smtClean="0"/>
            <a:t>In this we check hypothesis.</a:t>
          </a:r>
          <a:endParaRPr lang="en-US" dirty="0"/>
        </a:p>
      </dgm:t>
    </dgm:pt>
    <dgm:pt modelId="{D06DF563-D0B5-42FC-8296-05867488ECA4}" type="parTrans" cxnId="{ECD702E7-8AE1-4D34-B5B4-76811424DE1C}">
      <dgm:prSet/>
      <dgm:spPr/>
      <dgm:t>
        <a:bodyPr/>
        <a:lstStyle/>
        <a:p>
          <a:endParaRPr lang="en-US"/>
        </a:p>
      </dgm:t>
    </dgm:pt>
    <dgm:pt modelId="{45017EF1-A8AA-4CAC-9333-EF3D011346A3}" type="sibTrans" cxnId="{ECD702E7-8AE1-4D34-B5B4-76811424DE1C}">
      <dgm:prSet/>
      <dgm:spPr/>
      <dgm:t>
        <a:bodyPr/>
        <a:lstStyle/>
        <a:p>
          <a:endParaRPr lang="en-US"/>
        </a:p>
      </dgm:t>
    </dgm:pt>
    <dgm:pt modelId="{5A9C7743-5751-48D0-A9F3-AAA40A1A9B2F}" type="pres">
      <dgm:prSet presAssocID="{4DA9F587-63BA-43AC-9129-8B4121C98974}" presName="Name0" presStyleCnt="0">
        <dgm:presLayoutVars>
          <dgm:dir/>
          <dgm:animLvl val="lvl"/>
          <dgm:resizeHandles val="exact"/>
        </dgm:presLayoutVars>
      </dgm:prSet>
      <dgm:spPr/>
    </dgm:pt>
    <dgm:pt modelId="{83E51937-437E-451E-9BDC-06BDB9093157}" type="pres">
      <dgm:prSet presAssocID="{542D9CDF-A80F-4194-8144-D23871CAEB34}" presName="linNode" presStyleCnt="0"/>
      <dgm:spPr/>
    </dgm:pt>
    <dgm:pt modelId="{7E0D6450-9262-41F3-AA2D-90277409813D}" type="pres">
      <dgm:prSet presAssocID="{542D9CDF-A80F-4194-8144-D23871CAEB34}" presName="parentText" presStyleLbl="node1" presStyleIdx="0" presStyleCnt="5">
        <dgm:presLayoutVars>
          <dgm:chMax val="1"/>
          <dgm:bulletEnabled val="1"/>
        </dgm:presLayoutVars>
      </dgm:prSet>
      <dgm:spPr/>
      <dgm:t>
        <a:bodyPr/>
        <a:lstStyle/>
        <a:p>
          <a:endParaRPr lang="en-US"/>
        </a:p>
      </dgm:t>
    </dgm:pt>
    <dgm:pt modelId="{3E03A496-EFB2-4F84-B525-E4769191B074}" type="pres">
      <dgm:prSet presAssocID="{542D9CDF-A80F-4194-8144-D23871CAEB34}" presName="descendantText" presStyleLbl="alignAccFollowNode1" presStyleIdx="0" presStyleCnt="5">
        <dgm:presLayoutVars>
          <dgm:bulletEnabled val="1"/>
        </dgm:presLayoutVars>
      </dgm:prSet>
      <dgm:spPr/>
      <dgm:t>
        <a:bodyPr/>
        <a:lstStyle/>
        <a:p>
          <a:endParaRPr lang="en-US"/>
        </a:p>
      </dgm:t>
    </dgm:pt>
    <dgm:pt modelId="{7D69EF09-71A9-48D7-B672-415B59F05380}" type="pres">
      <dgm:prSet presAssocID="{9D0B3977-0D84-4192-927E-7CA4C55E68DD}" presName="sp" presStyleCnt="0"/>
      <dgm:spPr/>
    </dgm:pt>
    <dgm:pt modelId="{2658E432-CDF3-4815-A061-782080CA3610}" type="pres">
      <dgm:prSet presAssocID="{F237009C-F999-48D7-A558-7018543E833D}" presName="linNode" presStyleCnt="0"/>
      <dgm:spPr/>
    </dgm:pt>
    <dgm:pt modelId="{53762502-67EB-48D4-A798-249809E6C726}" type="pres">
      <dgm:prSet presAssocID="{F237009C-F999-48D7-A558-7018543E833D}" presName="parentText" presStyleLbl="node1" presStyleIdx="1" presStyleCnt="5">
        <dgm:presLayoutVars>
          <dgm:chMax val="1"/>
          <dgm:bulletEnabled val="1"/>
        </dgm:presLayoutVars>
      </dgm:prSet>
      <dgm:spPr/>
      <dgm:t>
        <a:bodyPr/>
        <a:lstStyle/>
        <a:p>
          <a:endParaRPr lang="en-US"/>
        </a:p>
      </dgm:t>
    </dgm:pt>
    <dgm:pt modelId="{CFFFF55B-EC12-43A9-80EF-CF016B76E462}" type="pres">
      <dgm:prSet presAssocID="{F237009C-F999-48D7-A558-7018543E833D}" presName="descendantText" presStyleLbl="alignAccFollowNode1" presStyleIdx="1" presStyleCnt="5">
        <dgm:presLayoutVars>
          <dgm:bulletEnabled val="1"/>
        </dgm:presLayoutVars>
      </dgm:prSet>
      <dgm:spPr/>
      <dgm:t>
        <a:bodyPr/>
        <a:lstStyle/>
        <a:p>
          <a:endParaRPr lang="en-US"/>
        </a:p>
      </dgm:t>
    </dgm:pt>
    <dgm:pt modelId="{D9BC01BE-FAF0-40AD-8302-A66720483830}" type="pres">
      <dgm:prSet presAssocID="{B9275432-F368-40E7-A9D1-A9C8E9964E3A}" presName="sp" presStyleCnt="0"/>
      <dgm:spPr/>
    </dgm:pt>
    <dgm:pt modelId="{30F9FE06-3093-43C7-B9C8-63DF4E89CCE4}" type="pres">
      <dgm:prSet presAssocID="{FF229B08-237F-40EB-B791-55736F74415E}" presName="linNode" presStyleCnt="0"/>
      <dgm:spPr/>
    </dgm:pt>
    <dgm:pt modelId="{453E19E0-411D-437A-912A-14928A9E2441}" type="pres">
      <dgm:prSet presAssocID="{FF229B08-237F-40EB-B791-55736F74415E}" presName="parentText" presStyleLbl="node1" presStyleIdx="2" presStyleCnt="5">
        <dgm:presLayoutVars>
          <dgm:chMax val="1"/>
          <dgm:bulletEnabled val="1"/>
        </dgm:presLayoutVars>
      </dgm:prSet>
      <dgm:spPr/>
      <dgm:t>
        <a:bodyPr/>
        <a:lstStyle/>
        <a:p>
          <a:endParaRPr lang="en-US"/>
        </a:p>
      </dgm:t>
    </dgm:pt>
    <dgm:pt modelId="{1650E2C3-024D-401E-B26B-9FBA9F6E4111}" type="pres">
      <dgm:prSet presAssocID="{FF229B08-237F-40EB-B791-55736F74415E}" presName="descendantText" presStyleLbl="alignAccFollowNode1" presStyleIdx="2" presStyleCnt="5">
        <dgm:presLayoutVars>
          <dgm:bulletEnabled val="1"/>
        </dgm:presLayoutVars>
      </dgm:prSet>
      <dgm:spPr/>
      <dgm:t>
        <a:bodyPr/>
        <a:lstStyle/>
        <a:p>
          <a:endParaRPr lang="en-US"/>
        </a:p>
      </dgm:t>
    </dgm:pt>
    <dgm:pt modelId="{7C47EEFF-D49B-402E-A328-5D5EAD1DA872}" type="pres">
      <dgm:prSet presAssocID="{A621C331-0ED6-45F5-945D-314A445D0FBF}" presName="sp" presStyleCnt="0"/>
      <dgm:spPr/>
    </dgm:pt>
    <dgm:pt modelId="{47B136E0-F7B1-467B-90BC-437A0D02DFD0}" type="pres">
      <dgm:prSet presAssocID="{87D66F33-FD77-462A-89AE-6B6A87A80F02}" presName="linNode" presStyleCnt="0"/>
      <dgm:spPr/>
    </dgm:pt>
    <dgm:pt modelId="{8AACA89E-86A3-41EF-B0E4-56A1752CE9AA}" type="pres">
      <dgm:prSet presAssocID="{87D66F33-FD77-462A-89AE-6B6A87A80F02}" presName="parentText" presStyleLbl="node1" presStyleIdx="3" presStyleCnt="5">
        <dgm:presLayoutVars>
          <dgm:chMax val="1"/>
          <dgm:bulletEnabled val="1"/>
        </dgm:presLayoutVars>
      </dgm:prSet>
      <dgm:spPr/>
      <dgm:t>
        <a:bodyPr/>
        <a:lstStyle/>
        <a:p>
          <a:endParaRPr lang="en-US"/>
        </a:p>
      </dgm:t>
    </dgm:pt>
    <dgm:pt modelId="{2B818A78-44F2-4E88-8B93-D8E6527E177A}" type="pres">
      <dgm:prSet presAssocID="{87D66F33-FD77-462A-89AE-6B6A87A80F02}" presName="descendantText" presStyleLbl="alignAccFollowNode1" presStyleIdx="3" presStyleCnt="5">
        <dgm:presLayoutVars>
          <dgm:bulletEnabled val="1"/>
        </dgm:presLayoutVars>
      </dgm:prSet>
      <dgm:spPr/>
      <dgm:t>
        <a:bodyPr/>
        <a:lstStyle/>
        <a:p>
          <a:endParaRPr lang="en-US"/>
        </a:p>
      </dgm:t>
    </dgm:pt>
    <dgm:pt modelId="{630EA561-2EFC-4021-B848-9B4E5FA0A33F}" type="pres">
      <dgm:prSet presAssocID="{2AF25862-4271-4D54-8C0E-C0DA3193D422}" presName="sp" presStyleCnt="0"/>
      <dgm:spPr/>
    </dgm:pt>
    <dgm:pt modelId="{0A5B9BDC-9105-46B6-9564-D17365AC159B}" type="pres">
      <dgm:prSet presAssocID="{040D31F3-E9A6-4DEF-862D-7758F5A7E21F}" presName="linNode" presStyleCnt="0"/>
      <dgm:spPr/>
    </dgm:pt>
    <dgm:pt modelId="{C8AAB2B5-5A22-42FC-A163-9A49DC425CCF}" type="pres">
      <dgm:prSet presAssocID="{040D31F3-E9A6-4DEF-862D-7758F5A7E21F}" presName="parentText" presStyleLbl="node1" presStyleIdx="4" presStyleCnt="5">
        <dgm:presLayoutVars>
          <dgm:chMax val="1"/>
          <dgm:bulletEnabled val="1"/>
        </dgm:presLayoutVars>
      </dgm:prSet>
      <dgm:spPr/>
      <dgm:t>
        <a:bodyPr/>
        <a:lstStyle/>
        <a:p>
          <a:endParaRPr lang="en-US"/>
        </a:p>
      </dgm:t>
    </dgm:pt>
    <dgm:pt modelId="{269D2E85-9E66-4150-94E7-6D4DC9DCAE21}" type="pres">
      <dgm:prSet presAssocID="{040D31F3-E9A6-4DEF-862D-7758F5A7E21F}" presName="descendantText" presStyleLbl="alignAccFollowNode1" presStyleIdx="4" presStyleCnt="5">
        <dgm:presLayoutVars>
          <dgm:bulletEnabled val="1"/>
        </dgm:presLayoutVars>
      </dgm:prSet>
      <dgm:spPr/>
      <dgm:t>
        <a:bodyPr/>
        <a:lstStyle/>
        <a:p>
          <a:endParaRPr lang="en-US"/>
        </a:p>
      </dgm:t>
    </dgm:pt>
  </dgm:ptLst>
  <dgm:cxnLst>
    <dgm:cxn modelId="{97032F05-4288-4EE5-9B2B-CF6545BD6F71}" type="presOf" srcId="{D966A371-D211-4A29-8B3C-0DFC2CB4B147}" destId="{1650E2C3-024D-401E-B26B-9FBA9F6E4111}" srcOrd="0" destOrd="0" presId="urn:microsoft.com/office/officeart/2005/8/layout/vList5"/>
    <dgm:cxn modelId="{9E6E8EF2-F4D9-4812-BFA9-0A32C9CC3C09}" type="presOf" srcId="{E373F660-740B-4B8B-B92E-40169FDFBE23}" destId="{3E03A496-EFB2-4F84-B525-E4769191B074}" srcOrd="0" destOrd="0" presId="urn:microsoft.com/office/officeart/2005/8/layout/vList5"/>
    <dgm:cxn modelId="{6A1E4E93-AF42-4505-9150-7F9C78C984D3}" type="presOf" srcId="{040D31F3-E9A6-4DEF-862D-7758F5A7E21F}" destId="{C8AAB2B5-5A22-42FC-A163-9A49DC425CCF}" srcOrd="0" destOrd="0" presId="urn:microsoft.com/office/officeart/2005/8/layout/vList5"/>
    <dgm:cxn modelId="{41517965-CE28-4DF6-BC94-35E944A26040}" srcId="{4DA9F587-63BA-43AC-9129-8B4121C98974}" destId="{040D31F3-E9A6-4DEF-862D-7758F5A7E21F}" srcOrd="4" destOrd="0" parTransId="{95A19B6B-9407-45E7-AD08-502B3FFEAC5A}" sibTransId="{834F3BD2-2947-4A7A-A45F-EDA0F767B49F}"/>
    <dgm:cxn modelId="{2B42C503-9EAF-4BE4-A33A-F132846AC921}" srcId="{F237009C-F999-48D7-A558-7018543E833D}" destId="{D1065DFC-F400-4FA2-9A8E-EC5F07043B3F}" srcOrd="0" destOrd="0" parTransId="{7A599C1A-65D9-4520-8907-148495D7CEB7}" sibTransId="{4BBA244A-5969-452C-87EF-3B538BCD5649}"/>
    <dgm:cxn modelId="{27096EF4-E749-40E3-8A36-2BEC8E4709EC}" srcId="{542D9CDF-A80F-4194-8144-D23871CAEB34}" destId="{E373F660-740B-4B8B-B92E-40169FDFBE23}" srcOrd="0" destOrd="0" parTransId="{8EAF96F4-9FE1-418E-AEE1-AC146BBB6F41}" sibTransId="{09616486-06D9-47D4-9E4A-14608C3AED2E}"/>
    <dgm:cxn modelId="{B3804731-E27F-4CB6-AFC3-177618CC7493}" srcId="{4DA9F587-63BA-43AC-9129-8B4121C98974}" destId="{542D9CDF-A80F-4194-8144-D23871CAEB34}" srcOrd="0" destOrd="0" parTransId="{AB992C7B-A330-4B78-B804-985FDE736791}" sibTransId="{9D0B3977-0D84-4192-927E-7CA4C55E68DD}"/>
    <dgm:cxn modelId="{6A3E323C-3282-425D-83A6-802CD899CB5B}" type="presOf" srcId="{0A025D37-3AA6-440F-BE54-FAFBAD8F1359}" destId="{2B818A78-44F2-4E88-8B93-D8E6527E177A}" srcOrd="0" destOrd="1" presId="urn:microsoft.com/office/officeart/2005/8/layout/vList5"/>
    <dgm:cxn modelId="{ECD702E7-8AE1-4D34-B5B4-76811424DE1C}" srcId="{87D66F33-FD77-462A-89AE-6B6A87A80F02}" destId="{0A025D37-3AA6-440F-BE54-FAFBAD8F1359}" srcOrd="1" destOrd="0" parTransId="{D06DF563-D0B5-42FC-8296-05867488ECA4}" sibTransId="{45017EF1-A8AA-4CAC-9333-EF3D011346A3}"/>
    <dgm:cxn modelId="{187C6F13-A5CB-40C5-A742-AA8ADE276A1E}" srcId="{040D31F3-E9A6-4DEF-862D-7758F5A7E21F}" destId="{7F273B83-0322-47BD-B245-FC1FABFF9A75}" srcOrd="0" destOrd="0" parTransId="{EF810BFA-5BCD-4D0E-BB26-3DE597E130B4}" sibTransId="{C2AEED48-5C15-43E6-9473-EDC9EF91F3EC}"/>
    <dgm:cxn modelId="{AA4A52C4-0605-451B-B9C2-1C78F1CEA56E}" type="presOf" srcId="{7F273B83-0322-47BD-B245-FC1FABFF9A75}" destId="{269D2E85-9E66-4150-94E7-6D4DC9DCAE21}" srcOrd="0" destOrd="0" presId="urn:microsoft.com/office/officeart/2005/8/layout/vList5"/>
    <dgm:cxn modelId="{010629B3-9F5B-4CBB-A030-5C69BEAFC702}" srcId="{4DA9F587-63BA-43AC-9129-8B4121C98974}" destId="{F237009C-F999-48D7-A558-7018543E833D}" srcOrd="1" destOrd="0" parTransId="{8662ECF2-ADFF-42C6-89BE-666B6B4D2FD3}" sibTransId="{B9275432-F368-40E7-A9D1-A9C8E9964E3A}"/>
    <dgm:cxn modelId="{769699D9-AB46-46F6-B4D4-FCD98BC6C1AB}" srcId="{4DA9F587-63BA-43AC-9129-8B4121C98974}" destId="{87D66F33-FD77-462A-89AE-6B6A87A80F02}" srcOrd="3" destOrd="0" parTransId="{BAD23FF5-2DC3-4785-AEB8-FBC25A64B6D4}" sibTransId="{2AF25862-4271-4D54-8C0E-C0DA3193D422}"/>
    <dgm:cxn modelId="{F51FC227-4D4C-4710-893B-D0BC8DBBA8D6}" type="presOf" srcId="{DBCF061F-60B7-4DCB-8EDC-BDEE2C1C59C3}" destId="{2B818A78-44F2-4E88-8B93-D8E6527E177A}" srcOrd="0" destOrd="0" presId="urn:microsoft.com/office/officeart/2005/8/layout/vList5"/>
    <dgm:cxn modelId="{3DC46B73-7D9C-4308-9E3A-177E9B997D42}" type="presOf" srcId="{D1065DFC-F400-4FA2-9A8E-EC5F07043B3F}" destId="{CFFFF55B-EC12-43A9-80EF-CF016B76E462}" srcOrd="0" destOrd="0" presId="urn:microsoft.com/office/officeart/2005/8/layout/vList5"/>
    <dgm:cxn modelId="{D37FD69D-1577-4E18-8F34-2A34D32C4F87}" srcId="{87D66F33-FD77-462A-89AE-6B6A87A80F02}" destId="{DBCF061F-60B7-4DCB-8EDC-BDEE2C1C59C3}" srcOrd="0" destOrd="0" parTransId="{23655A4A-EC6D-42F6-8F08-F0AC57B1B4FD}" sibTransId="{7A0F6754-A67F-4050-89C7-C2FC93714521}"/>
    <dgm:cxn modelId="{3D9A6783-0CC7-4B30-8E25-3D4B948195E1}" srcId="{4DA9F587-63BA-43AC-9129-8B4121C98974}" destId="{FF229B08-237F-40EB-B791-55736F74415E}" srcOrd="2" destOrd="0" parTransId="{40584338-1B40-48C3-97F7-89AAD89E2494}" sibTransId="{A621C331-0ED6-45F5-945D-314A445D0FBF}"/>
    <dgm:cxn modelId="{A04DB04A-2748-4036-BF4B-E60AB698B556}" type="presOf" srcId="{87D66F33-FD77-462A-89AE-6B6A87A80F02}" destId="{8AACA89E-86A3-41EF-B0E4-56A1752CE9AA}" srcOrd="0" destOrd="0" presId="urn:microsoft.com/office/officeart/2005/8/layout/vList5"/>
    <dgm:cxn modelId="{48289C36-D093-49D4-92D1-375866955EC8}" type="presOf" srcId="{542D9CDF-A80F-4194-8144-D23871CAEB34}" destId="{7E0D6450-9262-41F3-AA2D-90277409813D}" srcOrd="0" destOrd="0" presId="urn:microsoft.com/office/officeart/2005/8/layout/vList5"/>
    <dgm:cxn modelId="{396BA4AB-16E7-4EAC-B9EF-F2F071BD626B}" type="presOf" srcId="{FF229B08-237F-40EB-B791-55736F74415E}" destId="{453E19E0-411D-437A-912A-14928A9E2441}" srcOrd="0" destOrd="0" presId="urn:microsoft.com/office/officeart/2005/8/layout/vList5"/>
    <dgm:cxn modelId="{387E5868-5CE2-42A3-BBB0-CC0396303B96}" srcId="{FF229B08-237F-40EB-B791-55736F74415E}" destId="{D966A371-D211-4A29-8B3C-0DFC2CB4B147}" srcOrd="0" destOrd="0" parTransId="{98795BA0-A4AA-4532-BCB3-7E89A2153A18}" sibTransId="{D51F86CF-5160-4836-AFCE-E75977B7AFBA}"/>
    <dgm:cxn modelId="{B9D58866-36B0-4F1B-9506-C10DC9878F94}" type="presOf" srcId="{F237009C-F999-48D7-A558-7018543E833D}" destId="{53762502-67EB-48D4-A798-249809E6C726}" srcOrd="0" destOrd="0" presId="urn:microsoft.com/office/officeart/2005/8/layout/vList5"/>
    <dgm:cxn modelId="{1E6E902A-F39E-4427-8FDA-F92975EEAA2A}" type="presOf" srcId="{4DA9F587-63BA-43AC-9129-8B4121C98974}" destId="{5A9C7743-5751-48D0-A9F3-AAA40A1A9B2F}" srcOrd="0" destOrd="0" presId="urn:microsoft.com/office/officeart/2005/8/layout/vList5"/>
    <dgm:cxn modelId="{5099D773-C7C1-4B37-9F06-8529839E110A}" type="presParOf" srcId="{5A9C7743-5751-48D0-A9F3-AAA40A1A9B2F}" destId="{83E51937-437E-451E-9BDC-06BDB9093157}" srcOrd="0" destOrd="0" presId="urn:microsoft.com/office/officeart/2005/8/layout/vList5"/>
    <dgm:cxn modelId="{A260802F-BCF0-46C7-8340-76CBCD4C068A}" type="presParOf" srcId="{83E51937-437E-451E-9BDC-06BDB9093157}" destId="{7E0D6450-9262-41F3-AA2D-90277409813D}" srcOrd="0" destOrd="0" presId="urn:microsoft.com/office/officeart/2005/8/layout/vList5"/>
    <dgm:cxn modelId="{276155A4-48F5-477B-B6FF-CDC4BC6000D6}" type="presParOf" srcId="{83E51937-437E-451E-9BDC-06BDB9093157}" destId="{3E03A496-EFB2-4F84-B525-E4769191B074}" srcOrd="1" destOrd="0" presId="urn:microsoft.com/office/officeart/2005/8/layout/vList5"/>
    <dgm:cxn modelId="{7C6B43BC-0FC0-47E7-911C-D32FF1252418}" type="presParOf" srcId="{5A9C7743-5751-48D0-A9F3-AAA40A1A9B2F}" destId="{7D69EF09-71A9-48D7-B672-415B59F05380}" srcOrd="1" destOrd="0" presId="urn:microsoft.com/office/officeart/2005/8/layout/vList5"/>
    <dgm:cxn modelId="{40AB67C9-7E4B-47E1-8243-563B013BD26D}" type="presParOf" srcId="{5A9C7743-5751-48D0-A9F3-AAA40A1A9B2F}" destId="{2658E432-CDF3-4815-A061-782080CA3610}" srcOrd="2" destOrd="0" presId="urn:microsoft.com/office/officeart/2005/8/layout/vList5"/>
    <dgm:cxn modelId="{9DE05DD2-0419-4765-B7A1-9180ECEBDE89}" type="presParOf" srcId="{2658E432-CDF3-4815-A061-782080CA3610}" destId="{53762502-67EB-48D4-A798-249809E6C726}" srcOrd="0" destOrd="0" presId="urn:microsoft.com/office/officeart/2005/8/layout/vList5"/>
    <dgm:cxn modelId="{B5F520EA-143F-46E2-BF65-F044B1FB693F}" type="presParOf" srcId="{2658E432-CDF3-4815-A061-782080CA3610}" destId="{CFFFF55B-EC12-43A9-80EF-CF016B76E462}" srcOrd="1" destOrd="0" presId="urn:microsoft.com/office/officeart/2005/8/layout/vList5"/>
    <dgm:cxn modelId="{96933393-2E41-46BA-BAF1-7E596097CD24}" type="presParOf" srcId="{5A9C7743-5751-48D0-A9F3-AAA40A1A9B2F}" destId="{D9BC01BE-FAF0-40AD-8302-A66720483830}" srcOrd="3" destOrd="0" presId="urn:microsoft.com/office/officeart/2005/8/layout/vList5"/>
    <dgm:cxn modelId="{8CA29105-D48B-4057-853E-5163183557B6}" type="presParOf" srcId="{5A9C7743-5751-48D0-A9F3-AAA40A1A9B2F}" destId="{30F9FE06-3093-43C7-B9C8-63DF4E89CCE4}" srcOrd="4" destOrd="0" presId="urn:microsoft.com/office/officeart/2005/8/layout/vList5"/>
    <dgm:cxn modelId="{102F64D7-22BA-4A14-AA8D-BBA43C9ED19F}" type="presParOf" srcId="{30F9FE06-3093-43C7-B9C8-63DF4E89CCE4}" destId="{453E19E0-411D-437A-912A-14928A9E2441}" srcOrd="0" destOrd="0" presId="urn:microsoft.com/office/officeart/2005/8/layout/vList5"/>
    <dgm:cxn modelId="{7FB83672-8203-440E-9F2E-2B272AA282B1}" type="presParOf" srcId="{30F9FE06-3093-43C7-B9C8-63DF4E89CCE4}" destId="{1650E2C3-024D-401E-B26B-9FBA9F6E4111}" srcOrd="1" destOrd="0" presId="urn:microsoft.com/office/officeart/2005/8/layout/vList5"/>
    <dgm:cxn modelId="{980FE316-71C1-4BCF-A525-945E80E8DB2E}" type="presParOf" srcId="{5A9C7743-5751-48D0-A9F3-AAA40A1A9B2F}" destId="{7C47EEFF-D49B-402E-A328-5D5EAD1DA872}" srcOrd="5" destOrd="0" presId="urn:microsoft.com/office/officeart/2005/8/layout/vList5"/>
    <dgm:cxn modelId="{2806E4BF-1572-4C06-9E6F-98E1900D9760}" type="presParOf" srcId="{5A9C7743-5751-48D0-A9F3-AAA40A1A9B2F}" destId="{47B136E0-F7B1-467B-90BC-437A0D02DFD0}" srcOrd="6" destOrd="0" presId="urn:microsoft.com/office/officeart/2005/8/layout/vList5"/>
    <dgm:cxn modelId="{83CBA35B-A5D9-439C-AA2B-01B54B9D5029}" type="presParOf" srcId="{47B136E0-F7B1-467B-90BC-437A0D02DFD0}" destId="{8AACA89E-86A3-41EF-B0E4-56A1752CE9AA}" srcOrd="0" destOrd="0" presId="urn:microsoft.com/office/officeart/2005/8/layout/vList5"/>
    <dgm:cxn modelId="{85DA704A-D350-41CE-A263-A8C518B54303}" type="presParOf" srcId="{47B136E0-F7B1-467B-90BC-437A0D02DFD0}" destId="{2B818A78-44F2-4E88-8B93-D8E6527E177A}" srcOrd="1" destOrd="0" presId="urn:microsoft.com/office/officeart/2005/8/layout/vList5"/>
    <dgm:cxn modelId="{B5AF95C4-135F-42D5-8B1A-8D53B53A2A54}" type="presParOf" srcId="{5A9C7743-5751-48D0-A9F3-AAA40A1A9B2F}" destId="{630EA561-2EFC-4021-B848-9B4E5FA0A33F}" srcOrd="7" destOrd="0" presId="urn:microsoft.com/office/officeart/2005/8/layout/vList5"/>
    <dgm:cxn modelId="{12CCEB07-BE24-49C9-86EA-F288425C2934}" type="presParOf" srcId="{5A9C7743-5751-48D0-A9F3-AAA40A1A9B2F}" destId="{0A5B9BDC-9105-46B6-9564-D17365AC159B}" srcOrd="8" destOrd="0" presId="urn:microsoft.com/office/officeart/2005/8/layout/vList5"/>
    <dgm:cxn modelId="{8EDC7B8F-4D52-4992-982C-E4064AD429FE}" type="presParOf" srcId="{0A5B9BDC-9105-46B6-9564-D17365AC159B}" destId="{C8AAB2B5-5A22-42FC-A163-9A49DC425CCF}" srcOrd="0" destOrd="0" presId="urn:microsoft.com/office/officeart/2005/8/layout/vList5"/>
    <dgm:cxn modelId="{5E32DFE8-E831-4941-A46C-11E0C3788378}" type="presParOf" srcId="{0A5B9BDC-9105-46B6-9564-D17365AC159B}" destId="{269D2E85-9E66-4150-94E7-6D4DC9DCAE2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9CF763-279D-4D9D-A451-C47930EEC302}"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71095073-71B0-4ED7-8538-05625CC97374}">
      <dgm:prSet phldrT="[Text]"/>
      <dgm:spPr/>
      <dgm:t>
        <a:bodyPr/>
        <a:lstStyle/>
        <a:p>
          <a:r>
            <a:rPr lang="en-US" dirty="0" smtClean="0"/>
            <a:t>Data</a:t>
          </a:r>
          <a:endParaRPr lang="en-US" dirty="0"/>
        </a:p>
      </dgm:t>
    </dgm:pt>
    <dgm:pt modelId="{152D4DF0-EA86-4DCA-B570-5DB99CD8E753}" type="parTrans" cxnId="{733166C7-D750-4F1D-83B2-4503D2D29A98}">
      <dgm:prSet/>
      <dgm:spPr/>
      <dgm:t>
        <a:bodyPr/>
        <a:lstStyle/>
        <a:p>
          <a:endParaRPr lang="en-US"/>
        </a:p>
      </dgm:t>
    </dgm:pt>
    <dgm:pt modelId="{EE1D6ADB-C9B4-405A-A9E5-38E83C1C72A4}" type="sibTrans" cxnId="{733166C7-D750-4F1D-83B2-4503D2D29A98}">
      <dgm:prSet/>
      <dgm:spPr/>
      <dgm:t>
        <a:bodyPr/>
        <a:lstStyle/>
        <a:p>
          <a:endParaRPr lang="en-US"/>
        </a:p>
      </dgm:t>
    </dgm:pt>
    <dgm:pt modelId="{EAD163A7-A4A1-4D3D-AC4E-DA9052AA4963}">
      <dgm:prSet phldrT="[Text]"/>
      <dgm:spPr/>
      <dgm:t>
        <a:bodyPr/>
        <a:lstStyle/>
        <a:p>
          <a:r>
            <a:rPr lang="en-US" dirty="0" smtClean="0"/>
            <a:t>Quantitative</a:t>
          </a:r>
          <a:br>
            <a:rPr lang="en-US" dirty="0" smtClean="0"/>
          </a:br>
          <a:r>
            <a:rPr lang="en-US" dirty="0" smtClean="0"/>
            <a:t>(Numerical)</a:t>
          </a:r>
          <a:br>
            <a:rPr lang="en-US" dirty="0" smtClean="0"/>
          </a:br>
          <a:r>
            <a:rPr lang="en-US" dirty="0" smtClean="0"/>
            <a:t>(Continuous)</a:t>
          </a:r>
          <a:endParaRPr lang="en-US" dirty="0"/>
        </a:p>
      </dgm:t>
    </dgm:pt>
    <dgm:pt modelId="{74CB2598-7823-41D8-AAA2-700A16234B45}" type="parTrans" cxnId="{19213D06-9520-48E3-887D-8E48D93092CE}">
      <dgm:prSet/>
      <dgm:spPr/>
      <dgm:t>
        <a:bodyPr/>
        <a:lstStyle/>
        <a:p>
          <a:endParaRPr lang="en-US"/>
        </a:p>
      </dgm:t>
    </dgm:pt>
    <dgm:pt modelId="{726DC1E1-B0CE-4178-920F-B98233D86A95}" type="sibTrans" cxnId="{19213D06-9520-48E3-887D-8E48D93092CE}">
      <dgm:prSet/>
      <dgm:spPr/>
      <dgm:t>
        <a:bodyPr/>
        <a:lstStyle/>
        <a:p>
          <a:endParaRPr lang="en-US"/>
        </a:p>
      </dgm:t>
    </dgm:pt>
    <dgm:pt modelId="{2F0B4210-C441-4FA9-A0CB-F021D7569826}">
      <dgm:prSet phldrT="[Text]"/>
      <dgm:spPr/>
      <dgm:t>
        <a:bodyPr/>
        <a:lstStyle/>
        <a:p>
          <a:r>
            <a:rPr lang="en-US" dirty="0" smtClean="0"/>
            <a:t>Interval</a:t>
          </a:r>
        </a:p>
        <a:p>
          <a:r>
            <a:rPr lang="en-US" dirty="0" smtClean="0"/>
            <a:t>(Grouping)</a:t>
          </a:r>
          <a:endParaRPr lang="en-US" dirty="0"/>
        </a:p>
      </dgm:t>
    </dgm:pt>
    <dgm:pt modelId="{43F5CD8E-DF04-40D5-ABA4-34B585C333C1}" type="parTrans" cxnId="{33945E57-C419-40E8-B2C9-B0CBD2E44C8E}">
      <dgm:prSet/>
      <dgm:spPr/>
      <dgm:t>
        <a:bodyPr/>
        <a:lstStyle/>
        <a:p>
          <a:endParaRPr lang="en-US"/>
        </a:p>
      </dgm:t>
    </dgm:pt>
    <dgm:pt modelId="{5DE86FE3-C3F4-4F77-A348-501BBC3FE4D5}" type="sibTrans" cxnId="{33945E57-C419-40E8-B2C9-B0CBD2E44C8E}">
      <dgm:prSet/>
      <dgm:spPr/>
      <dgm:t>
        <a:bodyPr/>
        <a:lstStyle/>
        <a:p>
          <a:endParaRPr lang="en-US"/>
        </a:p>
      </dgm:t>
    </dgm:pt>
    <dgm:pt modelId="{EF52E619-C33E-4C55-BA57-0740F50173D2}">
      <dgm:prSet phldrT="[Text]"/>
      <dgm:spPr/>
      <dgm:t>
        <a:bodyPr/>
        <a:lstStyle/>
        <a:p>
          <a:r>
            <a:rPr lang="en-US" dirty="0" smtClean="0"/>
            <a:t>Ratio</a:t>
          </a:r>
          <a:br>
            <a:rPr lang="en-US" dirty="0" smtClean="0"/>
          </a:br>
          <a:r>
            <a:rPr lang="en-US" dirty="0" smtClean="0"/>
            <a:t>(comparison)</a:t>
          </a:r>
          <a:endParaRPr lang="en-US" dirty="0"/>
        </a:p>
      </dgm:t>
    </dgm:pt>
    <dgm:pt modelId="{C3FD2014-93DD-4B3B-8185-C7D268FF766E}" type="parTrans" cxnId="{C2A9F443-5AFB-4670-8DFE-AA815ED6C4F6}">
      <dgm:prSet/>
      <dgm:spPr/>
      <dgm:t>
        <a:bodyPr/>
        <a:lstStyle/>
        <a:p>
          <a:endParaRPr lang="en-US"/>
        </a:p>
      </dgm:t>
    </dgm:pt>
    <dgm:pt modelId="{1731503F-B601-4D3D-A5E3-F275070511FE}" type="sibTrans" cxnId="{C2A9F443-5AFB-4670-8DFE-AA815ED6C4F6}">
      <dgm:prSet/>
      <dgm:spPr/>
      <dgm:t>
        <a:bodyPr/>
        <a:lstStyle/>
        <a:p>
          <a:endParaRPr lang="en-US"/>
        </a:p>
      </dgm:t>
    </dgm:pt>
    <dgm:pt modelId="{1103372A-7943-44A0-B14A-911BD06C5ADB}">
      <dgm:prSet phldrT="[Text]"/>
      <dgm:spPr/>
      <dgm:t>
        <a:bodyPr/>
        <a:lstStyle/>
        <a:p>
          <a:r>
            <a:rPr lang="en-US" dirty="0" smtClean="0"/>
            <a:t>Qualitative</a:t>
          </a:r>
          <a:br>
            <a:rPr lang="en-US" dirty="0" smtClean="0"/>
          </a:br>
          <a:r>
            <a:rPr lang="en-US" dirty="0" smtClean="0"/>
            <a:t>(Categorical)</a:t>
          </a:r>
          <a:br>
            <a:rPr lang="en-US" dirty="0" smtClean="0"/>
          </a:br>
          <a:r>
            <a:rPr lang="en-US" dirty="0" smtClean="0"/>
            <a:t>(Discrete)</a:t>
          </a:r>
          <a:endParaRPr lang="en-US" dirty="0"/>
        </a:p>
      </dgm:t>
    </dgm:pt>
    <dgm:pt modelId="{2CDA7DE3-8768-4ECF-B82D-B3ACC9153FAA}" type="parTrans" cxnId="{BFC64A30-88CE-4F28-A431-5503355B9DC8}">
      <dgm:prSet/>
      <dgm:spPr/>
      <dgm:t>
        <a:bodyPr/>
        <a:lstStyle/>
        <a:p>
          <a:endParaRPr lang="en-US"/>
        </a:p>
      </dgm:t>
    </dgm:pt>
    <dgm:pt modelId="{C19E61F1-991F-4C9C-8BC4-7EE63612FE1B}" type="sibTrans" cxnId="{BFC64A30-88CE-4F28-A431-5503355B9DC8}">
      <dgm:prSet/>
      <dgm:spPr/>
      <dgm:t>
        <a:bodyPr/>
        <a:lstStyle/>
        <a:p>
          <a:endParaRPr lang="en-US"/>
        </a:p>
      </dgm:t>
    </dgm:pt>
    <dgm:pt modelId="{E974DABF-6151-4344-8E28-AED627762B1B}">
      <dgm:prSet phldrT="[Text]"/>
      <dgm:spPr/>
      <dgm:t>
        <a:bodyPr/>
        <a:lstStyle/>
        <a:p>
          <a:r>
            <a:rPr lang="en-US" dirty="0" smtClean="0"/>
            <a:t>Nominal</a:t>
          </a:r>
          <a:endParaRPr lang="en-US" dirty="0"/>
        </a:p>
      </dgm:t>
    </dgm:pt>
    <dgm:pt modelId="{3E1F8A50-8A2A-4915-9A32-E0AC3D5C8036}" type="parTrans" cxnId="{776D61C5-D3EC-4091-8AE2-0CA5A57ED7AE}">
      <dgm:prSet/>
      <dgm:spPr/>
      <dgm:t>
        <a:bodyPr/>
        <a:lstStyle/>
        <a:p>
          <a:endParaRPr lang="en-US"/>
        </a:p>
      </dgm:t>
    </dgm:pt>
    <dgm:pt modelId="{CC6D70A3-A9EE-497D-9726-20464801B821}" type="sibTrans" cxnId="{776D61C5-D3EC-4091-8AE2-0CA5A57ED7AE}">
      <dgm:prSet/>
      <dgm:spPr/>
      <dgm:t>
        <a:bodyPr/>
        <a:lstStyle/>
        <a:p>
          <a:endParaRPr lang="en-US"/>
        </a:p>
      </dgm:t>
    </dgm:pt>
    <dgm:pt modelId="{B58C6E1D-D5A7-4C5C-B7DC-0C378AC656F1}">
      <dgm:prSet phldrT="[Text]"/>
      <dgm:spPr/>
      <dgm:t>
        <a:bodyPr/>
        <a:lstStyle/>
        <a:p>
          <a:r>
            <a:rPr lang="en-US" dirty="0" smtClean="0"/>
            <a:t>Ordinal</a:t>
          </a:r>
          <a:endParaRPr lang="en-US" dirty="0"/>
        </a:p>
      </dgm:t>
    </dgm:pt>
    <dgm:pt modelId="{8BC0C52E-D8FE-4452-810C-51C6E8E58A2E}" type="parTrans" cxnId="{A9EBB7E4-73D8-4A33-8188-52BCD04D6B1A}">
      <dgm:prSet/>
      <dgm:spPr/>
      <dgm:t>
        <a:bodyPr/>
        <a:lstStyle/>
        <a:p>
          <a:endParaRPr lang="en-US"/>
        </a:p>
      </dgm:t>
    </dgm:pt>
    <dgm:pt modelId="{1700E1C5-C932-42A7-BC92-169C04C7CDDD}" type="sibTrans" cxnId="{A9EBB7E4-73D8-4A33-8188-52BCD04D6B1A}">
      <dgm:prSet/>
      <dgm:spPr/>
      <dgm:t>
        <a:bodyPr/>
        <a:lstStyle/>
        <a:p>
          <a:endParaRPr lang="en-US"/>
        </a:p>
      </dgm:t>
    </dgm:pt>
    <dgm:pt modelId="{B94941FC-FAD2-43C3-997F-1679D86EA25B}">
      <dgm:prSet phldrT="[Text]"/>
      <dgm:spPr/>
      <dgm:t>
        <a:bodyPr/>
        <a:lstStyle/>
        <a:p>
          <a:r>
            <a:rPr lang="en-US" dirty="0" smtClean="0"/>
            <a:t>Is ranked</a:t>
          </a:r>
          <a:endParaRPr lang="en-US" dirty="0"/>
        </a:p>
      </dgm:t>
    </dgm:pt>
    <dgm:pt modelId="{77D4C347-C846-497D-A209-846D5EF08730}" type="parTrans" cxnId="{B417FD45-5A3F-4823-B484-5A90285522C2}">
      <dgm:prSet/>
      <dgm:spPr/>
      <dgm:t>
        <a:bodyPr/>
        <a:lstStyle/>
        <a:p>
          <a:endParaRPr lang="en-US"/>
        </a:p>
      </dgm:t>
    </dgm:pt>
    <dgm:pt modelId="{C0BEBD76-C975-4325-8301-9B213B92E56D}" type="sibTrans" cxnId="{B417FD45-5A3F-4823-B484-5A90285522C2}">
      <dgm:prSet/>
      <dgm:spPr/>
      <dgm:t>
        <a:bodyPr/>
        <a:lstStyle/>
        <a:p>
          <a:endParaRPr lang="en-US"/>
        </a:p>
      </dgm:t>
    </dgm:pt>
    <dgm:pt modelId="{F9539631-0EB3-456B-8C11-75C1AA10DC80}">
      <dgm:prSet phldrT="[Text]"/>
      <dgm:spPr/>
      <dgm:t>
        <a:bodyPr/>
        <a:lstStyle/>
        <a:p>
          <a:r>
            <a:rPr lang="en-US" dirty="0" smtClean="0"/>
            <a:t>Same info is collected</a:t>
          </a:r>
          <a:endParaRPr lang="en-US" dirty="0"/>
        </a:p>
      </dgm:t>
    </dgm:pt>
    <dgm:pt modelId="{44854666-F85B-44E9-A2F3-0AC67DBA3613}" type="parTrans" cxnId="{EB70CF38-19CC-46BF-ADEF-08BA91A6F279}">
      <dgm:prSet/>
      <dgm:spPr/>
      <dgm:t>
        <a:bodyPr/>
        <a:lstStyle/>
        <a:p>
          <a:endParaRPr lang="en-US"/>
        </a:p>
      </dgm:t>
    </dgm:pt>
    <dgm:pt modelId="{196AE5C1-E6B9-428E-97D6-72E6CB67E928}" type="sibTrans" cxnId="{EB70CF38-19CC-46BF-ADEF-08BA91A6F279}">
      <dgm:prSet/>
      <dgm:spPr/>
      <dgm:t>
        <a:bodyPr/>
        <a:lstStyle/>
        <a:p>
          <a:endParaRPr lang="en-US"/>
        </a:p>
      </dgm:t>
    </dgm:pt>
    <dgm:pt modelId="{EDD2247E-0657-4F91-9C3A-B9522FE846FC}">
      <dgm:prSet phldrT="[Text]"/>
      <dgm:spPr/>
      <dgm:t>
        <a:bodyPr/>
        <a:lstStyle/>
        <a:p>
          <a:r>
            <a:rPr lang="en-US" dirty="0" smtClean="0"/>
            <a:t>We can’t ordering, can’t find mean</a:t>
          </a:r>
          <a:br>
            <a:rPr lang="en-US" dirty="0" smtClean="0"/>
          </a:br>
          <a:r>
            <a:rPr lang="en-US" dirty="0" smtClean="0"/>
            <a:t>ex. Area code</a:t>
          </a:r>
          <a:endParaRPr lang="en-US" dirty="0"/>
        </a:p>
      </dgm:t>
    </dgm:pt>
    <dgm:pt modelId="{A8C688C7-2911-4449-8559-31CC62EFB476}" type="parTrans" cxnId="{4BDF0397-A69D-484A-8D89-E669793A2B96}">
      <dgm:prSet/>
      <dgm:spPr/>
      <dgm:t>
        <a:bodyPr/>
        <a:lstStyle/>
        <a:p>
          <a:endParaRPr lang="en-US"/>
        </a:p>
      </dgm:t>
    </dgm:pt>
    <dgm:pt modelId="{A5737015-9BD8-4792-92E5-2BB3CD234CDE}" type="sibTrans" cxnId="{4BDF0397-A69D-484A-8D89-E669793A2B96}">
      <dgm:prSet/>
      <dgm:spPr/>
      <dgm:t>
        <a:bodyPr/>
        <a:lstStyle/>
        <a:p>
          <a:endParaRPr lang="en-US"/>
        </a:p>
      </dgm:t>
    </dgm:pt>
    <dgm:pt modelId="{49553AD9-8181-4F3F-8A99-8612EC54F8F2}">
      <dgm:prSet phldrT="[Text]"/>
      <dgm:spPr/>
      <dgm:t>
        <a:bodyPr/>
        <a:lstStyle/>
        <a:p>
          <a:r>
            <a:rPr lang="en-US" dirty="0" smtClean="0"/>
            <a:t>Can order or ranked, either numeric or nonnumeric</a:t>
          </a:r>
          <a:endParaRPr lang="en-US" dirty="0"/>
        </a:p>
      </dgm:t>
    </dgm:pt>
    <dgm:pt modelId="{CAC13DA5-C329-40BD-A616-AB20C893FC25}" type="parTrans" cxnId="{8850457C-1B4B-4C3D-A6B3-DDF637963C1B}">
      <dgm:prSet/>
      <dgm:spPr/>
      <dgm:t>
        <a:bodyPr/>
        <a:lstStyle/>
        <a:p>
          <a:endParaRPr lang="en-US"/>
        </a:p>
      </dgm:t>
    </dgm:pt>
    <dgm:pt modelId="{EB16CC75-D3BC-40C9-BA13-993EA426C077}" type="sibTrans" cxnId="{8850457C-1B4B-4C3D-A6B3-DDF637963C1B}">
      <dgm:prSet/>
      <dgm:spPr/>
      <dgm:t>
        <a:bodyPr/>
        <a:lstStyle/>
        <a:p>
          <a:endParaRPr lang="en-US"/>
        </a:p>
      </dgm:t>
    </dgm:pt>
    <dgm:pt modelId="{1359A216-98EF-4D90-935E-3ADDABEF5E8D}" type="pres">
      <dgm:prSet presAssocID="{969CF763-279D-4D9D-A451-C47930EEC302}" presName="diagram" presStyleCnt="0">
        <dgm:presLayoutVars>
          <dgm:chPref val="1"/>
          <dgm:dir/>
          <dgm:animOne val="branch"/>
          <dgm:animLvl val="lvl"/>
          <dgm:resizeHandles val="exact"/>
        </dgm:presLayoutVars>
      </dgm:prSet>
      <dgm:spPr/>
      <dgm:t>
        <a:bodyPr/>
        <a:lstStyle/>
        <a:p>
          <a:endParaRPr lang="en-US"/>
        </a:p>
      </dgm:t>
    </dgm:pt>
    <dgm:pt modelId="{5F489560-B869-4D94-B1A0-8C5763EA09E8}" type="pres">
      <dgm:prSet presAssocID="{71095073-71B0-4ED7-8538-05625CC97374}" presName="root1" presStyleCnt="0"/>
      <dgm:spPr/>
    </dgm:pt>
    <dgm:pt modelId="{4BAD4959-325D-4358-BD7A-AFE81292C136}" type="pres">
      <dgm:prSet presAssocID="{71095073-71B0-4ED7-8538-05625CC97374}" presName="LevelOneTextNode" presStyleLbl="node0" presStyleIdx="0" presStyleCnt="1">
        <dgm:presLayoutVars>
          <dgm:chPref val="3"/>
        </dgm:presLayoutVars>
      </dgm:prSet>
      <dgm:spPr/>
      <dgm:t>
        <a:bodyPr/>
        <a:lstStyle/>
        <a:p>
          <a:endParaRPr lang="en-US"/>
        </a:p>
      </dgm:t>
    </dgm:pt>
    <dgm:pt modelId="{2544B30C-FB0D-4775-97DA-FDFEC778F749}" type="pres">
      <dgm:prSet presAssocID="{71095073-71B0-4ED7-8538-05625CC97374}" presName="level2hierChild" presStyleCnt="0"/>
      <dgm:spPr/>
    </dgm:pt>
    <dgm:pt modelId="{500C91CB-4C8B-4ACD-B0F4-CB7FBC693C03}" type="pres">
      <dgm:prSet presAssocID="{74CB2598-7823-41D8-AAA2-700A16234B45}" presName="conn2-1" presStyleLbl="parChTrans1D2" presStyleIdx="0" presStyleCnt="2"/>
      <dgm:spPr/>
      <dgm:t>
        <a:bodyPr/>
        <a:lstStyle/>
        <a:p>
          <a:endParaRPr lang="en-US"/>
        </a:p>
      </dgm:t>
    </dgm:pt>
    <dgm:pt modelId="{B0C1B0DF-FCC2-4282-ACEF-AB8CC467BF47}" type="pres">
      <dgm:prSet presAssocID="{74CB2598-7823-41D8-AAA2-700A16234B45}" presName="connTx" presStyleLbl="parChTrans1D2" presStyleIdx="0" presStyleCnt="2"/>
      <dgm:spPr/>
      <dgm:t>
        <a:bodyPr/>
        <a:lstStyle/>
        <a:p>
          <a:endParaRPr lang="en-US"/>
        </a:p>
      </dgm:t>
    </dgm:pt>
    <dgm:pt modelId="{ACFD02CD-D5E6-4D2A-9859-1B521A3F3598}" type="pres">
      <dgm:prSet presAssocID="{EAD163A7-A4A1-4D3D-AC4E-DA9052AA4963}" presName="root2" presStyleCnt="0"/>
      <dgm:spPr/>
    </dgm:pt>
    <dgm:pt modelId="{6E650EC0-DF06-4AF1-ACD0-CE444CB179C1}" type="pres">
      <dgm:prSet presAssocID="{EAD163A7-A4A1-4D3D-AC4E-DA9052AA4963}" presName="LevelTwoTextNode" presStyleLbl="node2" presStyleIdx="0" presStyleCnt="2">
        <dgm:presLayoutVars>
          <dgm:chPref val="3"/>
        </dgm:presLayoutVars>
      </dgm:prSet>
      <dgm:spPr/>
      <dgm:t>
        <a:bodyPr/>
        <a:lstStyle/>
        <a:p>
          <a:endParaRPr lang="en-US"/>
        </a:p>
      </dgm:t>
    </dgm:pt>
    <dgm:pt modelId="{FBB725B4-012F-49FE-A6FE-769623BAA67D}" type="pres">
      <dgm:prSet presAssocID="{EAD163A7-A4A1-4D3D-AC4E-DA9052AA4963}" presName="level3hierChild" presStyleCnt="0"/>
      <dgm:spPr/>
    </dgm:pt>
    <dgm:pt modelId="{3FC306BD-68AF-4C3F-BEE3-D977BFE98162}" type="pres">
      <dgm:prSet presAssocID="{43F5CD8E-DF04-40D5-ABA4-34B585C333C1}" presName="conn2-1" presStyleLbl="parChTrans1D3" presStyleIdx="0" presStyleCnt="4"/>
      <dgm:spPr/>
      <dgm:t>
        <a:bodyPr/>
        <a:lstStyle/>
        <a:p>
          <a:endParaRPr lang="en-US"/>
        </a:p>
      </dgm:t>
    </dgm:pt>
    <dgm:pt modelId="{5A38FB46-1CF7-47E7-8CF3-143B28567697}" type="pres">
      <dgm:prSet presAssocID="{43F5CD8E-DF04-40D5-ABA4-34B585C333C1}" presName="connTx" presStyleLbl="parChTrans1D3" presStyleIdx="0" presStyleCnt="4"/>
      <dgm:spPr/>
      <dgm:t>
        <a:bodyPr/>
        <a:lstStyle/>
        <a:p>
          <a:endParaRPr lang="en-US"/>
        </a:p>
      </dgm:t>
    </dgm:pt>
    <dgm:pt modelId="{CBB1A8B9-C2F7-4F8D-A8CD-6B5340EB936F}" type="pres">
      <dgm:prSet presAssocID="{2F0B4210-C441-4FA9-A0CB-F021D7569826}" presName="root2" presStyleCnt="0"/>
      <dgm:spPr/>
    </dgm:pt>
    <dgm:pt modelId="{557397ED-9C2B-4A83-9B35-1328DE63B621}" type="pres">
      <dgm:prSet presAssocID="{2F0B4210-C441-4FA9-A0CB-F021D7569826}" presName="LevelTwoTextNode" presStyleLbl="node3" presStyleIdx="0" presStyleCnt="4">
        <dgm:presLayoutVars>
          <dgm:chPref val="3"/>
        </dgm:presLayoutVars>
      </dgm:prSet>
      <dgm:spPr/>
      <dgm:t>
        <a:bodyPr/>
        <a:lstStyle/>
        <a:p>
          <a:endParaRPr lang="en-US"/>
        </a:p>
      </dgm:t>
    </dgm:pt>
    <dgm:pt modelId="{15BC218B-5854-4FC9-AB08-DECE81B7E6F2}" type="pres">
      <dgm:prSet presAssocID="{2F0B4210-C441-4FA9-A0CB-F021D7569826}" presName="level3hierChild" presStyleCnt="0"/>
      <dgm:spPr/>
    </dgm:pt>
    <dgm:pt modelId="{F8470C49-D6DE-4AFB-B3D2-3B12FB0967DC}" type="pres">
      <dgm:prSet presAssocID="{77D4C347-C846-497D-A209-846D5EF08730}" presName="conn2-1" presStyleLbl="parChTrans1D4" presStyleIdx="0" presStyleCnt="4"/>
      <dgm:spPr/>
      <dgm:t>
        <a:bodyPr/>
        <a:lstStyle/>
        <a:p>
          <a:endParaRPr lang="en-US"/>
        </a:p>
      </dgm:t>
    </dgm:pt>
    <dgm:pt modelId="{8BA6FD1A-B086-4CD1-80E3-D1E5DD29147D}" type="pres">
      <dgm:prSet presAssocID="{77D4C347-C846-497D-A209-846D5EF08730}" presName="connTx" presStyleLbl="parChTrans1D4" presStyleIdx="0" presStyleCnt="4"/>
      <dgm:spPr/>
      <dgm:t>
        <a:bodyPr/>
        <a:lstStyle/>
        <a:p>
          <a:endParaRPr lang="en-US"/>
        </a:p>
      </dgm:t>
    </dgm:pt>
    <dgm:pt modelId="{1D643893-F955-4EA7-A97B-F95C6A43E764}" type="pres">
      <dgm:prSet presAssocID="{B94941FC-FAD2-43C3-997F-1679D86EA25B}" presName="root2" presStyleCnt="0"/>
      <dgm:spPr/>
    </dgm:pt>
    <dgm:pt modelId="{AA55CD11-C147-4B8A-96FD-BD351DF7E542}" type="pres">
      <dgm:prSet presAssocID="{B94941FC-FAD2-43C3-997F-1679D86EA25B}" presName="LevelTwoTextNode" presStyleLbl="node4" presStyleIdx="0" presStyleCnt="4">
        <dgm:presLayoutVars>
          <dgm:chPref val="3"/>
        </dgm:presLayoutVars>
      </dgm:prSet>
      <dgm:spPr/>
      <dgm:t>
        <a:bodyPr/>
        <a:lstStyle/>
        <a:p>
          <a:endParaRPr lang="en-US"/>
        </a:p>
      </dgm:t>
    </dgm:pt>
    <dgm:pt modelId="{D149D972-A62D-4D44-AA9B-BAA384A2F2BD}" type="pres">
      <dgm:prSet presAssocID="{B94941FC-FAD2-43C3-997F-1679D86EA25B}" presName="level3hierChild" presStyleCnt="0"/>
      <dgm:spPr/>
    </dgm:pt>
    <dgm:pt modelId="{85981EA3-5F7B-4AA6-805A-E872CD8728DE}" type="pres">
      <dgm:prSet presAssocID="{C3FD2014-93DD-4B3B-8185-C7D268FF766E}" presName="conn2-1" presStyleLbl="parChTrans1D3" presStyleIdx="1" presStyleCnt="4"/>
      <dgm:spPr/>
      <dgm:t>
        <a:bodyPr/>
        <a:lstStyle/>
        <a:p>
          <a:endParaRPr lang="en-US"/>
        </a:p>
      </dgm:t>
    </dgm:pt>
    <dgm:pt modelId="{79546812-3B0F-45C8-B525-2EE7A2135C0F}" type="pres">
      <dgm:prSet presAssocID="{C3FD2014-93DD-4B3B-8185-C7D268FF766E}" presName="connTx" presStyleLbl="parChTrans1D3" presStyleIdx="1" presStyleCnt="4"/>
      <dgm:spPr/>
      <dgm:t>
        <a:bodyPr/>
        <a:lstStyle/>
        <a:p>
          <a:endParaRPr lang="en-US"/>
        </a:p>
      </dgm:t>
    </dgm:pt>
    <dgm:pt modelId="{7F85A43E-5E10-40CE-A696-DB7625011092}" type="pres">
      <dgm:prSet presAssocID="{EF52E619-C33E-4C55-BA57-0740F50173D2}" presName="root2" presStyleCnt="0"/>
      <dgm:spPr/>
    </dgm:pt>
    <dgm:pt modelId="{24AE197D-6711-4C37-AED4-A12A9B34BC94}" type="pres">
      <dgm:prSet presAssocID="{EF52E619-C33E-4C55-BA57-0740F50173D2}" presName="LevelTwoTextNode" presStyleLbl="node3" presStyleIdx="1" presStyleCnt="4">
        <dgm:presLayoutVars>
          <dgm:chPref val="3"/>
        </dgm:presLayoutVars>
      </dgm:prSet>
      <dgm:spPr/>
      <dgm:t>
        <a:bodyPr/>
        <a:lstStyle/>
        <a:p>
          <a:endParaRPr lang="en-US"/>
        </a:p>
      </dgm:t>
    </dgm:pt>
    <dgm:pt modelId="{AB932FFC-DA7F-4FF7-934F-43C13540F33E}" type="pres">
      <dgm:prSet presAssocID="{EF52E619-C33E-4C55-BA57-0740F50173D2}" presName="level3hierChild" presStyleCnt="0"/>
      <dgm:spPr/>
    </dgm:pt>
    <dgm:pt modelId="{DD946DE1-B275-4004-8DD4-F8CC17DB81CF}" type="pres">
      <dgm:prSet presAssocID="{44854666-F85B-44E9-A2F3-0AC67DBA3613}" presName="conn2-1" presStyleLbl="parChTrans1D4" presStyleIdx="1" presStyleCnt="4"/>
      <dgm:spPr/>
      <dgm:t>
        <a:bodyPr/>
        <a:lstStyle/>
        <a:p>
          <a:endParaRPr lang="en-US"/>
        </a:p>
      </dgm:t>
    </dgm:pt>
    <dgm:pt modelId="{C64F9F41-1920-4380-8F1E-FD887D3A3FEA}" type="pres">
      <dgm:prSet presAssocID="{44854666-F85B-44E9-A2F3-0AC67DBA3613}" presName="connTx" presStyleLbl="parChTrans1D4" presStyleIdx="1" presStyleCnt="4"/>
      <dgm:spPr/>
      <dgm:t>
        <a:bodyPr/>
        <a:lstStyle/>
        <a:p>
          <a:endParaRPr lang="en-US"/>
        </a:p>
      </dgm:t>
    </dgm:pt>
    <dgm:pt modelId="{C57BD6F4-0ABE-40E9-8289-BB77E6BC6D53}" type="pres">
      <dgm:prSet presAssocID="{F9539631-0EB3-456B-8C11-75C1AA10DC80}" presName="root2" presStyleCnt="0"/>
      <dgm:spPr/>
    </dgm:pt>
    <dgm:pt modelId="{F2520157-F40A-4DFA-8447-1440BD8A5481}" type="pres">
      <dgm:prSet presAssocID="{F9539631-0EB3-456B-8C11-75C1AA10DC80}" presName="LevelTwoTextNode" presStyleLbl="node4" presStyleIdx="1" presStyleCnt="4">
        <dgm:presLayoutVars>
          <dgm:chPref val="3"/>
        </dgm:presLayoutVars>
      </dgm:prSet>
      <dgm:spPr/>
      <dgm:t>
        <a:bodyPr/>
        <a:lstStyle/>
        <a:p>
          <a:endParaRPr lang="en-US"/>
        </a:p>
      </dgm:t>
    </dgm:pt>
    <dgm:pt modelId="{AA226B27-E539-43D1-B2F3-1F1E0AFD388C}" type="pres">
      <dgm:prSet presAssocID="{F9539631-0EB3-456B-8C11-75C1AA10DC80}" presName="level3hierChild" presStyleCnt="0"/>
      <dgm:spPr/>
    </dgm:pt>
    <dgm:pt modelId="{635688AF-8D44-4AFE-A9F8-1DA074BE8E68}" type="pres">
      <dgm:prSet presAssocID="{2CDA7DE3-8768-4ECF-B82D-B3ACC9153FAA}" presName="conn2-1" presStyleLbl="parChTrans1D2" presStyleIdx="1" presStyleCnt="2"/>
      <dgm:spPr/>
      <dgm:t>
        <a:bodyPr/>
        <a:lstStyle/>
        <a:p>
          <a:endParaRPr lang="en-US"/>
        </a:p>
      </dgm:t>
    </dgm:pt>
    <dgm:pt modelId="{7B7D60AB-6617-441C-9005-43A42CBBF8F7}" type="pres">
      <dgm:prSet presAssocID="{2CDA7DE3-8768-4ECF-B82D-B3ACC9153FAA}" presName="connTx" presStyleLbl="parChTrans1D2" presStyleIdx="1" presStyleCnt="2"/>
      <dgm:spPr/>
      <dgm:t>
        <a:bodyPr/>
        <a:lstStyle/>
        <a:p>
          <a:endParaRPr lang="en-US"/>
        </a:p>
      </dgm:t>
    </dgm:pt>
    <dgm:pt modelId="{00017C5E-7EC7-4A30-BBD3-B88CBC92EB79}" type="pres">
      <dgm:prSet presAssocID="{1103372A-7943-44A0-B14A-911BD06C5ADB}" presName="root2" presStyleCnt="0"/>
      <dgm:spPr/>
    </dgm:pt>
    <dgm:pt modelId="{7EEEE787-F013-4640-B93F-7E12E785F56B}" type="pres">
      <dgm:prSet presAssocID="{1103372A-7943-44A0-B14A-911BD06C5ADB}" presName="LevelTwoTextNode" presStyleLbl="node2" presStyleIdx="1" presStyleCnt="2">
        <dgm:presLayoutVars>
          <dgm:chPref val="3"/>
        </dgm:presLayoutVars>
      </dgm:prSet>
      <dgm:spPr/>
      <dgm:t>
        <a:bodyPr/>
        <a:lstStyle/>
        <a:p>
          <a:endParaRPr lang="en-US"/>
        </a:p>
      </dgm:t>
    </dgm:pt>
    <dgm:pt modelId="{E0E32818-9179-4BF2-A557-53BC1E577275}" type="pres">
      <dgm:prSet presAssocID="{1103372A-7943-44A0-B14A-911BD06C5ADB}" presName="level3hierChild" presStyleCnt="0"/>
      <dgm:spPr/>
    </dgm:pt>
    <dgm:pt modelId="{E66D567A-AF2D-433B-823F-8D3EEA10EAA2}" type="pres">
      <dgm:prSet presAssocID="{3E1F8A50-8A2A-4915-9A32-E0AC3D5C8036}" presName="conn2-1" presStyleLbl="parChTrans1D3" presStyleIdx="2" presStyleCnt="4"/>
      <dgm:spPr/>
      <dgm:t>
        <a:bodyPr/>
        <a:lstStyle/>
        <a:p>
          <a:endParaRPr lang="en-US"/>
        </a:p>
      </dgm:t>
    </dgm:pt>
    <dgm:pt modelId="{D8F17BE3-2D15-418B-A19A-4B9D54982A62}" type="pres">
      <dgm:prSet presAssocID="{3E1F8A50-8A2A-4915-9A32-E0AC3D5C8036}" presName="connTx" presStyleLbl="parChTrans1D3" presStyleIdx="2" presStyleCnt="4"/>
      <dgm:spPr/>
      <dgm:t>
        <a:bodyPr/>
        <a:lstStyle/>
        <a:p>
          <a:endParaRPr lang="en-US"/>
        </a:p>
      </dgm:t>
    </dgm:pt>
    <dgm:pt modelId="{1A6B5999-EA50-4714-975A-72F1508020C1}" type="pres">
      <dgm:prSet presAssocID="{E974DABF-6151-4344-8E28-AED627762B1B}" presName="root2" presStyleCnt="0"/>
      <dgm:spPr/>
    </dgm:pt>
    <dgm:pt modelId="{EA372E7D-389D-4548-AC1D-506A8BBFF0A3}" type="pres">
      <dgm:prSet presAssocID="{E974DABF-6151-4344-8E28-AED627762B1B}" presName="LevelTwoTextNode" presStyleLbl="node3" presStyleIdx="2" presStyleCnt="4">
        <dgm:presLayoutVars>
          <dgm:chPref val="3"/>
        </dgm:presLayoutVars>
      </dgm:prSet>
      <dgm:spPr/>
      <dgm:t>
        <a:bodyPr/>
        <a:lstStyle/>
        <a:p>
          <a:endParaRPr lang="en-US"/>
        </a:p>
      </dgm:t>
    </dgm:pt>
    <dgm:pt modelId="{6E5F7D90-5440-4165-B13C-6125A5E84973}" type="pres">
      <dgm:prSet presAssocID="{E974DABF-6151-4344-8E28-AED627762B1B}" presName="level3hierChild" presStyleCnt="0"/>
      <dgm:spPr/>
    </dgm:pt>
    <dgm:pt modelId="{B77BF2A7-671C-46AA-BEBA-676EDBBEBFFB}" type="pres">
      <dgm:prSet presAssocID="{A8C688C7-2911-4449-8559-31CC62EFB476}" presName="conn2-1" presStyleLbl="parChTrans1D4" presStyleIdx="2" presStyleCnt="4"/>
      <dgm:spPr/>
      <dgm:t>
        <a:bodyPr/>
        <a:lstStyle/>
        <a:p>
          <a:endParaRPr lang="en-US"/>
        </a:p>
      </dgm:t>
    </dgm:pt>
    <dgm:pt modelId="{0C0D388A-8528-4175-888C-B1A38C3EEEE3}" type="pres">
      <dgm:prSet presAssocID="{A8C688C7-2911-4449-8559-31CC62EFB476}" presName="connTx" presStyleLbl="parChTrans1D4" presStyleIdx="2" presStyleCnt="4"/>
      <dgm:spPr/>
      <dgm:t>
        <a:bodyPr/>
        <a:lstStyle/>
        <a:p>
          <a:endParaRPr lang="en-US"/>
        </a:p>
      </dgm:t>
    </dgm:pt>
    <dgm:pt modelId="{6EC5745F-12FB-4631-B42D-338081E4D8EF}" type="pres">
      <dgm:prSet presAssocID="{EDD2247E-0657-4F91-9C3A-B9522FE846FC}" presName="root2" presStyleCnt="0"/>
      <dgm:spPr/>
    </dgm:pt>
    <dgm:pt modelId="{3133F8CA-3F98-4F10-8930-C66CB1C77004}" type="pres">
      <dgm:prSet presAssocID="{EDD2247E-0657-4F91-9C3A-B9522FE846FC}" presName="LevelTwoTextNode" presStyleLbl="node4" presStyleIdx="2" presStyleCnt="4">
        <dgm:presLayoutVars>
          <dgm:chPref val="3"/>
        </dgm:presLayoutVars>
      </dgm:prSet>
      <dgm:spPr/>
      <dgm:t>
        <a:bodyPr/>
        <a:lstStyle/>
        <a:p>
          <a:endParaRPr lang="en-US"/>
        </a:p>
      </dgm:t>
    </dgm:pt>
    <dgm:pt modelId="{038B7B06-EA23-400C-96A4-230E7A4F368B}" type="pres">
      <dgm:prSet presAssocID="{EDD2247E-0657-4F91-9C3A-B9522FE846FC}" presName="level3hierChild" presStyleCnt="0"/>
      <dgm:spPr/>
    </dgm:pt>
    <dgm:pt modelId="{E7CF7EC0-7173-48A6-B676-4BE21D772BF5}" type="pres">
      <dgm:prSet presAssocID="{8BC0C52E-D8FE-4452-810C-51C6E8E58A2E}" presName="conn2-1" presStyleLbl="parChTrans1D3" presStyleIdx="3" presStyleCnt="4"/>
      <dgm:spPr/>
      <dgm:t>
        <a:bodyPr/>
        <a:lstStyle/>
        <a:p>
          <a:endParaRPr lang="en-US"/>
        </a:p>
      </dgm:t>
    </dgm:pt>
    <dgm:pt modelId="{D3FD4EF7-2253-4603-A945-40ECD4F5542B}" type="pres">
      <dgm:prSet presAssocID="{8BC0C52E-D8FE-4452-810C-51C6E8E58A2E}" presName="connTx" presStyleLbl="parChTrans1D3" presStyleIdx="3" presStyleCnt="4"/>
      <dgm:spPr/>
      <dgm:t>
        <a:bodyPr/>
        <a:lstStyle/>
        <a:p>
          <a:endParaRPr lang="en-US"/>
        </a:p>
      </dgm:t>
    </dgm:pt>
    <dgm:pt modelId="{F3ABB32A-2D02-4029-A933-B04F04C69303}" type="pres">
      <dgm:prSet presAssocID="{B58C6E1D-D5A7-4C5C-B7DC-0C378AC656F1}" presName="root2" presStyleCnt="0"/>
      <dgm:spPr/>
    </dgm:pt>
    <dgm:pt modelId="{30039C4D-ABE5-439D-BF72-5882C7B48BDA}" type="pres">
      <dgm:prSet presAssocID="{B58C6E1D-D5A7-4C5C-B7DC-0C378AC656F1}" presName="LevelTwoTextNode" presStyleLbl="node3" presStyleIdx="3" presStyleCnt="4">
        <dgm:presLayoutVars>
          <dgm:chPref val="3"/>
        </dgm:presLayoutVars>
      </dgm:prSet>
      <dgm:spPr/>
      <dgm:t>
        <a:bodyPr/>
        <a:lstStyle/>
        <a:p>
          <a:endParaRPr lang="en-US"/>
        </a:p>
      </dgm:t>
    </dgm:pt>
    <dgm:pt modelId="{43C55EE6-D254-4617-9C5E-E7A49F3AB533}" type="pres">
      <dgm:prSet presAssocID="{B58C6E1D-D5A7-4C5C-B7DC-0C378AC656F1}" presName="level3hierChild" presStyleCnt="0"/>
      <dgm:spPr/>
    </dgm:pt>
    <dgm:pt modelId="{A4F8CAC2-FA64-45D5-B034-908F94ACE90F}" type="pres">
      <dgm:prSet presAssocID="{CAC13DA5-C329-40BD-A616-AB20C893FC25}" presName="conn2-1" presStyleLbl="parChTrans1D4" presStyleIdx="3" presStyleCnt="4"/>
      <dgm:spPr/>
      <dgm:t>
        <a:bodyPr/>
        <a:lstStyle/>
        <a:p>
          <a:endParaRPr lang="en-US"/>
        </a:p>
      </dgm:t>
    </dgm:pt>
    <dgm:pt modelId="{AC14A0CF-DA1F-446B-AD40-468B37C22B9E}" type="pres">
      <dgm:prSet presAssocID="{CAC13DA5-C329-40BD-A616-AB20C893FC25}" presName="connTx" presStyleLbl="parChTrans1D4" presStyleIdx="3" presStyleCnt="4"/>
      <dgm:spPr/>
      <dgm:t>
        <a:bodyPr/>
        <a:lstStyle/>
        <a:p>
          <a:endParaRPr lang="en-US"/>
        </a:p>
      </dgm:t>
    </dgm:pt>
    <dgm:pt modelId="{26A3E347-C9AC-4F49-B027-447A112E9A59}" type="pres">
      <dgm:prSet presAssocID="{49553AD9-8181-4F3F-8A99-8612EC54F8F2}" presName="root2" presStyleCnt="0"/>
      <dgm:spPr/>
    </dgm:pt>
    <dgm:pt modelId="{7730C105-373C-4773-A7C8-B25E35E4BA72}" type="pres">
      <dgm:prSet presAssocID="{49553AD9-8181-4F3F-8A99-8612EC54F8F2}" presName="LevelTwoTextNode" presStyleLbl="node4" presStyleIdx="3" presStyleCnt="4">
        <dgm:presLayoutVars>
          <dgm:chPref val="3"/>
        </dgm:presLayoutVars>
      </dgm:prSet>
      <dgm:spPr/>
      <dgm:t>
        <a:bodyPr/>
        <a:lstStyle/>
        <a:p>
          <a:endParaRPr lang="en-US"/>
        </a:p>
      </dgm:t>
    </dgm:pt>
    <dgm:pt modelId="{919E0B44-1E9B-4A4C-9857-DDCF546335B9}" type="pres">
      <dgm:prSet presAssocID="{49553AD9-8181-4F3F-8A99-8612EC54F8F2}" presName="level3hierChild" presStyleCnt="0"/>
      <dgm:spPr/>
    </dgm:pt>
  </dgm:ptLst>
  <dgm:cxnLst>
    <dgm:cxn modelId="{BFAF14A7-205D-49FC-9B68-95265863EBA9}" type="presOf" srcId="{2F0B4210-C441-4FA9-A0CB-F021D7569826}" destId="{557397ED-9C2B-4A83-9B35-1328DE63B621}" srcOrd="0" destOrd="0" presId="urn:microsoft.com/office/officeart/2005/8/layout/hierarchy2"/>
    <dgm:cxn modelId="{733166C7-D750-4F1D-83B2-4503D2D29A98}" srcId="{969CF763-279D-4D9D-A451-C47930EEC302}" destId="{71095073-71B0-4ED7-8538-05625CC97374}" srcOrd="0" destOrd="0" parTransId="{152D4DF0-EA86-4DCA-B570-5DB99CD8E753}" sibTransId="{EE1D6ADB-C9B4-405A-A9E5-38E83C1C72A4}"/>
    <dgm:cxn modelId="{8850457C-1B4B-4C3D-A6B3-DDF637963C1B}" srcId="{B58C6E1D-D5A7-4C5C-B7DC-0C378AC656F1}" destId="{49553AD9-8181-4F3F-8A99-8612EC54F8F2}" srcOrd="0" destOrd="0" parTransId="{CAC13DA5-C329-40BD-A616-AB20C893FC25}" sibTransId="{EB16CC75-D3BC-40C9-BA13-993EA426C077}"/>
    <dgm:cxn modelId="{07F506BC-CCB4-47E0-8F76-7A270F55A51A}" type="presOf" srcId="{F9539631-0EB3-456B-8C11-75C1AA10DC80}" destId="{F2520157-F40A-4DFA-8447-1440BD8A5481}" srcOrd="0" destOrd="0" presId="urn:microsoft.com/office/officeart/2005/8/layout/hierarchy2"/>
    <dgm:cxn modelId="{F1DD4B7D-CA22-401A-8C1D-F89C9F707E5A}" type="presOf" srcId="{A8C688C7-2911-4449-8559-31CC62EFB476}" destId="{B77BF2A7-671C-46AA-BEBA-676EDBBEBFFB}" srcOrd="0" destOrd="0" presId="urn:microsoft.com/office/officeart/2005/8/layout/hierarchy2"/>
    <dgm:cxn modelId="{B417FD45-5A3F-4823-B484-5A90285522C2}" srcId="{2F0B4210-C441-4FA9-A0CB-F021D7569826}" destId="{B94941FC-FAD2-43C3-997F-1679D86EA25B}" srcOrd="0" destOrd="0" parTransId="{77D4C347-C846-497D-A209-846D5EF08730}" sibTransId="{C0BEBD76-C975-4325-8301-9B213B92E56D}"/>
    <dgm:cxn modelId="{9E689AEC-7108-4E0E-BBC7-2F71A25DC7F5}" type="presOf" srcId="{B94941FC-FAD2-43C3-997F-1679D86EA25B}" destId="{AA55CD11-C147-4B8A-96FD-BD351DF7E542}" srcOrd="0" destOrd="0" presId="urn:microsoft.com/office/officeart/2005/8/layout/hierarchy2"/>
    <dgm:cxn modelId="{AA6F5D5F-8D86-4CF4-893C-A1688D8AA254}" type="presOf" srcId="{74CB2598-7823-41D8-AAA2-700A16234B45}" destId="{B0C1B0DF-FCC2-4282-ACEF-AB8CC467BF47}" srcOrd="1" destOrd="0" presId="urn:microsoft.com/office/officeart/2005/8/layout/hierarchy2"/>
    <dgm:cxn modelId="{BFC64A30-88CE-4F28-A431-5503355B9DC8}" srcId="{71095073-71B0-4ED7-8538-05625CC97374}" destId="{1103372A-7943-44A0-B14A-911BD06C5ADB}" srcOrd="1" destOrd="0" parTransId="{2CDA7DE3-8768-4ECF-B82D-B3ACC9153FAA}" sibTransId="{C19E61F1-991F-4C9C-8BC4-7EE63612FE1B}"/>
    <dgm:cxn modelId="{9321A85B-0A3C-4C3C-9EA5-81E266D193BB}" type="presOf" srcId="{EF52E619-C33E-4C55-BA57-0740F50173D2}" destId="{24AE197D-6711-4C37-AED4-A12A9B34BC94}" srcOrd="0" destOrd="0" presId="urn:microsoft.com/office/officeart/2005/8/layout/hierarchy2"/>
    <dgm:cxn modelId="{C2A9F443-5AFB-4670-8DFE-AA815ED6C4F6}" srcId="{EAD163A7-A4A1-4D3D-AC4E-DA9052AA4963}" destId="{EF52E619-C33E-4C55-BA57-0740F50173D2}" srcOrd="1" destOrd="0" parTransId="{C3FD2014-93DD-4B3B-8185-C7D268FF766E}" sibTransId="{1731503F-B601-4D3D-A5E3-F275070511FE}"/>
    <dgm:cxn modelId="{A0E118BB-1B99-4A0E-AEBC-E5C27E2213EA}" type="presOf" srcId="{E974DABF-6151-4344-8E28-AED627762B1B}" destId="{EA372E7D-389D-4548-AC1D-506A8BBFF0A3}" srcOrd="0" destOrd="0" presId="urn:microsoft.com/office/officeart/2005/8/layout/hierarchy2"/>
    <dgm:cxn modelId="{19213D06-9520-48E3-887D-8E48D93092CE}" srcId="{71095073-71B0-4ED7-8538-05625CC97374}" destId="{EAD163A7-A4A1-4D3D-AC4E-DA9052AA4963}" srcOrd="0" destOrd="0" parTransId="{74CB2598-7823-41D8-AAA2-700A16234B45}" sibTransId="{726DC1E1-B0CE-4178-920F-B98233D86A95}"/>
    <dgm:cxn modelId="{65DBD2D9-9CE6-4376-9225-2F0B6729C323}" type="presOf" srcId="{CAC13DA5-C329-40BD-A616-AB20C893FC25}" destId="{AC14A0CF-DA1F-446B-AD40-468B37C22B9E}" srcOrd="1" destOrd="0" presId="urn:microsoft.com/office/officeart/2005/8/layout/hierarchy2"/>
    <dgm:cxn modelId="{1AB28A72-BFE5-4238-A1BF-D8526A18B85E}" type="presOf" srcId="{A8C688C7-2911-4449-8559-31CC62EFB476}" destId="{0C0D388A-8528-4175-888C-B1A38C3EEEE3}" srcOrd="1" destOrd="0" presId="urn:microsoft.com/office/officeart/2005/8/layout/hierarchy2"/>
    <dgm:cxn modelId="{04075C21-2E4D-4558-AF00-4E82E6066ABD}" type="presOf" srcId="{C3FD2014-93DD-4B3B-8185-C7D268FF766E}" destId="{79546812-3B0F-45C8-B525-2EE7A2135C0F}" srcOrd="1" destOrd="0" presId="urn:microsoft.com/office/officeart/2005/8/layout/hierarchy2"/>
    <dgm:cxn modelId="{156D43A8-DFF9-46F5-A612-CA018885F3E2}" type="presOf" srcId="{969CF763-279D-4D9D-A451-C47930EEC302}" destId="{1359A216-98EF-4D90-935E-3ADDABEF5E8D}" srcOrd="0" destOrd="0" presId="urn:microsoft.com/office/officeart/2005/8/layout/hierarchy2"/>
    <dgm:cxn modelId="{74E74ECD-8AEC-4C55-BC33-B9E353D0F2F5}" type="presOf" srcId="{C3FD2014-93DD-4B3B-8185-C7D268FF766E}" destId="{85981EA3-5F7B-4AA6-805A-E872CD8728DE}" srcOrd="0" destOrd="0" presId="urn:microsoft.com/office/officeart/2005/8/layout/hierarchy2"/>
    <dgm:cxn modelId="{2891F456-ACBB-4C0C-96B8-778063DBCE4A}" type="presOf" srcId="{3E1F8A50-8A2A-4915-9A32-E0AC3D5C8036}" destId="{E66D567A-AF2D-433B-823F-8D3EEA10EAA2}" srcOrd="0" destOrd="0" presId="urn:microsoft.com/office/officeart/2005/8/layout/hierarchy2"/>
    <dgm:cxn modelId="{11041D14-B3CE-44E7-807A-0DA919F272AD}" type="presOf" srcId="{1103372A-7943-44A0-B14A-911BD06C5ADB}" destId="{7EEEE787-F013-4640-B93F-7E12E785F56B}" srcOrd="0" destOrd="0" presId="urn:microsoft.com/office/officeart/2005/8/layout/hierarchy2"/>
    <dgm:cxn modelId="{D85DF15F-830C-4CE8-BD51-7C7C13ED5007}" type="presOf" srcId="{44854666-F85B-44E9-A2F3-0AC67DBA3613}" destId="{C64F9F41-1920-4380-8F1E-FD887D3A3FEA}" srcOrd="1" destOrd="0" presId="urn:microsoft.com/office/officeart/2005/8/layout/hierarchy2"/>
    <dgm:cxn modelId="{AB0F694C-E8BD-4B87-B322-2542866B08B0}" type="presOf" srcId="{49553AD9-8181-4F3F-8A99-8612EC54F8F2}" destId="{7730C105-373C-4773-A7C8-B25E35E4BA72}" srcOrd="0" destOrd="0" presId="urn:microsoft.com/office/officeart/2005/8/layout/hierarchy2"/>
    <dgm:cxn modelId="{577A49C5-BE1A-48B2-9DE3-64E13C8F201A}" type="presOf" srcId="{2CDA7DE3-8768-4ECF-B82D-B3ACC9153FAA}" destId="{635688AF-8D44-4AFE-A9F8-1DA074BE8E68}" srcOrd="0" destOrd="0" presId="urn:microsoft.com/office/officeart/2005/8/layout/hierarchy2"/>
    <dgm:cxn modelId="{33945E57-C419-40E8-B2C9-B0CBD2E44C8E}" srcId="{EAD163A7-A4A1-4D3D-AC4E-DA9052AA4963}" destId="{2F0B4210-C441-4FA9-A0CB-F021D7569826}" srcOrd="0" destOrd="0" parTransId="{43F5CD8E-DF04-40D5-ABA4-34B585C333C1}" sibTransId="{5DE86FE3-C3F4-4F77-A348-501BBC3FE4D5}"/>
    <dgm:cxn modelId="{F5E74320-6C19-4C1F-AC66-A77D66B0F454}" type="presOf" srcId="{43F5CD8E-DF04-40D5-ABA4-34B585C333C1}" destId="{5A38FB46-1CF7-47E7-8CF3-143B28567697}" srcOrd="1" destOrd="0" presId="urn:microsoft.com/office/officeart/2005/8/layout/hierarchy2"/>
    <dgm:cxn modelId="{E87852B6-32FF-481B-9CF3-62FB073B8463}" type="presOf" srcId="{8BC0C52E-D8FE-4452-810C-51C6E8E58A2E}" destId="{E7CF7EC0-7173-48A6-B676-4BE21D772BF5}" srcOrd="0" destOrd="0" presId="urn:microsoft.com/office/officeart/2005/8/layout/hierarchy2"/>
    <dgm:cxn modelId="{2279B33F-9024-447F-8AD0-1481D2FFF0C1}" type="presOf" srcId="{EDD2247E-0657-4F91-9C3A-B9522FE846FC}" destId="{3133F8CA-3F98-4F10-8930-C66CB1C77004}" srcOrd="0" destOrd="0" presId="urn:microsoft.com/office/officeart/2005/8/layout/hierarchy2"/>
    <dgm:cxn modelId="{1C4F65E1-B366-4230-8325-EF27A6F0D0A9}" type="presOf" srcId="{77D4C347-C846-497D-A209-846D5EF08730}" destId="{8BA6FD1A-B086-4CD1-80E3-D1E5DD29147D}" srcOrd="1" destOrd="0" presId="urn:microsoft.com/office/officeart/2005/8/layout/hierarchy2"/>
    <dgm:cxn modelId="{A9EBB7E4-73D8-4A33-8188-52BCD04D6B1A}" srcId="{1103372A-7943-44A0-B14A-911BD06C5ADB}" destId="{B58C6E1D-D5A7-4C5C-B7DC-0C378AC656F1}" srcOrd="1" destOrd="0" parTransId="{8BC0C52E-D8FE-4452-810C-51C6E8E58A2E}" sibTransId="{1700E1C5-C932-42A7-BC92-169C04C7CDDD}"/>
    <dgm:cxn modelId="{6A1E2B44-7AF9-4BDA-82BC-C10BB9BFA59D}" type="presOf" srcId="{2CDA7DE3-8768-4ECF-B82D-B3ACC9153FAA}" destId="{7B7D60AB-6617-441C-9005-43A42CBBF8F7}" srcOrd="1" destOrd="0" presId="urn:microsoft.com/office/officeart/2005/8/layout/hierarchy2"/>
    <dgm:cxn modelId="{618CD72F-8243-466F-A20F-A9667E58EEA9}" type="presOf" srcId="{B58C6E1D-D5A7-4C5C-B7DC-0C378AC656F1}" destId="{30039C4D-ABE5-439D-BF72-5882C7B48BDA}" srcOrd="0" destOrd="0" presId="urn:microsoft.com/office/officeart/2005/8/layout/hierarchy2"/>
    <dgm:cxn modelId="{B7729BF6-5B84-4D00-AE0C-A52804D16AB0}" type="presOf" srcId="{CAC13DA5-C329-40BD-A616-AB20C893FC25}" destId="{A4F8CAC2-FA64-45D5-B034-908F94ACE90F}" srcOrd="0" destOrd="0" presId="urn:microsoft.com/office/officeart/2005/8/layout/hierarchy2"/>
    <dgm:cxn modelId="{4BDF0397-A69D-484A-8D89-E669793A2B96}" srcId="{E974DABF-6151-4344-8E28-AED627762B1B}" destId="{EDD2247E-0657-4F91-9C3A-B9522FE846FC}" srcOrd="0" destOrd="0" parTransId="{A8C688C7-2911-4449-8559-31CC62EFB476}" sibTransId="{A5737015-9BD8-4792-92E5-2BB3CD234CDE}"/>
    <dgm:cxn modelId="{776D61C5-D3EC-4091-8AE2-0CA5A57ED7AE}" srcId="{1103372A-7943-44A0-B14A-911BD06C5ADB}" destId="{E974DABF-6151-4344-8E28-AED627762B1B}" srcOrd="0" destOrd="0" parTransId="{3E1F8A50-8A2A-4915-9A32-E0AC3D5C8036}" sibTransId="{CC6D70A3-A9EE-497D-9726-20464801B821}"/>
    <dgm:cxn modelId="{D962909B-01D6-4C7A-9015-ADF6713B7313}" type="presOf" srcId="{3E1F8A50-8A2A-4915-9A32-E0AC3D5C8036}" destId="{D8F17BE3-2D15-418B-A19A-4B9D54982A62}" srcOrd="1" destOrd="0" presId="urn:microsoft.com/office/officeart/2005/8/layout/hierarchy2"/>
    <dgm:cxn modelId="{EB70CF38-19CC-46BF-ADEF-08BA91A6F279}" srcId="{EF52E619-C33E-4C55-BA57-0740F50173D2}" destId="{F9539631-0EB3-456B-8C11-75C1AA10DC80}" srcOrd="0" destOrd="0" parTransId="{44854666-F85B-44E9-A2F3-0AC67DBA3613}" sibTransId="{196AE5C1-E6B9-428E-97D6-72E6CB67E928}"/>
    <dgm:cxn modelId="{C194BF43-C16D-480C-AF0E-5BFA7F241461}" type="presOf" srcId="{EAD163A7-A4A1-4D3D-AC4E-DA9052AA4963}" destId="{6E650EC0-DF06-4AF1-ACD0-CE444CB179C1}" srcOrd="0" destOrd="0" presId="urn:microsoft.com/office/officeart/2005/8/layout/hierarchy2"/>
    <dgm:cxn modelId="{B2B0C2D9-2C88-4C9F-8689-71243A7CF166}" type="presOf" srcId="{43F5CD8E-DF04-40D5-ABA4-34B585C333C1}" destId="{3FC306BD-68AF-4C3F-BEE3-D977BFE98162}" srcOrd="0" destOrd="0" presId="urn:microsoft.com/office/officeart/2005/8/layout/hierarchy2"/>
    <dgm:cxn modelId="{2D339FED-8F0B-47B4-9911-4833682902A8}" type="presOf" srcId="{8BC0C52E-D8FE-4452-810C-51C6E8E58A2E}" destId="{D3FD4EF7-2253-4603-A945-40ECD4F5542B}" srcOrd="1" destOrd="0" presId="urn:microsoft.com/office/officeart/2005/8/layout/hierarchy2"/>
    <dgm:cxn modelId="{534DC99F-26DF-460B-9F15-DDB40A56282D}" type="presOf" srcId="{77D4C347-C846-497D-A209-846D5EF08730}" destId="{F8470C49-D6DE-4AFB-B3D2-3B12FB0967DC}" srcOrd="0" destOrd="0" presId="urn:microsoft.com/office/officeart/2005/8/layout/hierarchy2"/>
    <dgm:cxn modelId="{3369CCC8-26CA-4F7F-B43E-421EF610612C}" type="presOf" srcId="{71095073-71B0-4ED7-8538-05625CC97374}" destId="{4BAD4959-325D-4358-BD7A-AFE81292C136}" srcOrd="0" destOrd="0" presId="urn:microsoft.com/office/officeart/2005/8/layout/hierarchy2"/>
    <dgm:cxn modelId="{31662FBE-DE3F-4004-A8C7-0D2A516937B7}" type="presOf" srcId="{44854666-F85B-44E9-A2F3-0AC67DBA3613}" destId="{DD946DE1-B275-4004-8DD4-F8CC17DB81CF}" srcOrd="0" destOrd="0" presId="urn:microsoft.com/office/officeart/2005/8/layout/hierarchy2"/>
    <dgm:cxn modelId="{8914CD30-8D9F-4B1D-B9F7-97CB1BD5101B}" type="presOf" srcId="{74CB2598-7823-41D8-AAA2-700A16234B45}" destId="{500C91CB-4C8B-4ACD-B0F4-CB7FBC693C03}" srcOrd="0" destOrd="0" presId="urn:microsoft.com/office/officeart/2005/8/layout/hierarchy2"/>
    <dgm:cxn modelId="{D103410E-789A-456C-9FFC-CDA18B73E163}" type="presParOf" srcId="{1359A216-98EF-4D90-935E-3ADDABEF5E8D}" destId="{5F489560-B869-4D94-B1A0-8C5763EA09E8}" srcOrd="0" destOrd="0" presId="urn:microsoft.com/office/officeart/2005/8/layout/hierarchy2"/>
    <dgm:cxn modelId="{8CF734F0-481B-4EAA-AEF4-D5C68901001F}" type="presParOf" srcId="{5F489560-B869-4D94-B1A0-8C5763EA09E8}" destId="{4BAD4959-325D-4358-BD7A-AFE81292C136}" srcOrd="0" destOrd="0" presId="urn:microsoft.com/office/officeart/2005/8/layout/hierarchy2"/>
    <dgm:cxn modelId="{2168C7CB-B0DF-4AAE-85DC-1A238989FF87}" type="presParOf" srcId="{5F489560-B869-4D94-B1A0-8C5763EA09E8}" destId="{2544B30C-FB0D-4775-97DA-FDFEC778F749}" srcOrd="1" destOrd="0" presId="urn:microsoft.com/office/officeart/2005/8/layout/hierarchy2"/>
    <dgm:cxn modelId="{77F56A25-15E3-4793-B485-2FF1F54EE29C}" type="presParOf" srcId="{2544B30C-FB0D-4775-97DA-FDFEC778F749}" destId="{500C91CB-4C8B-4ACD-B0F4-CB7FBC693C03}" srcOrd="0" destOrd="0" presId="urn:microsoft.com/office/officeart/2005/8/layout/hierarchy2"/>
    <dgm:cxn modelId="{93882D14-3FAD-4225-94D6-85A98BD9F035}" type="presParOf" srcId="{500C91CB-4C8B-4ACD-B0F4-CB7FBC693C03}" destId="{B0C1B0DF-FCC2-4282-ACEF-AB8CC467BF47}" srcOrd="0" destOrd="0" presId="urn:microsoft.com/office/officeart/2005/8/layout/hierarchy2"/>
    <dgm:cxn modelId="{76B22A9F-FA72-469B-9A1F-A67A057C8906}" type="presParOf" srcId="{2544B30C-FB0D-4775-97DA-FDFEC778F749}" destId="{ACFD02CD-D5E6-4D2A-9859-1B521A3F3598}" srcOrd="1" destOrd="0" presId="urn:microsoft.com/office/officeart/2005/8/layout/hierarchy2"/>
    <dgm:cxn modelId="{7824EA58-36A6-499F-9D3D-7AAC05A71536}" type="presParOf" srcId="{ACFD02CD-D5E6-4D2A-9859-1B521A3F3598}" destId="{6E650EC0-DF06-4AF1-ACD0-CE444CB179C1}" srcOrd="0" destOrd="0" presId="urn:microsoft.com/office/officeart/2005/8/layout/hierarchy2"/>
    <dgm:cxn modelId="{BE09A57C-07A4-4A18-91E2-CA7CC7159E53}" type="presParOf" srcId="{ACFD02CD-D5E6-4D2A-9859-1B521A3F3598}" destId="{FBB725B4-012F-49FE-A6FE-769623BAA67D}" srcOrd="1" destOrd="0" presId="urn:microsoft.com/office/officeart/2005/8/layout/hierarchy2"/>
    <dgm:cxn modelId="{ACDDD2DC-414D-4B2F-A7BA-F34011458566}" type="presParOf" srcId="{FBB725B4-012F-49FE-A6FE-769623BAA67D}" destId="{3FC306BD-68AF-4C3F-BEE3-D977BFE98162}" srcOrd="0" destOrd="0" presId="urn:microsoft.com/office/officeart/2005/8/layout/hierarchy2"/>
    <dgm:cxn modelId="{F5BEBA69-6CD1-4AC5-8458-D5E9B41C1857}" type="presParOf" srcId="{3FC306BD-68AF-4C3F-BEE3-D977BFE98162}" destId="{5A38FB46-1CF7-47E7-8CF3-143B28567697}" srcOrd="0" destOrd="0" presId="urn:microsoft.com/office/officeart/2005/8/layout/hierarchy2"/>
    <dgm:cxn modelId="{FF55A428-DFD2-46A7-9E3C-F5ECE3C368CB}" type="presParOf" srcId="{FBB725B4-012F-49FE-A6FE-769623BAA67D}" destId="{CBB1A8B9-C2F7-4F8D-A8CD-6B5340EB936F}" srcOrd="1" destOrd="0" presId="urn:microsoft.com/office/officeart/2005/8/layout/hierarchy2"/>
    <dgm:cxn modelId="{49DE9988-2BA6-4E9F-A888-F29DFA70C95E}" type="presParOf" srcId="{CBB1A8B9-C2F7-4F8D-A8CD-6B5340EB936F}" destId="{557397ED-9C2B-4A83-9B35-1328DE63B621}" srcOrd="0" destOrd="0" presId="urn:microsoft.com/office/officeart/2005/8/layout/hierarchy2"/>
    <dgm:cxn modelId="{51D00A06-6981-4909-9BF8-194352D53072}" type="presParOf" srcId="{CBB1A8B9-C2F7-4F8D-A8CD-6B5340EB936F}" destId="{15BC218B-5854-4FC9-AB08-DECE81B7E6F2}" srcOrd="1" destOrd="0" presId="urn:microsoft.com/office/officeart/2005/8/layout/hierarchy2"/>
    <dgm:cxn modelId="{FB2E59DC-4F51-4D18-9A97-AE1779DEC387}" type="presParOf" srcId="{15BC218B-5854-4FC9-AB08-DECE81B7E6F2}" destId="{F8470C49-D6DE-4AFB-B3D2-3B12FB0967DC}" srcOrd="0" destOrd="0" presId="urn:microsoft.com/office/officeart/2005/8/layout/hierarchy2"/>
    <dgm:cxn modelId="{0163C13C-74A2-4F6F-983D-A2C8726289BB}" type="presParOf" srcId="{F8470C49-D6DE-4AFB-B3D2-3B12FB0967DC}" destId="{8BA6FD1A-B086-4CD1-80E3-D1E5DD29147D}" srcOrd="0" destOrd="0" presId="urn:microsoft.com/office/officeart/2005/8/layout/hierarchy2"/>
    <dgm:cxn modelId="{DA268AF8-F30F-465E-AD32-390571BED784}" type="presParOf" srcId="{15BC218B-5854-4FC9-AB08-DECE81B7E6F2}" destId="{1D643893-F955-4EA7-A97B-F95C6A43E764}" srcOrd="1" destOrd="0" presId="urn:microsoft.com/office/officeart/2005/8/layout/hierarchy2"/>
    <dgm:cxn modelId="{0384E51F-F9AB-4E79-BFBE-99F5637E0C86}" type="presParOf" srcId="{1D643893-F955-4EA7-A97B-F95C6A43E764}" destId="{AA55CD11-C147-4B8A-96FD-BD351DF7E542}" srcOrd="0" destOrd="0" presId="urn:microsoft.com/office/officeart/2005/8/layout/hierarchy2"/>
    <dgm:cxn modelId="{A7D166BA-3378-45F8-B733-5BE25CAC69A4}" type="presParOf" srcId="{1D643893-F955-4EA7-A97B-F95C6A43E764}" destId="{D149D972-A62D-4D44-AA9B-BAA384A2F2BD}" srcOrd="1" destOrd="0" presId="urn:microsoft.com/office/officeart/2005/8/layout/hierarchy2"/>
    <dgm:cxn modelId="{247BB83A-899A-40D8-A479-EB0202B9A1F9}" type="presParOf" srcId="{FBB725B4-012F-49FE-A6FE-769623BAA67D}" destId="{85981EA3-5F7B-4AA6-805A-E872CD8728DE}" srcOrd="2" destOrd="0" presId="urn:microsoft.com/office/officeart/2005/8/layout/hierarchy2"/>
    <dgm:cxn modelId="{6E98EA05-A5F5-47D4-9E68-15E527E711F5}" type="presParOf" srcId="{85981EA3-5F7B-4AA6-805A-E872CD8728DE}" destId="{79546812-3B0F-45C8-B525-2EE7A2135C0F}" srcOrd="0" destOrd="0" presId="urn:microsoft.com/office/officeart/2005/8/layout/hierarchy2"/>
    <dgm:cxn modelId="{2EA933FC-C60C-48B1-884E-F9934B53FB65}" type="presParOf" srcId="{FBB725B4-012F-49FE-A6FE-769623BAA67D}" destId="{7F85A43E-5E10-40CE-A696-DB7625011092}" srcOrd="3" destOrd="0" presId="urn:microsoft.com/office/officeart/2005/8/layout/hierarchy2"/>
    <dgm:cxn modelId="{F7563237-7F67-4102-9FAD-7E5BB0C73A3F}" type="presParOf" srcId="{7F85A43E-5E10-40CE-A696-DB7625011092}" destId="{24AE197D-6711-4C37-AED4-A12A9B34BC94}" srcOrd="0" destOrd="0" presId="urn:microsoft.com/office/officeart/2005/8/layout/hierarchy2"/>
    <dgm:cxn modelId="{81AA3E55-F49D-4416-8837-5C26AC9CBAFB}" type="presParOf" srcId="{7F85A43E-5E10-40CE-A696-DB7625011092}" destId="{AB932FFC-DA7F-4FF7-934F-43C13540F33E}" srcOrd="1" destOrd="0" presId="urn:microsoft.com/office/officeart/2005/8/layout/hierarchy2"/>
    <dgm:cxn modelId="{34F20B07-2758-4384-B611-2C70FA2B2C65}" type="presParOf" srcId="{AB932FFC-DA7F-4FF7-934F-43C13540F33E}" destId="{DD946DE1-B275-4004-8DD4-F8CC17DB81CF}" srcOrd="0" destOrd="0" presId="urn:microsoft.com/office/officeart/2005/8/layout/hierarchy2"/>
    <dgm:cxn modelId="{A86DD82A-5A01-453C-9CAC-70DE921B58B7}" type="presParOf" srcId="{DD946DE1-B275-4004-8DD4-F8CC17DB81CF}" destId="{C64F9F41-1920-4380-8F1E-FD887D3A3FEA}" srcOrd="0" destOrd="0" presId="urn:microsoft.com/office/officeart/2005/8/layout/hierarchy2"/>
    <dgm:cxn modelId="{D4506E65-D440-4B00-810A-BD7D9D3C7735}" type="presParOf" srcId="{AB932FFC-DA7F-4FF7-934F-43C13540F33E}" destId="{C57BD6F4-0ABE-40E9-8289-BB77E6BC6D53}" srcOrd="1" destOrd="0" presId="urn:microsoft.com/office/officeart/2005/8/layout/hierarchy2"/>
    <dgm:cxn modelId="{41203EFB-CC14-4FC4-9A4C-6EAB16B3F643}" type="presParOf" srcId="{C57BD6F4-0ABE-40E9-8289-BB77E6BC6D53}" destId="{F2520157-F40A-4DFA-8447-1440BD8A5481}" srcOrd="0" destOrd="0" presId="urn:microsoft.com/office/officeart/2005/8/layout/hierarchy2"/>
    <dgm:cxn modelId="{C42435DD-7E32-4482-A75D-FAC2A87A7BC0}" type="presParOf" srcId="{C57BD6F4-0ABE-40E9-8289-BB77E6BC6D53}" destId="{AA226B27-E539-43D1-B2F3-1F1E0AFD388C}" srcOrd="1" destOrd="0" presId="urn:microsoft.com/office/officeart/2005/8/layout/hierarchy2"/>
    <dgm:cxn modelId="{4FEEEFB7-46AD-4B83-81C5-F4BC744A18C0}" type="presParOf" srcId="{2544B30C-FB0D-4775-97DA-FDFEC778F749}" destId="{635688AF-8D44-4AFE-A9F8-1DA074BE8E68}" srcOrd="2" destOrd="0" presId="urn:microsoft.com/office/officeart/2005/8/layout/hierarchy2"/>
    <dgm:cxn modelId="{60523609-7FF7-4B11-BCE8-BA307132B57C}" type="presParOf" srcId="{635688AF-8D44-4AFE-A9F8-1DA074BE8E68}" destId="{7B7D60AB-6617-441C-9005-43A42CBBF8F7}" srcOrd="0" destOrd="0" presId="urn:microsoft.com/office/officeart/2005/8/layout/hierarchy2"/>
    <dgm:cxn modelId="{3C4B9729-B185-451A-961E-EA49D1721689}" type="presParOf" srcId="{2544B30C-FB0D-4775-97DA-FDFEC778F749}" destId="{00017C5E-7EC7-4A30-BBD3-B88CBC92EB79}" srcOrd="3" destOrd="0" presId="urn:microsoft.com/office/officeart/2005/8/layout/hierarchy2"/>
    <dgm:cxn modelId="{768D8547-6F50-4A16-AC77-17444C49F1E7}" type="presParOf" srcId="{00017C5E-7EC7-4A30-BBD3-B88CBC92EB79}" destId="{7EEEE787-F013-4640-B93F-7E12E785F56B}" srcOrd="0" destOrd="0" presId="urn:microsoft.com/office/officeart/2005/8/layout/hierarchy2"/>
    <dgm:cxn modelId="{E9E26226-86FE-441E-9B91-91936BBE14E1}" type="presParOf" srcId="{00017C5E-7EC7-4A30-BBD3-B88CBC92EB79}" destId="{E0E32818-9179-4BF2-A557-53BC1E577275}" srcOrd="1" destOrd="0" presId="urn:microsoft.com/office/officeart/2005/8/layout/hierarchy2"/>
    <dgm:cxn modelId="{71C6B72E-9C66-4CD1-ACB8-5F217D5AC548}" type="presParOf" srcId="{E0E32818-9179-4BF2-A557-53BC1E577275}" destId="{E66D567A-AF2D-433B-823F-8D3EEA10EAA2}" srcOrd="0" destOrd="0" presId="urn:microsoft.com/office/officeart/2005/8/layout/hierarchy2"/>
    <dgm:cxn modelId="{146F3B97-A766-43CC-8BFE-CBA55D1220E4}" type="presParOf" srcId="{E66D567A-AF2D-433B-823F-8D3EEA10EAA2}" destId="{D8F17BE3-2D15-418B-A19A-4B9D54982A62}" srcOrd="0" destOrd="0" presId="urn:microsoft.com/office/officeart/2005/8/layout/hierarchy2"/>
    <dgm:cxn modelId="{F8B6014C-863D-4B09-8C84-7B9F13C6877B}" type="presParOf" srcId="{E0E32818-9179-4BF2-A557-53BC1E577275}" destId="{1A6B5999-EA50-4714-975A-72F1508020C1}" srcOrd="1" destOrd="0" presId="urn:microsoft.com/office/officeart/2005/8/layout/hierarchy2"/>
    <dgm:cxn modelId="{53720712-9AC2-49DC-8775-0418581A5B65}" type="presParOf" srcId="{1A6B5999-EA50-4714-975A-72F1508020C1}" destId="{EA372E7D-389D-4548-AC1D-506A8BBFF0A3}" srcOrd="0" destOrd="0" presId="urn:microsoft.com/office/officeart/2005/8/layout/hierarchy2"/>
    <dgm:cxn modelId="{6E84EB18-BC30-4506-BD75-2B20DC4473D9}" type="presParOf" srcId="{1A6B5999-EA50-4714-975A-72F1508020C1}" destId="{6E5F7D90-5440-4165-B13C-6125A5E84973}" srcOrd="1" destOrd="0" presId="urn:microsoft.com/office/officeart/2005/8/layout/hierarchy2"/>
    <dgm:cxn modelId="{79228253-6A89-4593-8BE1-D1BA26D0FA55}" type="presParOf" srcId="{6E5F7D90-5440-4165-B13C-6125A5E84973}" destId="{B77BF2A7-671C-46AA-BEBA-676EDBBEBFFB}" srcOrd="0" destOrd="0" presId="urn:microsoft.com/office/officeart/2005/8/layout/hierarchy2"/>
    <dgm:cxn modelId="{7FEC2320-627B-49EA-A49B-5C60DE512954}" type="presParOf" srcId="{B77BF2A7-671C-46AA-BEBA-676EDBBEBFFB}" destId="{0C0D388A-8528-4175-888C-B1A38C3EEEE3}" srcOrd="0" destOrd="0" presId="urn:microsoft.com/office/officeart/2005/8/layout/hierarchy2"/>
    <dgm:cxn modelId="{9D07C792-1C1E-493D-BD66-7CB0B94E1D0A}" type="presParOf" srcId="{6E5F7D90-5440-4165-B13C-6125A5E84973}" destId="{6EC5745F-12FB-4631-B42D-338081E4D8EF}" srcOrd="1" destOrd="0" presId="urn:microsoft.com/office/officeart/2005/8/layout/hierarchy2"/>
    <dgm:cxn modelId="{7C1A9106-4EED-427F-BFD3-5ACE874B479C}" type="presParOf" srcId="{6EC5745F-12FB-4631-B42D-338081E4D8EF}" destId="{3133F8CA-3F98-4F10-8930-C66CB1C77004}" srcOrd="0" destOrd="0" presId="urn:microsoft.com/office/officeart/2005/8/layout/hierarchy2"/>
    <dgm:cxn modelId="{64101605-0DF6-45CA-A5C2-D74562B1AC4E}" type="presParOf" srcId="{6EC5745F-12FB-4631-B42D-338081E4D8EF}" destId="{038B7B06-EA23-400C-96A4-230E7A4F368B}" srcOrd="1" destOrd="0" presId="urn:microsoft.com/office/officeart/2005/8/layout/hierarchy2"/>
    <dgm:cxn modelId="{CE3868F2-0AA1-45DF-960F-95E712728B37}" type="presParOf" srcId="{E0E32818-9179-4BF2-A557-53BC1E577275}" destId="{E7CF7EC0-7173-48A6-B676-4BE21D772BF5}" srcOrd="2" destOrd="0" presId="urn:microsoft.com/office/officeart/2005/8/layout/hierarchy2"/>
    <dgm:cxn modelId="{8DACE733-C7B6-46BA-A506-489A78C0C3C3}" type="presParOf" srcId="{E7CF7EC0-7173-48A6-B676-4BE21D772BF5}" destId="{D3FD4EF7-2253-4603-A945-40ECD4F5542B}" srcOrd="0" destOrd="0" presId="urn:microsoft.com/office/officeart/2005/8/layout/hierarchy2"/>
    <dgm:cxn modelId="{7429DEB6-E89A-4209-9CEE-A710E2FE36E5}" type="presParOf" srcId="{E0E32818-9179-4BF2-A557-53BC1E577275}" destId="{F3ABB32A-2D02-4029-A933-B04F04C69303}" srcOrd="3" destOrd="0" presId="urn:microsoft.com/office/officeart/2005/8/layout/hierarchy2"/>
    <dgm:cxn modelId="{BEB0D8D2-6BF0-40DE-A302-B9E1DD95BC6B}" type="presParOf" srcId="{F3ABB32A-2D02-4029-A933-B04F04C69303}" destId="{30039C4D-ABE5-439D-BF72-5882C7B48BDA}" srcOrd="0" destOrd="0" presId="urn:microsoft.com/office/officeart/2005/8/layout/hierarchy2"/>
    <dgm:cxn modelId="{44AACF04-A429-447F-BDCC-55888E0C2E91}" type="presParOf" srcId="{F3ABB32A-2D02-4029-A933-B04F04C69303}" destId="{43C55EE6-D254-4617-9C5E-E7A49F3AB533}" srcOrd="1" destOrd="0" presId="urn:microsoft.com/office/officeart/2005/8/layout/hierarchy2"/>
    <dgm:cxn modelId="{A0575871-216B-40C6-8CFF-8D6472141AE4}" type="presParOf" srcId="{43C55EE6-D254-4617-9C5E-E7A49F3AB533}" destId="{A4F8CAC2-FA64-45D5-B034-908F94ACE90F}" srcOrd="0" destOrd="0" presId="urn:microsoft.com/office/officeart/2005/8/layout/hierarchy2"/>
    <dgm:cxn modelId="{A7B9F137-C99E-4623-8F95-1BF7D620C26B}" type="presParOf" srcId="{A4F8CAC2-FA64-45D5-B034-908F94ACE90F}" destId="{AC14A0CF-DA1F-446B-AD40-468B37C22B9E}" srcOrd="0" destOrd="0" presId="urn:microsoft.com/office/officeart/2005/8/layout/hierarchy2"/>
    <dgm:cxn modelId="{0D0546A1-19FA-4CE0-8CA4-D7BCF4CA39B8}" type="presParOf" srcId="{43C55EE6-D254-4617-9C5E-E7A49F3AB533}" destId="{26A3E347-C9AC-4F49-B027-447A112E9A59}" srcOrd="1" destOrd="0" presId="urn:microsoft.com/office/officeart/2005/8/layout/hierarchy2"/>
    <dgm:cxn modelId="{5FA0F947-0603-4DA3-8E7D-91E07BA35788}" type="presParOf" srcId="{26A3E347-C9AC-4F49-B027-447A112E9A59}" destId="{7730C105-373C-4773-A7C8-B25E35E4BA72}" srcOrd="0" destOrd="0" presId="urn:microsoft.com/office/officeart/2005/8/layout/hierarchy2"/>
    <dgm:cxn modelId="{2E5A0DF2-02E6-40AA-A662-15D77390702B}" type="presParOf" srcId="{26A3E347-C9AC-4F49-B027-447A112E9A59}" destId="{919E0B44-1E9B-4A4C-9857-DDCF546335B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589C76-7CFB-45E1-804F-A3BF64112186}"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49308FF1-3152-4071-86F1-78D76454FAC2}">
      <dgm:prSet phldrT="[Text]"/>
      <dgm:spPr/>
      <dgm:t>
        <a:bodyPr/>
        <a:lstStyle/>
        <a:p>
          <a:r>
            <a:rPr lang="en-US" dirty="0" smtClean="0"/>
            <a:t>Good one</a:t>
          </a:r>
          <a:endParaRPr lang="en-US" dirty="0"/>
        </a:p>
      </dgm:t>
    </dgm:pt>
    <dgm:pt modelId="{DE98B6CF-EB96-4962-A713-AC7184D6F74E}" type="parTrans" cxnId="{0CDBBBFC-5F0D-4842-BF1B-B2CB45EC3F67}">
      <dgm:prSet/>
      <dgm:spPr/>
      <dgm:t>
        <a:bodyPr/>
        <a:lstStyle/>
        <a:p>
          <a:endParaRPr lang="en-US"/>
        </a:p>
      </dgm:t>
    </dgm:pt>
    <dgm:pt modelId="{6BA245B8-B670-4F72-BA8E-FC7389D4A7D7}" type="sibTrans" cxnId="{0CDBBBFC-5F0D-4842-BF1B-B2CB45EC3F67}">
      <dgm:prSet/>
      <dgm:spPr/>
      <dgm:t>
        <a:bodyPr/>
        <a:lstStyle/>
        <a:p>
          <a:endParaRPr lang="en-US"/>
        </a:p>
      </dgm:t>
    </dgm:pt>
    <dgm:pt modelId="{0E4548D8-C623-43FB-8C67-31F9239F0D61}">
      <dgm:prSet phldrT="[Text]"/>
      <dgm:spPr/>
      <dgm:t>
        <a:bodyPr/>
        <a:lstStyle/>
        <a:p>
          <a:r>
            <a:rPr lang="en-US" dirty="0" smtClean="0"/>
            <a:t>Based on all observation</a:t>
          </a:r>
          <a:endParaRPr lang="en-US" dirty="0"/>
        </a:p>
      </dgm:t>
    </dgm:pt>
    <dgm:pt modelId="{5286B1D4-0085-46AA-A6AE-F4497074743D}" type="parTrans" cxnId="{93C0DCFD-A4B8-4193-A5C4-930C5C308FD3}">
      <dgm:prSet/>
      <dgm:spPr/>
      <dgm:t>
        <a:bodyPr/>
        <a:lstStyle/>
        <a:p>
          <a:endParaRPr lang="en-US"/>
        </a:p>
      </dgm:t>
    </dgm:pt>
    <dgm:pt modelId="{DD0D32A6-9651-4B60-804E-67CE968F3631}" type="sibTrans" cxnId="{93C0DCFD-A4B8-4193-A5C4-930C5C308FD3}">
      <dgm:prSet/>
      <dgm:spPr/>
      <dgm:t>
        <a:bodyPr/>
        <a:lstStyle/>
        <a:p>
          <a:endParaRPr lang="en-US"/>
        </a:p>
      </dgm:t>
    </dgm:pt>
    <dgm:pt modelId="{43A8072D-E8A0-4A0B-A4C2-C26EDB107CEC}">
      <dgm:prSet phldrT="[Text]"/>
      <dgm:spPr/>
      <dgm:t>
        <a:bodyPr/>
        <a:lstStyle/>
        <a:p>
          <a:r>
            <a:rPr lang="en-US" dirty="0" smtClean="0"/>
            <a:t>Easily computable</a:t>
          </a:r>
          <a:endParaRPr lang="en-US" dirty="0"/>
        </a:p>
      </dgm:t>
    </dgm:pt>
    <dgm:pt modelId="{A2276F84-F182-41AE-9568-96CBD746E387}" type="parTrans" cxnId="{666E8F72-FC36-4081-B647-7E896EE40BF1}">
      <dgm:prSet/>
      <dgm:spPr/>
      <dgm:t>
        <a:bodyPr/>
        <a:lstStyle/>
        <a:p>
          <a:endParaRPr lang="en-US"/>
        </a:p>
      </dgm:t>
    </dgm:pt>
    <dgm:pt modelId="{A4C4821F-D892-4F59-95A8-6E38C4532E48}" type="sibTrans" cxnId="{666E8F72-FC36-4081-B647-7E896EE40BF1}">
      <dgm:prSet/>
      <dgm:spPr/>
      <dgm:t>
        <a:bodyPr/>
        <a:lstStyle/>
        <a:p>
          <a:endParaRPr lang="en-US"/>
        </a:p>
      </dgm:t>
    </dgm:pt>
    <dgm:pt modelId="{B0310FD1-B60D-4C68-B073-484DACCC44ED}">
      <dgm:prSet phldrT="[Text]"/>
      <dgm:spPr/>
      <dgm:t>
        <a:bodyPr/>
        <a:lstStyle/>
        <a:p>
          <a:r>
            <a:rPr lang="en-US" dirty="0" smtClean="0"/>
            <a:t>Least affected by extreme values</a:t>
          </a:r>
        </a:p>
      </dgm:t>
    </dgm:pt>
    <dgm:pt modelId="{1F1EB73C-FF33-4BD4-B3D0-6B0F775A4763}" type="parTrans" cxnId="{127C33CF-ABAC-4B57-8F2C-BB540A764D29}">
      <dgm:prSet/>
      <dgm:spPr/>
      <dgm:t>
        <a:bodyPr/>
        <a:lstStyle/>
        <a:p>
          <a:endParaRPr lang="en-US"/>
        </a:p>
      </dgm:t>
    </dgm:pt>
    <dgm:pt modelId="{D76EB9D9-721B-4D72-9157-40B4EDB7D8EE}" type="sibTrans" cxnId="{127C33CF-ABAC-4B57-8F2C-BB540A764D29}">
      <dgm:prSet/>
      <dgm:spPr/>
      <dgm:t>
        <a:bodyPr/>
        <a:lstStyle/>
        <a:p>
          <a:endParaRPr lang="en-US"/>
        </a:p>
      </dgm:t>
    </dgm:pt>
    <dgm:pt modelId="{09FB40EA-8750-41F6-8B33-DD78755A127A}">
      <dgm:prSet phldrT="[Text]"/>
      <dgm:spPr/>
      <dgm:t>
        <a:bodyPr/>
        <a:lstStyle/>
        <a:p>
          <a:r>
            <a:rPr lang="en-US" dirty="0" smtClean="0"/>
            <a:t>Fluctuate least from sample to sample drawn from the same population</a:t>
          </a:r>
        </a:p>
      </dgm:t>
    </dgm:pt>
    <dgm:pt modelId="{4376032F-DF54-4160-809C-1E7DB0916FBB}" type="parTrans" cxnId="{03DF95D4-6B7D-47A8-80A2-35F2ECF3D034}">
      <dgm:prSet/>
      <dgm:spPr/>
      <dgm:t>
        <a:bodyPr/>
        <a:lstStyle/>
        <a:p>
          <a:endParaRPr lang="en-US"/>
        </a:p>
      </dgm:t>
    </dgm:pt>
    <dgm:pt modelId="{D6B4F6D8-00B2-47AA-B004-9CE9A2B3B6D7}" type="sibTrans" cxnId="{03DF95D4-6B7D-47A8-80A2-35F2ECF3D034}">
      <dgm:prSet/>
      <dgm:spPr/>
      <dgm:t>
        <a:bodyPr/>
        <a:lstStyle/>
        <a:p>
          <a:endParaRPr lang="en-US"/>
        </a:p>
      </dgm:t>
    </dgm:pt>
    <dgm:pt modelId="{9A14C1EC-6E3C-46C7-9A85-36B1EE2C243E}" type="pres">
      <dgm:prSet presAssocID="{4F589C76-7CFB-45E1-804F-A3BF64112186}" presName="Name0" presStyleCnt="0">
        <dgm:presLayoutVars>
          <dgm:chPref val="1"/>
          <dgm:dir/>
          <dgm:animOne val="branch"/>
          <dgm:animLvl val="lvl"/>
          <dgm:resizeHandles val="exact"/>
        </dgm:presLayoutVars>
      </dgm:prSet>
      <dgm:spPr/>
      <dgm:t>
        <a:bodyPr/>
        <a:lstStyle/>
        <a:p>
          <a:endParaRPr lang="en-US"/>
        </a:p>
      </dgm:t>
    </dgm:pt>
    <dgm:pt modelId="{93BA60D1-36C8-49B2-9F39-2854EA67EEDF}" type="pres">
      <dgm:prSet presAssocID="{49308FF1-3152-4071-86F1-78D76454FAC2}" presName="root1" presStyleCnt="0"/>
      <dgm:spPr/>
    </dgm:pt>
    <dgm:pt modelId="{D3FF4799-0650-4B08-8CB7-B5B61855FA53}" type="pres">
      <dgm:prSet presAssocID="{49308FF1-3152-4071-86F1-78D76454FAC2}" presName="LevelOneTextNode" presStyleLbl="node0" presStyleIdx="0" presStyleCnt="1">
        <dgm:presLayoutVars>
          <dgm:chPref val="3"/>
        </dgm:presLayoutVars>
      </dgm:prSet>
      <dgm:spPr/>
      <dgm:t>
        <a:bodyPr/>
        <a:lstStyle/>
        <a:p>
          <a:endParaRPr lang="en-US"/>
        </a:p>
      </dgm:t>
    </dgm:pt>
    <dgm:pt modelId="{787327B0-00C8-404E-9AD4-9CB7E27DA561}" type="pres">
      <dgm:prSet presAssocID="{49308FF1-3152-4071-86F1-78D76454FAC2}" presName="level2hierChild" presStyleCnt="0"/>
      <dgm:spPr/>
    </dgm:pt>
    <dgm:pt modelId="{DE052E5C-0A5C-4E06-8A35-72C9D676BE6E}" type="pres">
      <dgm:prSet presAssocID="{5286B1D4-0085-46AA-A6AE-F4497074743D}" presName="conn2-1" presStyleLbl="parChTrans1D2" presStyleIdx="0" presStyleCnt="4"/>
      <dgm:spPr/>
      <dgm:t>
        <a:bodyPr/>
        <a:lstStyle/>
        <a:p>
          <a:endParaRPr lang="en-US"/>
        </a:p>
      </dgm:t>
    </dgm:pt>
    <dgm:pt modelId="{E6B280F7-15CF-49BF-B200-E7B6914BA606}" type="pres">
      <dgm:prSet presAssocID="{5286B1D4-0085-46AA-A6AE-F4497074743D}" presName="connTx" presStyleLbl="parChTrans1D2" presStyleIdx="0" presStyleCnt="4"/>
      <dgm:spPr/>
      <dgm:t>
        <a:bodyPr/>
        <a:lstStyle/>
        <a:p>
          <a:endParaRPr lang="en-US"/>
        </a:p>
      </dgm:t>
    </dgm:pt>
    <dgm:pt modelId="{EF02D207-4F4C-4CBC-80E9-1B8D63DB1B84}" type="pres">
      <dgm:prSet presAssocID="{0E4548D8-C623-43FB-8C67-31F9239F0D61}" presName="root2" presStyleCnt="0"/>
      <dgm:spPr/>
    </dgm:pt>
    <dgm:pt modelId="{845CCF64-4BD9-4470-BDA4-60A5400C8F4E}" type="pres">
      <dgm:prSet presAssocID="{0E4548D8-C623-43FB-8C67-31F9239F0D61}" presName="LevelTwoTextNode" presStyleLbl="node2" presStyleIdx="0" presStyleCnt="4">
        <dgm:presLayoutVars>
          <dgm:chPref val="3"/>
        </dgm:presLayoutVars>
      </dgm:prSet>
      <dgm:spPr/>
      <dgm:t>
        <a:bodyPr/>
        <a:lstStyle/>
        <a:p>
          <a:endParaRPr lang="en-US"/>
        </a:p>
      </dgm:t>
    </dgm:pt>
    <dgm:pt modelId="{23785E40-1B89-455F-8AE0-C40FCDF8B6B1}" type="pres">
      <dgm:prSet presAssocID="{0E4548D8-C623-43FB-8C67-31F9239F0D61}" presName="level3hierChild" presStyleCnt="0"/>
      <dgm:spPr/>
    </dgm:pt>
    <dgm:pt modelId="{4DE8145B-03C4-4710-A428-9894B6379813}" type="pres">
      <dgm:prSet presAssocID="{A2276F84-F182-41AE-9568-96CBD746E387}" presName="conn2-1" presStyleLbl="parChTrans1D2" presStyleIdx="1" presStyleCnt="4"/>
      <dgm:spPr/>
      <dgm:t>
        <a:bodyPr/>
        <a:lstStyle/>
        <a:p>
          <a:endParaRPr lang="en-US"/>
        </a:p>
      </dgm:t>
    </dgm:pt>
    <dgm:pt modelId="{75FD4CAD-292F-40C6-B638-18E6A1CEC7C2}" type="pres">
      <dgm:prSet presAssocID="{A2276F84-F182-41AE-9568-96CBD746E387}" presName="connTx" presStyleLbl="parChTrans1D2" presStyleIdx="1" presStyleCnt="4"/>
      <dgm:spPr/>
      <dgm:t>
        <a:bodyPr/>
        <a:lstStyle/>
        <a:p>
          <a:endParaRPr lang="en-US"/>
        </a:p>
      </dgm:t>
    </dgm:pt>
    <dgm:pt modelId="{EE6C668E-1598-4614-ABB0-DF2520DF15D3}" type="pres">
      <dgm:prSet presAssocID="{43A8072D-E8A0-4A0B-A4C2-C26EDB107CEC}" presName="root2" presStyleCnt="0"/>
      <dgm:spPr/>
    </dgm:pt>
    <dgm:pt modelId="{A1EFEC6D-26FC-4F50-B5A8-39C39C365B06}" type="pres">
      <dgm:prSet presAssocID="{43A8072D-E8A0-4A0B-A4C2-C26EDB107CEC}" presName="LevelTwoTextNode" presStyleLbl="node2" presStyleIdx="1" presStyleCnt="4">
        <dgm:presLayoutVars>
          <dgm:chPref val="3"/>
        </dgm:presLayoutVars>
      </dgm:prSet>
      <dgm:spPr/>
      <dgm:t>
        <a:bodyPr/>
        <a:lstStyle/>
        <a:p>
          <a:endParaRPr lang="en-US"/>
        </a:p>
      </dgm:t>
    </dgm:pt>
    <dgm:pt modelId="{D4F3BDC0-E7E6-44AB-9C33-AAC2BC97F09A}" type="pres">
      <dgm:prSet presAssocID="{43A8072D-E8A0-4A0B-A4C2-C26EDB107CEC}" presName="level3hierChild" presStyleCnt="0"/>
      <dgm:spPr/>
    </dgm:pt>
    <dgm:pt modelId="{D7AC07F0-2A05-48E2-9E14-722A3268E5F4}" type="pres">
      <dgm:prSet presAssocID="{1F1EB73C-FF33-4BD4-B3D0-6B0F775A4763}" presName="conn2-1" presStyleLbl="parChTrans1D2" presStyleIdx="2" presStyleCnt="4"/>
      <dgm:spPr/>
      <dgm:t>
        <a:bodyPr/>
        <a:lstStyle/>
        <a:p>
          <a:endParaRPr lang="en-US"/>
        </a:p>
      </dgm:t>
    </dgm:pt>
    <dgm:pt modelId="{4569A2B8-A5B8-4072-B644-193E98FDDA05}" type="pres">
      <dgm:prSet presAssocID="{1F1EB73C-FF33-4BD4-B3D0-6B0F775A4763}" presName="connTx" presStyleLbl="parChTrans1D2" presStyleIdx="2" presStyleCnt="4"/>
      <dgm:spPr/>
      <dgm:t>
        <a:bodyPr/>
        <a:lstStyle/>
        <a:p>
          <a:endParaRPr lang="en-US"/>
        </a:p>
      </dgm:t>
    </dgm:pt>
    <dgm:pt modelId="{8FB72671-E12A-4110-8261-3D9CFA4F3DFA}" type="pres">
      <dgm:prSet presAssocID="{B0310FD1-B60D-4C68-B073-484DACCC44ED}" presName="root2" presStyleCnt="0"/>
      <dgm:spPr/>
    </dgm:pt>
    <dgm:pt modelId="{2CE6422E-CF27-49A1-9A68-D03D8FC61E9A}" type="pres">
      <dgm:prSet presAssocID="{B0310FD1-B60D-4C68-B073-484DACCC44ED}" presName="LevelTwoTextNode" presStyleLbl="node2" presStyleIdx="2" presStyleCnt="4">
        <dgm:presLayoutVars>
          <dgm:chPref val="3"/>
        </dgm:presLayoutVars>
      </dgm:prSet>
      <dgm:spPr/>
      <dgm:t>
        <a:bodyPr/>
        <a:lstStyle/>
        <a:p>
          <a:endParaRPr lang="en-US"/>
        </a:p>
      </dgm:t>
    </dgm:pt>
    <dgm:pt modelId="{6320F8A9-CD1A-43B7-B9EA-DF1E55373D47}" type="pres">
      <dgm:prSet presAssocID="{B0310FD1-B60D-4C68-B073-484DACCC44ED}" presName="level3hierChild" presStyleCnt="0"/>
      <dgm:spPr/>
    </dgm:pt>
    <dgm:pt modelId="{988ECA1D-AAB8-4984-8623-6CCD0412B580}" type="pres">
      <dgm:prSet presAssocID="{4376032F-DF54-4160-809C-1E7DB0916FBB}" presName="conn2-1" presStyleLbl="parChTrans1D2" presStyleIdx="3" presStyleCnt="4"/>
      <dgm:spPr/>
      <dgm:t>
        <a:bodyPr/>
        <a:lstStyle/>
        <a:p>
          <a:endParaRPr lang="en-US"/>
        </a:p>
      </dgm:t>
    </dgm:pt>
    <dgm:pt modelId="{18B68671-524D-427B-8CE2-DD88577FD49B}" type="pres">
      <dgm:prSet presAssocID="{4376032F-DF54-4160-809C-1E7DB0916FBB}" presName="connTx" presStyleLbl="parChTrans1D2" presStyleIdx="3" presStyleCnt="4"/>
      <dgm:spPr/>
      <dgm:t>
        <a:bodyPr/>
        <a:lstStyle/>
        <a:p>
          <a:endParaRPr lang="en-US"/>
        </a:p>
      </dgm:t>
    </dgm:pt>
    <dgm:pt modelId="{325FE2F7-5063-4161-9B98-76D36892CFE7}" type="pres">
      <dgm:prSet presAssocID="{09FB40EA-8750-41F6-8B33-DD78755A127A}" presName="root2" presStyleCnt="0"/>
      <dgm:spPr/>
    </dgm:pt>
    <dgm:pt modelId="{CD5E229B-47EA-4022-99B9-BA9E5C538C12}" type="pres">
      <dgm:prSet presAssocID="{09FB40EA-8750-41F6-8B33-DD78755A127A}" presName="LevelTwoTextNode" presStyleLbl="node2" presStyleIdx="3" presStyleCnt="4">
        <dgm:presLayoutVars>
          <dgm:chPref val="3"/>
        </dgm:presLayoutVars>
      </dgm:prSet>
      <dgm:spPr/>
      <dgm:t>
        <a:bodyPr/>
        <a:lstStyle/>
        <a:p>
          <a:endParaRPr lang="en-US"/>
        </a:p>
      </dgm:t>
    </dgm:pt>
    <dgm:pt modelId="{93A7296E-C13C-4273-8786-11C39EB44C78}" type="pres">
      <dgm:prSet presAssocID="{09FB40EA-8750-41F6-8B33-DD78755A127A}" presName="level3hierChild" presStyleCnt="0"/>
      <dgm:spPr/>
    </dgm:pt>
  </dgm:ptLst>
  <dgm:cxnLst>
    <dgm:cxn modelId="{03DF95D4-6B7D-47A8-80A2-35F2ECF3D034}" srcId="{49308FF1-3152-4071-86F1-78D76454FAC2}" destId="{09FB40EA-8750-41F6-8B33-DD78755A127A}" srcOrd="3" destOrd="0" parTransId="{4376032F-DF54-4160-809C-1E7DB0916FBB}" sibTransId="{D6B4F6D8-00B2-47AA-B004-9CE9A2B3B6D7}"/>
    <dgm:cxn modelId="{A66AA122-862D-4F91-A9B6-F328D38DBD9B}" type="presOf" srcId="{A2276F84-F182-41AE-9568-96CBD746E387}" destId="{75FD4CAD-292F-40C6-B638-18E6A1CEC7C2}" srcOrd="1" destOrd="0" presId="urn:microsoft.com/office/officeart/2008/layout/HorizontalMultiLevelHierarchy"/>
    <dgm:cxn modelId="{38130377-876A-4A0E-84D8-740552A77917}" type="presOf" srcId="{5286B1D4-0085-46AA-A6AE-F4497074743D}" destId="{DE052E5C-0A5C-4E06-8A35-72C9D676BE6E}" srcOrd="0" destOrd="0" presId="urn:microsoft.com/office/officeart/2008/layout/HorizontalMultiLevelHierarchy"/>
    <dgm:cxn modelId="{A1BD4522-DE88-4C91-81CB-3094A5F10638}" type="presOf" srcId="{4376032F-DF54-4160-809C-1E7DB0916FBB}" destId="{18B68671-524D-427B-8CE2-DD88577FD49B}" srcOrd="1" destOrd="0" presId="urn:microsoft.com/office/officeart/2008/layout/HorizontalMultiLevelHierarchy"/>
    <dgm:cxn modelId="{AE6A34F9-6314-481D-9027-FCC2284A4031}" type="presOf" srcId="{0E4548D8-C623-43FB-8C67-31F9239F0D61}" destId="{845CCF64-4BD9-4470-BDA4-60A5400C8F4E}" srcOrd="0" destOrd="0" presId="urn:microsoft.com/office/officeart/2008/layout/HorizontalMultiLevelHierarchy"/>
    <dgm:cxn modelId="{127C33CF-ABAC-4B57-8F2C-BB540A764D29}" srcId="{49308FF1-3152-4071-86F1-78D76454FAC2}" destId="{B0310FD1-B60D-4C68-B073-484DACCC44ED}" srcOrd="2" destOrd="0" parTransId="{1F1EB73C-FF33-4BD4-B3D0-6B0F775A4763}" sibTransId="{D76EB9D9-721B-4D72-9157-40B4EDB7D8EE}"/>
    <dgm:cxn modelId="{26BB779C-DE9C-4814-9944-59CAC7FADE26}" type="presOf" srcId="{B0310FD1-B60D-4C68-B073-484DACCC44ED}" destId="{2CE6422E-CF27-49A1-9A68-D03D8FC61E9A}" srcOrd="0" destOrd="0" presId="urn:microsoft.com/office/officeart/2008/layout/HorizontalMultiLevelHierarchy"/>
    <dgm:cxn modelId="{C161A70E-60AC-45EF-B966-0A0F6360BB5D}" type="presOf" srcId="{4376032F-DF54-4160-809C-1E7DB0916FBB}" destId="{988ECA1D-AAB8-4984-8623-6CCD0412B580}" srcOrd="0" destOrd="0" presId="urn:microsoft.com/office/officeart/2008/layout/HorizontalMultiLevelHierarchy"/>
    <dgm:cxn modelId="{666E8F72-FC36-4081-B647-7E896EE40BF1}" srcId="{49308FF1-3152-4071-86F1-78D76454FAC2}" destId="{43A8072D-E8A0-4A0B-A4C2-C26EDB107CEC}" srcOrd="1" destOrd="0" parTransId="{A2276F84-F182-41AE-9568-96CBD746E387}" sibTransId="{A4C4821F-D892-4F59-95A8-6E38C4532E48}"/>
    <dgm:cxn modelId="{93C0DCFD-A4B8-4193-A5C4-930C5C308FD3}" srcId="{49308FF1-3152-4071-86F1-78D76454FAC2}" destId="{0E4548D8-C623-43FB-8C67-31F9239F0D61}" srcOrd="0" destOrd="0" parTransId="{5286B1D4-0085-46AA-A6AE-F4497074743D}" sibTransId="{DD0D32A6-9651-4B60-804E-67CE968F3631}"/>
    <dgm:cxn modelId="{B34CD363-CC2E-4B62-BAD0-53D9E163FE86}" type="presOf" srcId="{5286B1D4-0085-46AA-A6AE-F4497074743D}" destId="{E6B280F7-15CF-49BF-B200-E7B6914BA606}" srcOrd="1" destOrd="0" presId="urn:microsoft.com/office/officeart/2008/layout/HorizontalMultiLevelHierarchy"/>
    <dgm:cxn modelId="{8F566496-6962-4C42-8B42-F22E0A8C5B2A}" type="presOf" srcId="{1F1EB73C-FF33-4BD4-B3D0-6B0F775A4763}" destId="{4569A2B8-A5B8-4072-B644-193E98FDDA05}" srcOrd="1" destOrd="0" presId="urn:microsoft.com/office/officeart/2008/layout/HorizontalMultiLevelHierarchy"/>
    <dgm:cxn modelId="{2688972E-28AC-4A29-86A0-E9CC6DBF6EFE}" type="presOf" srcId="{4F589C76-7CFB-45E1-804F-A3BF64112186}" destId="{9A14C1EC-6E3C-46C7-9A85-36B1EE2C243E}" srcOrd="0" destOrd="0" presId="urn:microsoft.com/office/officeart/2008/layout/HorizontalMultiLevelHierarchy"/>
    <dgm:cxn modelId="{78FADDBC-E97B-4309-83A5-72146F6B4159}" type="presOf" srcId="{A2276F84-F182-41AE-9568-96CBD746E387}" destId="{4DE8145B-03C4-4710-A428-9894B6379813}" srcOrd="0" destOrd="0" presId="urn:microsoft.com/office/officeart/2008/layout/HorizontalMultiLevelHierarchy"/>
    <dgm:cxn modelId="{4155F05B-C4DA-4C72-BC4D-68DBC03E4AC6}" type="presOf" srcId="{43A8072D-E8A0-4A0B-A4C2-C26EDB107CEC}" destId="{A1EFEC6D-26FC-4F50-B5A8-39C39C365B06}" srcOrd="0" destOrd="0" presId="urn:microsoft.com/office/officeart/2008/layout/HorizontalMultiLevelHierarchy"/>
    <dgm:cxn modelId="{0CDBBBFC-5F0D-4842-BF1B-B2CB45EC3F67}" srcId="{4F589C76-7CFB-45E1-804F-A3BF64112186}" destId="{49308FF1-3152-4071-86F1-78D76454FAC2}" srcOrd="0" destOrd="0" parTransId="{DE98B6CF-EB96-4962-A713-AC7184D6F74E}" sibTransId="{6BA245B8-B670-4F72-BA8E-FC7389D4A7D7}"/>
    <dgm:cxn modelId="{01CFE817-51F3-4AE5-81C9-FE3470BB215F}" type="presOf" srcId="{09FB40EA-8750-41F6-8B33-DD78755A127A}" destId="{CD5E229B-47EA-4022-99B9-BA9E5C538C12}" srcOrd="0" destOrd="0" presId="urn:microsoft.com/office/officeart/2008/layout/HorizontalMultiLevelHierarchy"/>
    <dgm:cxn modelId="{ADD1B145-10B0-461F-B4DE-8278E3E2C454}" type="presOf" srcId="{1F1EB73C-FF33-4BD4-B3D0-6B0F775A4763}" destId="{D7AC07F0-2A05-48E2-9E14-722A3268E5F4}" srcOrd="0" destOrd="0" presId="urn:microsoft.com/office/officeart/2008/layout/HorizontalMultiLevelHierarchy"/>
    <dgm:cxn modelId="{E4C36D08-0C4C-4127-8454-90A486BD0810}" type="presOf" srcId="{49308FF1-3152-4071-86F1-78D76454FAC2}" destId="{D3FF4799-0650-4B08-8CB7-B5B61855FA53}" srcOrd="0" destOrd="0" presId="urn:microsoft.com/office/officeart/2008/layout/HorizontalMultiLevelHierarchy"/>
    <dgm:cxn modelId="{5C2E3617-B489-489B-9FFB-C2438F22D83F}" type="presParOf" srcId="{9A14C1EC-6E3C-46C7-9A85-36B1EE2C243E}" destId="{93BA60D1-36C8-49B2-9F39-2854EA67EEDF}" srcOrd="0" destOrd="0" presId="urn:microsoft.com/office/officeart/2008/layout/HorizontalMultiLevelHierarchy"/>
    <dgm:cxn modelId="{A40594B1-DDAB-4A5C-AA51-96E32FCF199A}" type="presParOf" srcId="{93BA60D1-36C8-49B2-9F39-2854EA67EEDF}" destId="{D3FF4799-0650-4B08-8CB7-B5B61855FA53}" srcOrd="0" destOrd="0" presId="urn:microsoft.com/office/officeart/2008/layout/HorizontalMultiLevelHierarchy"/>
    <dgm:cxn modelId="{0160BC75-3187-4C1A-A005-96CFBA4A445C}" type="presParOf" srcId="{93BA60D1-36C8-49B2-9F39-2854EA67EEDF}" destId="{787327B0-00C8-404E-9AD4-9CB7E27DA561}" srcOrd="1" destOrd="0" presId="urn:microsoft.com/office/officeart/2008/layout/HorizontalMultiLevelHierarchy"/>
    <dgm:cxn modelId="{6D606E0B-5772-4520-BC53-43228B742257}" type="presParOf" srcId="{787327B0-00C8-404E-9AD4-9CB7E27DA561}" destId="{DE052E5C-0A5C-4E06-8A35-72C9D676BE6E}" srcOrd="0" destOrd="0" presId="urn:microsoft.com/office/officeart/2008/layout/HorizontalMultiLevelHierarchy"/>
    <dgm:cxn modelId="{09D8D241-4DFF-4B93-A4E7-4197B555B144}" type="presParOf" srcId="{DE052E5C-0A5C-4E06-8A35-72C9D676BE6E}" destId="{E6B280F7-15CF-49BF-B200-E7B6914BA606}" srcOrd="0" destOrd="0" presId="urn:microsoft.com/office/officeart/2008/layout/HorizontalMultiLevelHierarchy"/>
    <dgm:cxn modelId="{59024AF1-CCF0-48CA-8BEE-829B605A97A1}" type="presParOf" srcId="{787327B0-00C8-404E-9AD4-9CB7E27DA561}" destId="{EF02D207-4F4C-4CBC-80E9-1B8D63DB1B84}" srcOrd="1" destOrd="0" presId="urn:microsoft.com/office/officeart/2008/layout/HorizontalMultiLevelHierarchy"/>
    <dgm:cxn modelId="{4FA2932B-8A21-4D7A-8290-D2FA3411AB5B}" type="presParOf" srcId="{EF02D207-4F4C-4CBC-80E9-1B8D63DB1B84}" destId="{845CCF64-4BD9-4470-BDA4-60A5400C8F4E}" srcOrd="0" destOrd="0" presId="urn:microsoft.com/office/officeart/2008/layout/HorizontalMultiLevelHierarchy"/>
    <dgm:cxn modelId="{829475E9-9A56-4A70-AD56-8208EF977930}" type="presParOf" srcId="{EF02D207-4F4C-4CBC-80E9-1B8D63DB1B84}" destId="{23785E40-1B89-455F-8AE0-C40FCDF8B6B1}" srcOrd="1" destOrd="0" presId="urn:microsoft.com/office/officeart/2008/layout/HorizontalMultiLevelHierarchy"/>
    <dgm:cxn modelId="{99D53ECB-B4D8-44C8-A4EA-0CE599DA0E9F}" type="presParOf" srcId="{787327B0-00C8-404E-9AD4-9CB7E27DA561}" destId="{4DE8145B-03C4-4710-A428-9894B6379813}" srcOrd="2" destOrd="0" presId="urn:microsoft.com/office/officeart/2008/layout/HorizontalMultiLevelHierarchy"/>
    <dgm:cxn modelId="{81E29E0B-9C20-41D8-BA79-71D32DC2CE3C}" type="presParOf" srcId="{4DE8145B-03C4-4710-A428-9894B6379813}" destId="{75FD4CAD-292F-40C6-B638-18E6A1CEC7C2}" srcOrd="0" destOrd="0" presId="urn:microsoft.com/office/officeart/2008/layout/HorizontalMultiLevelHierarchy"/>
    <dgm:cxn modelId="{91C3775A-0037-4E01-BD43-FED443CA88DF}" type="presParOf" srcId="{787327B0-00C8-404E-9AD4-9CB7E27DA561}" destId="{EE6C668E-1598-4614-ABB0-DF2520DF15D3}" srcOrd="3" destOrd="0" presId="urn:microsoft.com/office/officeart/2008/layout/HorizontalMultiLevelHierarchy"/>
    <dgm:cxn modelId="{333DFE2C-A9C5-4D24-A141-BCF9623B5C9C}" type="presParOf" srcId="{EE6C668E-1598-4614-ABB0-DF2520DF15D3}" destId="{A1EFEC6D-26FC-4F50-B5A8-39C39C365B06}" srcOrd="0" destOrd="0" presId="urn:microsoft.com/office/officeart/2008/layout/HorizontalMultiLevelHierarchy"/>
    <dgm:cxn modelId="{EE7BD8D5-EE0F-4EE2-9761-B616B05D3B81}" type="presParOf" srcId="{EE6C668E-1598-4614-ABB0-DF2520DF15D3}" destId="{D4F3BDC0-E7E6-44AB-9C33-AAC2BC97F09A}" srcOrd="1" destOrd="0" presId="urn:microsoft.com/office/officeart/2008/layout/HorizontalMultiLevelHierarchy"/>
    <dgm:cxn modelId="{31361733-9C53-40B6-A2DC-3439345F3AAA}" type="presParOf" srcId="{787327B0-00C8-404E-9AD4-9CB7E27DA561}" destId="{D7AC07F0-2A05-48E2-9E14-722A3268E5F4}" srcOrd="4" destOrd="0" presId="urn:microsoft.com/office/officeart/2008/layout/HorizontalMultiLevelHierarchy"/>
    <dgm:cxn modelId="{994215B3-8E3B-4331-B672-0FD29CC11DD9}" type="presParOf" srcId="{D7AC07F0-2A05-48E2-9E14-722A3268E5F4}" destId="{4569A2B8-A5B8-4072-B644-193E98FDDA05}" srcOrd="0" destOrd="0" presId="urn:microsoft.com/office/officeart/2008/layout/HorizontalMultiLevelHierarchy"/>
    <dgm:cxn modelId="{6A8812D5-12F5-478B-AC13-AE5A231E5BA9}" type="presParOf" srcId="{787327B0-00C8-404E-9AD4-9CB7E27DA561}" destId="{8FB72671-E12A-4110-8261-3D9CFA4F3DFA}" srcOrd="5" destOrd="0" presId="urn:microsoft.com/office/officeart/2008/layout/HorizontalMultiLevelHierarchy"/>
    <dgm:cxn modelId="{CA3F26FE-F6D8-4F53-892A-AF343A5C200F}" type="presParOf" srcId="{8FB72671-E12A-4110-8261-3D9CFA4F3DFA}" destId="{2CE6422E-CF27-49A1-9A68-D03D8FC61E9A}" srcOrd="0" destOrd="0" presId="urn:microsoft.com/office/officeart/2008/layout/HorizontalMultiLevelHierarchy"/>
    <dgm:cxn modelId="{49E09650-E462-4086-8E7C-0C8EE1CE4CA9}" type="presParOf" srcId="{8FB72671-E12A-4110-8261-3D9CFA4F3DFA}" destId="{6320F8A9-CD1A-43B7-B9EA-DF1E55373D47}" srcOrd="1" destOrd="0" presId="urn:microsoft.com/office/officeart/2008/layout/HorizontalMultiLevelHierarchy"/>
    <dgm:cxn modelId="{23A05ACA-43B2-4219-BC5F-C0A35C16094F}" type="presParOf" srcId="{787327B0-00C8-404E-9AD4-9CB7E27DA561}" destId="{988ECA1D-AAB8-4984-8623-6CCD0412B580}" srcOrd="6" destOrd="0" presId="urn:microsoft.com/office/officeart/2008/layout/HorizontalMultiLevelHierarchy"/>
    <dgm:cxn modelId="{8D593CB6-5956-40B9-82CB-54AEF4ACB644}" type="presParOf" srcId="{988ECA1D-AAB8-4984-8623-6CCD0412B580}" destId="{18B68671-524D-427B-8CE2-DD88577FD49B}" srcOrd="0" destOrd="0" presId="urn:microsoft.com/office/officeart/2008/layout/HorizontalMultiLevelHierarchy"/>
    <dgm:cxn modelId="{5CECDDEA-B2B5-440D-9849-DF1A8DC96C79}" type="presParOf" srcId="{787327B0-00C8-404E-9AD4-9CB7E27DA561}" destId="{325FE2F7-5063-4161-9B98-76D36892CFE7}" srcOrd="7" destOrd="0" presId="urn:microsoft.com/office/officeart/2008/layout/HorizontalMultiLevelHierarchy"/>
    <dgm:cxn modelId="{E4EDC8CC-B165-4EE3-B22E-9D2DEE5F960B}" type="presParOf" srcId="{325FE2F7-5063-4161-9B98-76D36892CFE7}" destId="{CD5E229B-47EA-4022-99B9-BA9E5C538C12}" srcOrd="0" destOrd="0" presId="urn:microsoft.com/office/officeart/2008/layout/HorizontalMultiLevelHierarchy"/>
    <dgm:cxn modelId="{968A5123-438B-43F6-9E65-8044E913951B}" type="presParOf" srcId="{325FE2F7-5063-4161-9B98-76D36892CFE7}" destId="{93A7296E-C13C-4273-8786-11C39EB44C78}"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3A496-EFB2-4F84-B525-E4769191B074}">
      <dsp:nvSpPr>
        <dsp:cNvPr id="0" name=""/>
        <dsp:cNvSpPr/>
      </dsp:nvSpPr>
      <dsp:spPr>
        <a:xfrm rot="5400000">
          <a:off x="3218311" y="-1189715"/>
          <a:ext cx="827338" cy="341833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Statistical Distributions, experimental designs, sampling designs, etc.</a:t>
          </a:r>
          <a:endParaRPr lang="en-US" sz="1200" kern="1200" dirty="0"/>
        </a:p>
      </dsp:txBody>
      <dsp:txXfrm rot="-5400000">
        <a:off x="1922814" y="146169"/>
        <a:ext cx="3377947" cy="746564"/>
      </dsp:txXfrm>
    </dsp:sp>
    <dsp:sp modelId="{7E0D6450-9262-41F3-AA2D-90277409813D}">
      <dsp:nvSpPr>
        <dsp:cNvPr id="0" name=""/>
        <dsp:cNvSpPr/>
      </dsp:nvSpPr>
      <dsp:spPr>
        <a:xfrm>
          <a:off x="0" y="2365"/>
          <a:ext cx="1922813" cy="10341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Mathematical or Theoretical statistics</a:t>
          </a:r>
          <a:endParaRPr lang="en-US" sz="2000" kern="1200" dirty="0"/>
        </a:p>
      </dsp:txBody>
      <dsp:txXfrm>
        <a:off x="50484" y="52849"/>
        <a:ext cx="1821845" cy="933204"/>
      </dsp:txXfrm>
    </dsp:sp>
    <dsp:sp modelId="{CFFFF55B-EC12-43A9-80EF-CF016B76E462}">
      <dsp:nvSpPr>
        <dsp:cNvPr id="0" name=""/>
        <dsp:cNvSpPr/>
      </dsp:nvSpPr>
      <dsp:spPr>
        <a:xfrm rot="5400000">
          <a:off x="3218311" y="-103833"/>
          <a:ext cx="827338" cy="341833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Collection, tabulation, analysis and interpretation of data, etc.</a:t>
          </a:r>
          <a:endParaRPr lang="en-US" sz="1200" kern="1200" dirty="0"/>
        </a:p>
      </dsp:txBody>
      <dsp:txXfrm rot="-5400000">
        <a:off x="1922814" y="1232051"/>
        <a:ext cx="3377947" cy="746564"/>
      </dsp:txXfrm>
    </dsp:sp>
    <dsp:sp modelId="{53762502-67EB-48D4-A798-249809E6C726}">
      <dsp:nvSpPr>
        <dsp:cNvPr id="0" name=""/>
        <dsp:cNvSpPr/>
      </dsp:nvSpPr>
      <dsp:spPr>
        <a:xfrm>
          <a:off x="0" y="1088246"/>
          <a:ext cx="1922813" cy="10341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Statistical methods or functions</a:t>
          </a:r>
          <a:endParaRPr lang="en-US" sz="2000" kern="1200" dirty="0"/>
        </a:p>
      </dsp:txBody>
      <dsp:txXfrm>
        <a:off x="50484" y="1138730"/>
        <a:ext cx="1821845" cy="933204"/>
      </dsp:txXfrm>
    </dsp:sp>
    <dsp:sp modelId="{1650E2C3-024D-401E-B26B-9FBA9F6E4111}">
      <dsp:nvSpPr>
        <dsp:cNvPr id="0" name=""/>
        <dsp:cNvSpPr/>
      </dsp:nvSpPr>
      <dsp:spPr>
        <a:xfrm rot="5400000">
          <a:off x="3218311" y="982047"/>
          <a:ext cx="827338" cy="341833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Classification and diagrammatic representation of data.</a:t>
          </a:r>
          <a:endParaRPr lang="en-US" sz="1200" kern="1200" dirty="0"/>
        </a:p>
      </dsp:txBody>
      <dsp:txXfrm rot="-5400000">
        <a:off x="1922814" y="2317932"/>
        <a:ext cx="3377947" cy="746564"/>
      </dsp:txXfrm>
    </dsp:sp>
    <dsp:sp modelId="{453E19E0-411D-437A-912A-14928A9E2441}">
      <dsp:nvSpPr>
        <dsp:cNvPr id="0" name=""/>
        <dsp:cNvSpPr/>
      </dsp:nvSpPr>
      <dsp:spPr>
        <a:xfrm>
          <a:off x="0" y="2174128"/>
          <a:ext cx="1922813" cy="10341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rgbClr val="FF0000"/>
              </a:solidFill>
            </a:rPr>
            <a:t>Descriptive statistics</a:t>
          </a:r>
          <a:endParaRPr lang="en-US" sz="2000" kern="1200" dirty="0">
            <a:solidFill>
              <a:srgbClr val="FF0000"/>
            </a:solidFill>
          </a:endParaRPr>
        </a:p>
      </dsp:txBody>
      <dsp:txXfrm>
        <a:off x="50484" y="2224612"/>
        <a:ext cx="1821845" cy="933204"/>
      </dsp:txXfrm>
    </dsp:sp>
    <dsp:sp modelId="{2B818A78-44F2-4E88-8B93-D8E6527E177A}">
      <dsp:nvSpPr>
        <dsp:cNvPr id="0" name=""/>
        <dsp:cNvSpPr/>
      </dsp:nvSpPr>
      <dsp:spPr>
        <a:xfrm rot="5400000">
          <a:off x="3218311" y="2067929"/>
          <a:ext cx="827338" cy="341833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To draw conclusion about population on the basis of sample drawn from it.</a:t>
          </a:r>
          <a:endParaRPr lang="en-US" sz="1200" kern="1200" dirty="0"/>
        </a:p>
        <a:p>
          <a:pPr marL="114300" lvl="1" indent="-114300" algn="l" defTabSz="533400">
            <a:lnSpc>
              <a:spcPct val="90000"/>
            </a:lnSpc>
            <a:spcBef>
              <a:spcPct val="0"/>
            </a:spcBef>
            <a:spcAft>
              <a:spcPct val="15000"/>
            </a:spcAft>
            <a:buChar char="••"/>
          </a:pPr>
          <a:r>
            <a:rPr lang="en-US" sz="1200" kern="1200" dirty="0" smtClean="0"/>
            <a:t>In this we check hypothesis.</a:t>
          </a:r>
          <a:endParaRPr lang="en-US" sz="1200" kern="1200" dirty="0"/>
        </a:p>
      </dsp:txBody>
      <dsp:txXfrm rot="-5400000">
        <a:off x="1922814" y="3403814"/>
        <a:ext cx="3377947" cy="746564"/>
      </dsp:txXfrm>
    </dsp:sp>
    <dsp:sp modelId="{8AACA89E-86A3-41EF-B0E4-56A1752CE9AA}">
      <dsp:nvSpPr>
        <dsp:cNvPr id="0" name=""/>
        <dsp:cNvSpPr/>
      </dsp:nvSpPr>
      <dsp:spPr>
        <a:xfrm>
          <a:off x="0" y="3260010"/>
          <a:ext cx="1922813" cy="10341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solidFill>
                <a:srgbClr val="FF0000"/>
              </a:solidFill>
            </a:rPr>
            <a:t>Inferential Statistics</a:t>
          </a:r>
          <a:endParaRPr lang="en-US" sz="2000" kern="1200" dirty="0">
            <a:solidFill>
              <a:srgbClr val="FF0000"/>
            </a:solidFill>
          </a:endParaRPr>
        </a:p>
      </dsp:txBody>
      <dsp:txXfrm>
        <a:off x="50484" y="3310494"/>
        <a:ext cx="1821845" cy="933204"/>
      </dsp:txXfrm>
    </dsp:sp>
    <dsp:sp modelId="{269D2E85-9E66-4150-94E7-6D4DC9DCAE21}">
      <dsp:nvSpPr>
        <dsp:cNvPr id="0" name=""/>
        <dsp:cNvSpPr/>
      </dsp:nvSpPr>
      <dsp:spPr>
        <a:xfrm rot="5400000">
          <a:off x="3218311" y="3153810"/>
          <a:ext cx="827338" cy="3418334"/>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It mainly covers population, census, national income, production, business statistics, industrial statistics, quality control, biostatistics, etc. </a:t>
          </a:r>
          <a:endParaRPr lang="en-US" sz="1200" kern="1200" dirty="0"/>
        </a:p>
      </dsp:txBody>
      <dsp:txXfrm rot="-5400000">
        <a:off x="1922814" y="4489695"/>
        <a:ext cx="3377947" cy="746564"/>
      </dsp:txXfrm>
    </dsp:sp>
    <dsp:sp modelId="{C8AAB2B5-5A22-42FC-A163-9A49DC425CCF}">
      <dsp:nvSpPr>
        <dsp:cNvPr id="0" name=""/>
        <dsp:cNvSpPr/>
      </dsp:nvSpPr>
      <dsp:spPr>
        <a:xfrm>
          <a:off x="0" y="4345891"/>
          <a:ext cx="1922813" cy="10341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Applied Statistics</a:t>
          </a:r>
          <a:endParaRPr lang="en-US" sz="2000" kern="1200" dirty="0"/>
        </a:p>
      </dsp:txBody>
      <dsp:txXfrm>
        <a:off x="50484" y="4396375"/>
        <a:ext cx="1821845" cy="933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AD4959-325D-4358-BD7A-AFE81292C136}">
      <dsp:nvSpPr>
        <dsp:cNvPr id="0" name=""/>
        <dsp:cNvSpPr/>
      </dsp:nvSpPr>
      <dsp:spPr>
        <a:xfrm>
          <a:off x="4212" y="1723151"/>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Data</a:t>
          </a:r>
          <a:endParaRPr lang="en-US" sz="1700" kern="1200" dirty="0"/>
        </a:p>
      </dsp:txBody>
      <dsp:txXfrm>
        <a:off x="32515" y="1751454"/>
        <a:ext cx="1876081" cy="909737"/>
      </dsp:txXfrm>
    </dsp:sp>
    <dsp:sp modelId="{500C91CB-4C8B-4ACD-B0F4-CB7FBC693C03}">
      <dsp:nvSpPr>
        <dsp:cNvPr id="0" name=""/>
        <dsp:cNvSpPr/>
      </dsp:nvSpPr>
      <dsp:spPr>
        <a:xfrm rot="18289469">
          <a:off x="1646565" y="1630966"/>
          <a:ext cx="1353743" cy="39418"/>
        </a:xfrm>
        <a:custGeom>
          <a:avLst/>
          <a:gdLst/>
          <a:ahLst/>
          <a:cxnLst/>
          <a:rect l="0" t="0" r="0" b="0"/>
          <a:pathLst>
            <a:path>
              <a:moveTo>
                <a:pt x="0" y="19709"/>
              </a:moveTo>
              <a:lnTo>
                <a:pt x="1353743" y="197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89593" y="1616832"/>
        <a:ext cx="67687" cy="67687"/>
      </dsp:txXfrm>
    </dsp:sp>
    <dsp:sp modelId="{6E650EC0-DF06-4AF1-ACD0-CE444CB179C1}">
      <dsp:nvSpPr>
        <dsp:cNvPr id="0" name=""/>
        <dsp:cNvSpPr/>
      </dsp:nvSpPr>
      <dsp:spPr>
        <a:xfrm>
          <a:off x="2709974" y="611856"/>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Quantitative</a:t>
          </a:r>
          <a:br>
            <a:rPr lang="en-US" sz="1700" kern="1200" dirty="0" smtClean="0"/>
          </a:br>
          <a:r>
            <a:rPr lang="en-US" sz="1700" kern="1200" dirty="0" smtClean="0"/>
            <a:t>(Numerical)</a:t>
          </a:r>
          <a:br>
            <a:rPr lang="en-US" sz="1700" kern="1200" dirty="0" smtClean="0"/>
          </a:br>
          <a:r>
            <a:rPr lang="en-US" sz="1700" kern="1200" dirty="0" smtClean="0"/>
            <a:t>(Continuous)</a:t>
          </a:r>
          <a:endParaRPr lang="en-US" sz="1700" kern="1200" dirty="0"/>
        </a:p>
      </dsp:txBody>
      <dsp:txXfrm>
        <a:off x="2738277" y="640159"/>
        <a:ext cx="1876081" cy="909737"/>
      </dsp:txXfrm>
    </dsp:sp>
    <dsp:sp modelId="{3FC306BD-68AF-4C3F-BEE3-D977BFE98162}">
      <dsp:nvSpPr>
        <dsp:cNvPr id="0" name=""/>
        <dsp:cNvSpPr/>
      </dsp:nvSpPr>
      <dsp:spPr>
        <a:xfrm rot="19457599">
          <a:off x="4553177" y="797494"/>
          <a:ext cx="952044" cy="39418"/>
        </a:xfrm>
        <a:custGeom>
          <a:avLst/>
          <a:gdLst/>
          <a:ahLst/>
          <a:cxnLst/>
          <a:rect l="0" t="0" r="0" b="0"/>
          <a:pathLst>
            <a:path>
              <a:moveTo>
                <a:pt x="0" y="19709"/>
              </a:moveTo>
              <a:lnTo>
                <a:pt x="952044"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398" y="793403"/>
        <a:ext cx="47602" cy="47602"/>
      </dsp:txXfrm>
    </dsp:sp>
    <dsp:sp modelId="{557397ED-9C2B-4A83-9B35-1328DE63B621}">
      <dsp:nvSpPr>
        <dsp:cNvPr id="0" name=""/>
        <dsp:cNvSpPr/>
      </dsp:nvSpPr>
      <dsp:spPr>
        <a:xfrm>
          <a:off x="5415737" y="56208"/>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Interval</a:t>
          </a:r>
        </a:p>
        <a:p>
          <a:pPr lvl="0" algn="ctr" defTabSz="755650">
            <a:lnSpc>
              <a:spcPct val="90000"/>
            </a:lnSpc>
            <a:spcBef>
              <a:spcPct val="0"/>
            </a:spcBef>
            <a:spcAft>
              <a:spcPct val="35000"/>
            </a:spcAft>
          </a:pPr>
          <a:r>
            <a:rPr lang="en-US" sz="1700" kern="1200" dirty="0" smtClean="0"/>
            <a:t>(Grouping)</a:t>
          </a:r>
          <a:endParaRPr lang="en-US" sz="1700" kern="1200" dirty="0"/>
        </a:p>
      </dsp:txBody>
      <dsp:txXfrm>
        <a:off x="5444040" y="84511"/>
        <a:ext cx="1876081" cy="909737"/>
      </dsp:txXfrm>
    </dsp:sp>
    <dsp:sp modelId="{F8470C49-D6DE-4AFB-B3D2-3B12FB0967DC}">
      <dsp:nvSpPr>
        <dsp:cNvPr id="0" name=""/>
        <dsp:cNvSpPr/>
      </dsp:nvSpPr>
      <dsp:spPr>
        <a:xfrm>
          <a:off x="7348425" y="519670"/>
          <a:ext cx="773075" cy="39418"/>
        </a:xfrm>
        <a:custGeom>
          <a:avLst/>
          <a:gdLst/>
          <a:ahLst/>
          <a:cxnLst/>
          <a:rect l="0" t="0" r="0" b="0"/>
          <a:pathLst>
            <a:path>
              <a:moveTo>
                <a:pt x="0" y="19709"/>
              </a:moveTo>
              <a:lnTo>
                <a:pt x="77307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15635" y="520053"/>
        <a:ext cx="38653" cy="38653"/>
      </dsp:txXfrm>
    </dsp:sp>
    <dsp:sp modelId="{AA55CD11-C147-4B8A-96FD-BD351DF7E542}">
      <dsp:nvSpPr>
        <dsp:cNvPr id="0" name=""/>
        <dsp:cNvSpPr/>
      </dsp:nvSpPr>
      <dsp:spPr>
        <a:xfrm>
          <a:off x="8121500" y="56208"/>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Is ranked</a:t>
          </a:r>
          <a:endParaRPr lang="en-US" sz="1700" kern="1200" dirty="0"/>
        </a:p>
      </dsp:txBody>
      <dsp:txXfrm>
        <a:off x="8149803" y="84511"/>
        <a:ext cx="1876081" cy="909737"/>
      </dsp:txXfrm>
    </dsp:sp>
    <dsp:sp modelId="{85981EA3-5F7B-4AA6-805A-E872CD8728DE}">
      <dsp:nvSpPr>
        <dsp:cNvPr id="0" name=""/>
        <dsp:cNvSpPr/>
      </dsp:nvSpPr>
      <dsp:spPr>
        <a:xfrm rot="2142401">
          <a:off x="4553177" y="1353142"/>
          <a:ext cx="952044" cy="39418"/>
        </a:xfrm>
        <a:custGeom>
          <a:avLst/>
          <a:gdLst/>
          <a:ahLst/>
          <a:cxnLst/>
          <a:rect l="0" t="0" r="0" b="0"/>
          <a:pathLst>
            <a:path>
              <a:moveTo>
                <a:pt x="0" y="19709"/>
              </a:moveTo>
              <a:lnTo>
                <a:pt x="952044"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398" y="1349050"/>
        <a:ext cx="47602" cy="47602"/>
      </dsp:txXfrm>
    </dsp:sp>
    <dsp:sp modelId="{24AE197D-6711-4C37-AED4-A12A9B34BC94}">
      <dsp:nvSpPr>
        <dsp:cNvPr id="0" name=""/>
        <dsp:cNvSpPr/>
      </dsp:nvSpPr>
      <dsp:spPr>
        <a:xfrm>
          <a:off x="5415737" y="1167503"/>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Ratio</a:t>
          </a:r>
          <a:br>
            <a:rPr lang="en-US" sz="1700" kern="1200" dirty="0" smtClean="0"/>
          </a:br>
          <a:r>
            <a:rPr lang="en-US" sz="1700" kern="1200" dirty="0" smtClean="0"/>
            <a:t>(comparison)</a:t>
          </a:r>
          <a:endParaRPr lang="en-US" sz="1700" kern="1200" dirty="0"/>
        </a:p>
      </dsp:txBody>
      <dsp:txXfrm>
        <a:off x="5444040" y="1195806"/>
        <a:ext cx="1876081" cy="909737"/>
      </dsp:txXfrm>
    </dsp:sp>
    <dsp:sp modelId="{DD946DE1-B275-4004-8DD4-F8CC17DB81CF}">
      <dsp:nvSpPr>
        <dsp:cNvPr id="0" name=""/>
        <dsp:cNvSpPr/>
      </dsp:nvSpPr>
      <dsp:spPr>
        <a:xfrm>
          <a:off x="7348425" y="1630966"/>
          <a:ext cx="773075" cy="39418"/>
        </a:xfrm>
        <a:custGeom>
          <a:avLst/>
          <a:gdLst/>
          <a:ahLst/>
          <a:cxnLst/>
          <a:rect l="0" t="0" r="0" b="0"/>
          <a:pathLst>
            <a:path>
              <a:moveTo>
                <a:pt x="0" y="19709"/>
              </a:moveTo>
              <a:lnTo>
                <a:pt x="77307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15635" y="1631348"/>
        <a:ext cx="38653" cy="38653"/>
      </dsp:txXfrm>
    </dsp:sp>
    <dsp:sp modelId="{F2520157-F40A-4DFA-8447-1440BD8A5481}">
      <dsp:nvSpPr>
        <dsp:cNvPr id="0" name=""/>
        <dsp:cNvSpPr/>
      </dsp:nvSpPr>
      <dsp:spPr>
        <a:xfrm>
          <a:off x="8121500" y="1167503"/>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Same info is collected</a:t>
          </a:r>
          <a:endParaRPr lang="en-US" sz="1700" kern="1200" dirty="0"/>
        </a:p>
      </dsp:txBody>
      <dsp:txXfrm>
        <a:off x="8149803" y="1195806"/>
        <a:ext cx="1876081" cy="909737"/>
      </dsp:txXfrm>
    </dsp:sp>
    <dsp:sp modelId="{635688AF-8D44-4AFE-A9F8-1DA074BE8E68}">
      <dsp:nvSpPr>
        <dsp:cNvPr id="0" name=""/>
        <dsp:cNvSpPr/>
      </dsp:nvSpPr>
      <dsp:spPr>
        <a:xfrm rot="3310531">
          <a:off x="1646565" y="2742261"/>
          <a:ext cx="1353743" cy="39418"/>
        </a:xfrm>
        <a:custGeom>
          <a:avLst/>
          <a:gdLst/>
          <a:ahLst/>
          <a:cxnLst/>
          <a:rect l="0" t="0" r="0" b="0"/>
          <a:pathLst>
            <a:path>
              <a:moveTo>
                <a:pt x="0" y="19709"/>
              </a:moveTo>
              <a:lnTo>
                <a:pt x="1353743" y="1970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89593" y="2728127"/>
        <a:ext cx="67687" cy="67687"/>
      </dsp:txXfrm>
    </dsp:sp>
    <dsp:sp modelId="{7EEEE787-F013-4640-B93F-7E12E785F56B}">
      <dsp:nvSpPr>
        <dsp:cNvPr id="0" name=""/>
        <dsp:cNvSpPr/>
      </dsp:nvSpPr>
      <dsp:spPr>
        <a:xfrm>
          <a:off x="2709974" y="2834446"/>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Qualitative</a:t>
          </a:r>
          <a:br>
            <a:rPr lang="en-US" sz="1700" kern="1200" dirty="0" smtClean="0"/>
          </a:br>
          <a:r>
            <a:rPr lang="en-US" sz="1700" kern="1200" dirty="0" smtClean="0"/>
            <a:t>(Categorical)</a:t>
          </a:r>
          <a:br>
            <a:rPr lang="en-US" sz="1700" kern="1200" dirty="0" smtClean="0"/>
          </a:br>
          <a:r>
            <a:rPr lang="en-US" sz="1700" kern="1200" dirty="0" smtClean="0"/>
            <a:t>(Discrete)</a:t>
          </a:r>
          <a:endParaRPr lang="en-US" sz="1700" kern="1200" dirty="0"/>
        </a:p>
      </dsp:txBody>
      <dsp:txXfrm>
        <a:off x="2738277" y="2862749"/>
        <a:ext cx="1876081" cy="909737"/>
      </dsp:txXfrm>
    </dsp:sp>
    <dsp:sp modelId="{E66D567A-AF2D-433B-823F-8D3EEA10EAA2}">
      <dsp:nvSpPr>
        <dsp:cNvPr id="0" name=""/>
        <dsp:cNvSpPr/>
      </dsp:nvSpPr>
      <dsp:spPr>
        <a:xfrm rot="19457599">
          <a:off x="4553177" y="3020085"/>
          <a:ext cx="952044" cy="39418"/>
        </a:xfrm>
        <a:custGeom>
          <a:avLst/>
          <a:gdLst/>
          <a:ahLst/>
          <a:cxnLst/>
          <a:rect l="0" t="0" r="0" b="0"/>
          <a:pathLst>
            <a:path>
              <a:moveTo>
                <a:pt x="0" y="19709"/>
              </a:moveTo>
              <a:lnTo>
                <a:pt x="952044"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398" y="3015993"/>
        <a:ext cx="47602" cy="47602"/>
      </dsp:txXfrm>
    </dsp:sp>
    <dsp:sp modelId="{EA372E7D-389D-4548-AC1D-506A8BBFF0A3}">
      <dsp:nvSpPr>
        <dsp:cNvPr id="0" name=""/>
        <dsp:cNvSpPr/>
      </dsp:nvSpPr>
      <dsp:spPr>
        <a:xfrm>
          <a:off x="5415737" y="2278799"/>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Nominal</a:t>
          </a:r>
          <a:endParaRPr lang="en-US" sz="1700" kern="1200" dirty="0"/>
        </a:p>
      </dsp:txBody>
      <dsp:txXfrm>
        <a:off x="5444040" y="2307102"/>
        <a:ext cx="1876081" cy="909737"/>
      </dsp:txXfrm>
    </dsp:sp>
    <dsp:sp modelId="{B77BF2A7-671C-46AA-BEBA-676EDBBEBFFB}">
      <dsp:nvSpPr>
        <dsp:cNvPr id="0" name=""/>
        <dsp:cNvSpPr/>
      </dsp:nvSpPr>
      <dsp:spPr>
        <a:xfrm>
          <a:off x="7348425" y="2742261"/>
          <a:ext cx="773075" cy="39418"/>
        </a:xfrm>
        <a:custGeom>
          <a:avLst/>
          <a:gdLst/>
          <a:ahLst/>
          <a:cxnLst/>
          <a:rect l="0" t="0" r="0" b="0"/>
          <a:pathLst>
            <a:path>
              <a:moveTo>
                <a:pt x="0" y="19709"/>
              </a:moveTo>
              <a:lnTo>
                <a:pt x="77307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15635" y="2742644"/>
        <a:ext cx="38653" cy="38653"/>
      </dsp:txXfrm>
    </dsp:sp>
    <dsp:sp modelId="{3133F8CA-3F98-4F10-8930-C66CB1C77004}">
      <dsp:nvSpPr>
        <dsp:cNvPr id="0" name=""/>
        <dsp:cNvSpPr/>
      </dsp:nvSpPr>
      <dsp:spPr>
        <a:xfrm>
          <a:off x="8121500" y="2278799"/>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We can’t ordering, can’t find mean</a:t>
          </a:r>
          <a:br>
            <a:rPr lang="en-US" sz="1700" kern="1200" dirty="0" smtClean="0"/>
          </a:br>
          <a:r>
            <a:rPr lang="en-US" sz="1700" kern="1200" dirty="0" smtClean="0"/>
            <a:t>ex. Area code</a:t>
          </a:r>
          <a:endParaRPr lang="en-US" sz="1700" kern="1200" dirty="0"/>
        </a:p>
      </dsp:txBody>
      <dsp:txXfrm>
        <a:off x="8149803" y="2307102"/>
        <a:ext cx="1876081" cy="909737"/>
      </dsp:txXfrm>
    </dsp:sp>
    <dsp:sp modelId="{E7CF7EC0-7173-48A6-B676-4BE21D772BF5}">
      <dsp:nvSpPr>
        <dsp:cNvPr id="0" name=""/>
        <dsp:cNvSpPr/>
      </dsp:nvSpPr>
      <dsp:spPr>
        <a:xfrm rot="2142401">
          <a:off x="4553177" y="3575733"/>
          <a:ext cx="952044" cy="39418"/>
        </a:xfrm>
        <a:custGeom>
          <a:avLst/>
          <a:gdLst/>
          <a:ahLst/>
          <a:cxnLst/>
          <a:rect l="0" t="0" r="0" b="0"/>
          <a:pathLst>
            <a:path>
              <a:moveTo>
                <a:pt x="0" y="19709"/>
              </a:moveTo>
              <a:lnTo>
                <a:pt x="952044"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005398" y="3571641"/>
        <a:ext cx="47602" cy="47602"/>
      </dsp:txXfrm>
    </dsp:sp>
    <dsp:sp modelId="{30039C4D-ABE5-439D-BF72-5882C7B48BDA}">
      <dsp:nvSpPr>
        <dsp:cNvPr id="0" name=""/>
        <dsp:cNvSpPr/>
      </dsp:nvSpPr>
      <dsp:spPr>
        <a:xfrm>
          <a:off x="5415737" y="3390094"/>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Ordinal</a:t>
          </a:r>
          <a:endParaRPr lang="en-US" sz="1700" kern="1200" dirty="0"/>
        </a:p>
      </dsp:txBody>
      <dsp:txXfrm>
        <a:off x="5444040" y="3418397"/>
        <a:ext cx="1876081" cy="909737"/>
      </dsp:txXfrm>
    </dsp:sp>
    <dsp:sp modelId="{A4F8CAC2-FA64-45D5-B034-908F94ACE90F}">
      <dsp:nvSpPr>
        <dsp:cNvPr id="0" name=""/>
        <dsp:cNvSpPr/>
      </dsp:nvSpPr>
      <dsp:spPr>
        <a:xfrm>
          <a:off x="7348425" y="3853557"/>
          <a:ext cx="773075" cy="39418"/>
        </a:xfrm>
        <a:custGeom>
          <a:avLst/>
          <a:gdLst/>
          <a:ahLst/>
          <a:cxnLst/>
          <a:rect l="0" t="0" r="0" b="0"/>
          <a:pathLst>
            <a:path>
              <a:moveTo>
                <a:pt x="0" y="19709"/>
              </a:moveTo>
              <a:lnTo>
                <a:pt x="773075" y="1970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15635" y="3853939"/>
        <a:ext cx="38653" cy="38653"/>
      </dsp:txXfrm>
    </dsp:sp>
    <dsp:sp modelId="{7730C105-373C-4773-A7C8-B25E35E4BA72}">
      <dsp:nvSpPr>
        <dsp:cNvPr id="0" name=""/>
        <dsp:cNvSpPr/>
      </dsp:nvSpPr>
      <dsp:spPr>
        <a:xfrm>
          <a:off x="8121500" y="3390094"/>
          <a:ext cx="1932687" cy="9663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Can order or ranked, either numeric or nonnumeric</a:t>
          </a:r>
          <a:endParaRPr lang="en-US" sz="1700" kern="1200" dirty="0"/>
        </a:p>
      </dsp:txBody>
      <dsp:txXfrm>
        <a:off x="8149803" y="3418397"/>
        <a:ext cx="1876081" cy="909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ECA1D-AAB8-4984-8623-6CCD0412B580}">
      <dsp:nvSpPr>
        <dsp:cNvPr id="0" name=""/>
        <dsp:cNvSpPr/>
      </dsp:nvSpPr>
      <dsp:spPr>
        <a:xfrm>
          <a:off x="910642" y="1736980"/>
          <a:ext cx="432994" cy="1237598"/>
        </a:xfrm>
        <a:custGeom>
          <a:avLst/>
          <a:gdLst/>
          <a:ahLst/>
          <a:cxnLst/>
          <a:rect l="0" t="0" r="0" b="0"/>
          <a:pathLst>
            <a:path>
              <a:moveTo>
                <a:pt x="0" y="0"/>
              </a:moveTo>
              <a:lnTo>
                <a:pt x="216497" y="0"/>
              </a:lnTo>
              <a:lnTo>
                <a:pt x="216497" y="1237598"/>
              </a:lnTo>
              <a:lnTo>
                <a:pt x="432994" y="123759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94361" y="2323000"/>
        <a:ext cx="65557" cy="65557"/>
      </dsp:txXfrm>
    </dsp:sp>
    <dsp:sp modelId="{D7AC07F0-2A05-48E2-9E14-722A3268E5F4}">
      <dsp:nvSpPr>
        <dsp:cNvPr id="0" name=""/>
        <dsp:cNvSpPr/>
      </dsp:nvSpPr>
      <dsp:spPr>
        <a:xfrm>
          <a:off x="910642" y="1736980"/>
          <a:ext cx="432994" cy="412532"/>
        </a:xfrm>
        <a:custGeom>
          <a:avLst/>
          <a:gdLst/>
          <a:ahLst/>
          <a:cxnLst/>
          <a:rect l="0" t="0" r="0" b="0"/>
          <a:pathLst>
            <a:path>
              <a:moveTo>
                <a:pt x="0" y="0"/>
              </a:moveTo>
              <a:lnTo>
                <a:pt x="216497" y="0"/>
              </a:lnTo>
              <a:lnTo>
                <a:pt x="216497" y="412532"/>
              </a:lnTo>
              <a:lnTo>
                <a:pt x="432994" y="41253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12188" y="1928295"/>
        <a:ext cx="29902" cy="29902"/>
      </dsp:txXfrm>
    </dsp:sp>
    <dsp:sp modelId="{4DE8145B-03C4-4710-A428-9894B6379813}">
      <dsp:nvSpPr>
        <dsp:cNvPr id="0" name=""/>
        <dsp:cNvSpPr/>
      </dsp:nvSpPr>
      <dsp:spPr>
        <a:xfrm>
          <a:off x="910642" y="1324447"/>
          <a:ext cx="432994" cy="412532"/>
        </a:xfrm>
        <a:custGeom>
          <a:avLst/>
          <a:gdLst/>
          <a:ahLst/>
          <a:cxnLst/>
          <a:rect l="0" t="0" r="0" b="0"/>
          <a:pathLst>
            <a:path>
              <a:moveTo>
                <a:pt x="0" y="412532"/>
              </a:moveTo>
              <a:lnTo>
                <a:pt x="216497" y="412532"/>
              </a:lnTo>
              <a:lnTo>
                <a:pt x="216497" y="0"/>
              </a:lnTo>
              <a:lnTo>
                <a:pt x="4329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112188" y="1515762"/>
        <a:ext cx="29902" cy="29902"/>
      </dsp:txXfrm>
    </dsp:sp>
    <dsp:sp modelId="{DE052E5C-0A5C-4E06-8A35-72C9D676BE6E}">
      <dsp:nvSpPr>
        <dsp:cNvPr id="0" name=""/>
        <dsp:cNvSpPr/>
      </dsp:nvSpPr>
      <dsp:spPr>
        <a:xfrm>
          <a:off x="910642" y="499381"/>
          <a:ext cx="432994" cy="1237598"/>
        </a:xfrm>
        <a:custGeom>
          <a:avLst/>
          <a:gdLst/>
          <a:ahLst/>
          <a:cxnLst/>
          <a:rect l="0" t="0" r="0" b="0"/>
          <a:pathLst>
            <a:path>
              <a:moveTo>
                <a:pt x="0" y="1237598"/>
              </a:moveTo>
              <a:lnTo>
                <a:pt x="216497" y="1237598"/>
              </a:lnTo>
              <a:lnTo>
                <a:pt x="216497" y="0"/>
              </a:lnTo>
              <a:lnTo>
                <a:pt x="432994"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94361" y="1085402"/>
        <a:ext cx="65557" cy="65557"/>
      </dsp:txXfrm>
    </dsp:sp>
    <dsp:sp modelId="{D3FF4799-0650-4B08-8CB7-B5B61855FA53}">
      <dsp:nvSpPr>
        <dsp:cNvPr id="0" name=""/>
        <dsp:cNvSpPr/>
      </dsp:nvSpPr>
      <dsp:spPr>
        <a:xfrm rot="16200000">
          <a:off x="-1156363" y="1406954"/>
          <a:ext cx="3473961" cy="6600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Good one</a:t>
          </a:r>
          <a:endParaRPr lang="en-US" sz="4300" kern="1200" dirty="0"/>
        </a:p>
      </dsp:txBody>
      <dsp:txXfrm>
        <a:off x="-1156363" y="1406954"/>
        <a:ext cx="3473961" cy="660052"/>
      </dsp:txXfrm>
    </dsp:sp>
    <dsp:sp modelId="{845CCF64-4BD9-4470-BDA4-60A5400C8F4E}">
      <dsp:nvSpPr>
        <dsp:cNvPr id="0" name=""/>
        <dsp:cNvSpPr/>
      </dsp:nvSpPr>
      <dsp:spPr>
        <a:xfrm>
          <a:off x="1343637" y="169355"/>
          <a:ext cx="2164972" cy="6600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Based on all observation</a:t>
          </a:r>
          <a:endParaRPr lang="en-US" sz="1500" kern="1200" dirty="0"/>
        </a:p>
      </dsp:txBody>
      <dsp:txXfrm>
        <a:off x="1343637" y="169355"/>
        <a:ext cx="2164972" cy="660052"/>
      </dsp:txXfrm>
    </dsp:sp>
    <dsp:sp modelId="{A1EFEC6D-26FC-4F50-B5A8-39C39C365B06}">
      <dsp:nvSpPr>
        <dsp:cNvPr id="0" name=""/>
        <dsp:cNvSpPr/>
      </dsp:nvSpPr>
      <dsp:spPr>
        <a:xfrm>
          <a:off x="1343637" y="994421"/>
          <a:ext cx="2164972" cy="6600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Easily computable</a:t>
          </a:r>
          <a:endParaRPr lang="en-US" sz="1500" kern="1200" dirty="0"/>
        </a:p>
      </dsp:txBody>
      <dsp:txXfrm>
        <a:off x="1343637" y="994421"/>
        <a:ext cx="2164972" cy="660052"/>
      </dsp:txXfrm>
    </dsp:sp>
    <dsp:sp modelId="{2CE6422E-CF27-49A1-9A68-D03D8FC61E9A}">
      <dsp:nvSpPr>
        <dsp:cNvPr id="0" name=""/>
        <dsp:cNvSpPr/>
      </dsp:nvSpPr>
      <dsp:spPr>
        <a:xfrm>
          <a:off x="1343637" y="1819487"/>
          <a:ext cx="2164972" cy="6600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Least affected by extreme values</a:t>
          </a:r>
        </a:p>
      </dsp:txBody>
      <dsp:txXfrm>
        <a:off x="1343637" y="1819487"/>
        <a:ext cx="2164972" cy="660052"/>
      </dsp:txXfrm>
    </dsp:sp>
    <dsp:sp modelId="{CD5E229B-47EA-4022-99B9-BA9E5C538C12}">
      <dsp:nvSpPr>
        <dsp:cNvPr id="0" name=""/>
        <dsp:cNvSpPr/>
      </dsp:nvSpPr>
      <dsp:spPr>
        <a:xfrm>
          <a:off x="1343637" y="2644552"/>
          <a:ext cx="2164972" cy="66005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Fluctuate least from sample to sample drawn from the same population</a:t>
          </a:r>
        </a:p>
      </dsp:txBody>
      <dsp:txXfrm>
        <a:off x="1343637" y="2644552"/>
        <a:ext cx="2164972" cy="6600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7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69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137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469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535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0828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48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60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673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410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2179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9/5/2022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5719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uemath.com/data/varianc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hyperlink" Target="https://www.analyticsvidhya.com/blog/2020/04/statistics-data-science-normal-distribution/?utm_source=blog&amp;utm_medium=what-is-skewness-statistics" TargetMode="Externa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6556" y="835572"/>
            <a:ext cx="4670960" cy="2216881"/>
          </a:xfrm>
        </p:spPr>
        <p:txBody>
          <a:bodyPr>
            <a:normAutofit/>
          </a:bodyPr>
          <a:lstStyle/>
          <a:p>
            <a:r>
              <a:rPr lang="en-US" b="1" dirty="0" smtClean="0"/>
              <a:t>STATISTICS	</a:t>
            </a:r>
            <a:endParaRPr lang="en-US" b="1" dirty="0"/>
          </a:p>
        </p:txBody>
      </p:sp>
      <p:sp>
        <p:nvSpPr>
          <p:cNvPr id="3" name="Subtitle 2"/>
          <p:cNvSpPr>
            <a:spLocks noGrp="1"/>
          </p:cNvSpPr>
          <p:nvPr>
            <p:ph type="subTitle" idx="1"/>
          </p:nvPr>
        </p:nvSpPr>
        <p:spPr>
          <a:xfrm>
            <a:off x="526555" y="4710971"/>
            <a:ext cx="9815623" cy="791195"/>
          </a:xfrm>
        </p:spPr>
        <p:txBody>
          <a:bodyPr/>
          <a:lstStyle/>
          <a:p>
            <a:r>
              <a:rPr lang="en-US" b="1" dirty="0" smtClean="0"/>
              <a:t>BY Himanshu Shukla (Statistical Expert &amp; </a:t>
            </a:r>
            <a:r>
              <a:rPr lang="en-US" b="1" smtClean="0"/>
              <a:t>Data Scientist)</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516" y="462310"/>
            <a:ext cx="6640087" cy="3288424"/>
          </a:xfrm>
          <a:prstGeom prst="rect">
            <a:avLst/>
          </a:prstGeom>
        </p:spPr>
      </p:pic>
      <p:sp>
        <p:nvSpPr>
          <p:cNvPr id="5" name="TextBox 4"/>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56446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of Central Tendency</a:t>
            </a:r>
            <a:endParaRPr lang="en-US" dirty="0"/>
          </a:p>
        </p:txBody>
      </p:sp>
      <p:sp>
        <p:nvSpPr>
          <p:cNvPr id="3" name="Content Placeholder 2"/>
          <p:cNvSpPr>
            <a:spLocks noGrp="1"/>
          </p:cNvSpPr>
          <p:nvPr>
            <p:ph idx="1"/>
          </p:nvPr>
        </p:nvSpPr>
        <p:spPr>
          <a:xfrm>
            <a:off x="283779" y="1845734"/>
            <a:ext cx="11508827" cy="976294"/>
          </a:xfrm>
        </p:spPr>
        <p:txBody>
          <a:bodyPr/>
          <a:lstStyle/>
          <a:p>
            <a:r>
              <a:rPr lang="en-US" dirty="0" smtClean="0"/>
              <a:t>It is a single value with the range of data which represents a group of individual value in a simple and concise manner. So that the mind can get quick understand. Since the value lies within the range of data, it is known as a measure of central tendency.</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79" y="3096117"/>
            <a:ext cx="7096125" cy="2809875"/>
          </a:xfrm>
          <a:prstGeom prst="rect">
            <a:avLst/>
          </a:prstGeom>
        </p:spPr>
      </p:pic>
      <p:graphicFrame>
        <p:nvGraphicFramePr>
          <p:cNvPr id="5" name="Diagram 4"/>
          <p:cNvGraphicFramePr/>
          <p:nvPr>
            <p:extLst>
              <p:ext uri="{D42A27DB-BD31-4B8C-83A1-F6EECF244321}">
                <p14:modId xmlns:p14="http://schemas.microsoft.com/office/powerpoint/2010/main" val="694691476"/>
              </p:ext>
            </p:extLst>
          </p:nvPr>
        </p:nvGraphicFramePr>
        <p:xfrm>
          <a:off x="7882758" y="2764073"/>
          <a:ext cx="3759200" cy="3473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19112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83" y="128948"/>
            <a:ext cx="10058400" cy="1450757"/>
          </a:xfrm>
        </p:spPr>
        <p:txBody>
          <a:bodyPr/>
          <a:lstStyle/>
          <a:p>
            <a:r>
              <a:rPr lang="en-US" dirty="0" smtClean="0"/>
              <a:t>Problem in Average</a:t>
            </a:r>
            <a:endParaRPr lang="en-US" dirty="0"/>
          </a:p>
        </p:txBody>
      </p:sp>
      <p:sp>
        <p:nvSpPr>
          <p:cNvPr id="3" name="Content Placeholder 2"/>
          <p:cNvSpPr>
            <a:spLocks noGrp="1"/>
          </p:cNvSpPr>
          <p:nvPr>
            <p:ph idx="1"/>
          </p:nvPr>
        </p:nvSpPr>
        <p:spPr>
          <a:xfrm>
            <a:off x="214411" y="1860448"/>
            <a:ext cx="8125548" cy="1465025"/>
          </a:xfrm>
        </p:spPr>
        <p:txBody>
          <a:bodyPr>
            <a:normAutofit fontScale="92500" lnSpcReduction="10000"/>
          </a:bodyPr>
          <a:lstStyle/>
          <a:p>
            <a:pPr>
              <a:buFont typeface="Wingdings" panose="05000000000000000000" pitchFamily="2" charset="2"/>
              <a:buChar char="Ø"/>
            </a:pPr>
            <a:r>
              <a:rPr lang="en-US" dirty="0" smtClean="0"/>
              <a:t>It represent a group of whole not an individual.</a:t>
            </a:r>
          </a:p>
          <a:p>
            <a:pPr>
              <a:buFont typeface="Wingdings" panose="05000000000000000000" pitchFamily="2" charset="2"/>
              <a:buChar char="Ø"/>
            </a:pPr>
            <a:r>
              <a:rPr lang="en-US" dirty="0" smtClean="0"/>
              <a:t>Often an average is a value which does not exist in the set of data.</a:t>
            </a:r>
          </a:p>
          <a:p>
            <a:pPr>
              <a:buFont typeface="Wingdings" panose="05000000000000000000" pitchFamily="2" charset="2"/>
              <a:buChar char="Ø"/>
            </a:pPr>
            <a:r>
              <a:rPr lang="en-US" dirty="0" smtClean="0"/>
              <a:t>Sometimes an average gives a value which is not feasible </a:t>
            </a:r>
            <a:r>
              <a:rPr lang="en-US" dirty="0" err="1" smtClean="0"/>
              <a:t>eg</a:t>
            </a:r>
            <a:r>
              <a:rPr lang="en-US" dirty="0" smtClean="0"/>
              <a:t>. Average size of a family is 3.62.</a:t>
            </a:r>
          </a:p>
          <a:p>
            <a:endParaRPr lang="en-US" dirty="0"/>
          </a:p>
        </p:txBody>
      </p:sp>
      <p:sp>
        <p:nvSpPr>
          <p:cNvPr id="4" name="Content Placeholder 2"/>
          <p:cNvSpPr txBox="1">
            <a:spLocks/>
          </p:cNvSpPr>
          <p:nvPr/>
        </p:nvSpPr>
        <p:spPr>
          <a:xfrm>
            <a:off x="236483" y="4709803"/>
            <a:ext cx="8438066" cy="1465025"/>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i="1" dirty="0" smtClean="0">
                <a:solidFill>
                  <a:srgbClr val="FF0000"/>
                </a:solidFill>
              </a:rPr>
              <a:t>Note: we generally refer A.M. for average. Because G.M. have </a:t>
            </a:r>
            <a:r>
              <a:rPr lang="en-US" i="1" dirty="0" err="1" smtClean="0">
                <a:solidFill>
                  <a:srgbClr val="FF0000"/>
                </a:solidFill>
              </a:rPr>
              <a:t>boundation</a:t>
            </a:r>
            <a:r>
              <a:rPr lang="en-US" i="1" dirty="0" smtClean="0">
                <a:solidFill>
                  <a:srgbClr val="FF0000"/>
                </a:solidFill>
              </a:rPr>
              <a:t>  of data in data zero and –</a:t>
            </a:r>
            <a:r>
              <a:rPr lang="en-US" i="1" dirty="0" err="1" smtClean="0">
                <a:solidFill>
                  <a:srgbClr val="FF0000"/>
                </a:solidFill>
              </a:rPr>
              <a:t>ve</a:t>
            </a:r>
            <a:r>
              <a:rPr lang="en-US" i="1" dirty="0" smtClean="0">
                <a:solidFill>
                  <a:srgbClr val="FF0000"/>
                </a:solidFill>
              </a:rPr>
              <a:t> values should not be percent otherwise we can not calculate G.M. while G.M. is least effected  by extreme values. It is basically used in case of Index numbers problems. If 0 is present in data we cant calculate H.M. also H.M. is used when the values are pertaining to the rate of change per unit time such as  speed, number of items produced per day etc.</a:t>
            </a:r>
          </a:p>
          <a:p>
            <a:endParaRPr lang="en-US" i="1"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477" y="1868885"/>
            <a:ext cx="2486025" cy="13335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8246" y="4193627"/>
            <a:ext cx="2715173" cy="1527285"/>
          </a:xfrm>
          <a:prstGeom prst="rect">
            <a:avLst/>
          </a:prstGeom>
        </p:spPr>
      </p:pic>
      <p:sp>
        <p:nvSpPr>
          <p:cNvPr id="8" name="TextBox 7"/>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9009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86291" y="0"/>
            <a:ext cx="2667000" cy="17145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1" y="1969279"/>
            <a:ext cx="5517930" cy="41570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786" y="1878172"/>
            <a:ext cx="5855522" cy="4391641"/>
          </a:xfrm>
          <a:prstGeom prst="rect">
            <a:avLst/>
          </a:prstGeom>
        </p:spPr>
      </p:pic>
      <p:sp>
        <p:nvSpPr>
          <p:cNvPr id="8" name="TextBox 7"/>
          <p:cNvSpPr txBox="1"/>
          <p:nvPr/>
        </p:nvSpPr>
        <p:spPr>
          <a:xfrm rot="19847594">
            <a:off x="58465" y="568392"/>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8040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955" y="646386"/>
            <a:ext cx="10058400" cy="804371"/>
          </a:xfrm>
        </p:spPr>
        <p:txBody>
          <a:bodyPr/>
          <a:lstStyle/>
          <a:p>
            <a:r>
              <a:rPr lang="en-US" dirty="0" smtClean="0"/>
              <a:t>Mean in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51" y="1645779"/>
            <a:ext cx="6792463" cy="2994311"/>
          </a:xfrm>
        </p:spPr>
      </p:pic>
      <p:sp>
        <p:nvSpPr>
          <p:cNvPr id="5" name="Rectangle 1"/>
          <p:cNvSpPr>
            <a:spLocks noChangeArrowheads="1"/>
          </p:cNvSpPr>
          <p:nvPr/>
        </p:nvSpPr>
        <p:spPr bwMode="auto">
          <a:xfrm>
            <a:off x="7204841" y="1697601"/>
            <a:ext cx="4650827" cy="233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anose="020B0604030504040204" pitchFamily="34" charset="0"/>
              </a:rPr>
              <a:t>Use the </a:t>
            </a:r>
            <a:r>
              <a:rPr kumimoji="0" lang="en-US" sz="1400" b="0" i="0" u="none" strike="noStrike" cap="none" normalizeH="0" baseline="0" dirty="0" err="1" smtClean="0">
                <a:ln>
                  <a:noFill/>
                </a:ln>
                <a:solidFill>
                  <a:srgbClr val="000000"/>
                </a:solidFill>
                <a:effectLst/>
                <a:latin typeface="Verdana" panose="020B0604030504040204" pitchFamily="34" charset="0"/>
              </a:rPr>
              <a:t>NumPy</a:t>
            </a:r>
            <a:r>
              <a:rPr kumimoji="0" lang="en-US" sz="1400" b="0" i="0" u="none" strike="noStrike" cap="none" normalizeH="0" baseline="0" dirty="0" smtClean="0">
                <a:ln>
                  <a:noFill/>
                </a:ln>
                <a:solidFill>
                  <a:srgbClr val="000000"/>
                </a:solidFill>
                <a:effectLst/>
                <a:latin typeface="Verdana" panose="020B0604030504040204" pitchFamily="34" charset="0"/>
              </a:rPr>
              <a:t> </a:t>
            </a:r>
            <a:r>
              <a:rPr kumimoji="0" lang="en-US" sz="14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mean()</a:t>
            </a:r>
            <a:r>
              <a:rPr kumimoji="0" lang="en-US" sz="1400" b="0" i="0" u="none" strike="noStrike" cap="none" normalizeH="0" baseline="0" dirty="0" smtClean="0">
                <a:ln>
                  <a:noFill/>
                </a:ln>
                <a:solidFill>
                  <a:srgbClr val="000000"/>
                </a:solidFill>
                <a:effectLst/>
                <a:latin typeface="Verdana" panose="020B0604030504040204" pitchFamily="34" charset="0"/>
              </a:rPr>
              <a:t> method to find the average speed:</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rPr>
              <a:t>import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numpy</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speed = [</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99</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87</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88</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111</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103</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87</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94</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78</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77</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85</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numpy.mean</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(speed)</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4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rPr>
              <a:t>print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endParaRPr kumimoji="0" lang="en-US" sz="1400" b="0" i="0" u="none" strike="noStrike" cap="none" normalizeH="0" baseline="0" dirty="0" smtClean="0">
              <a:ln>
                <a:noFill/>
              </a:ln>
              <a:solidFill>
                <a:schemeClr val="tx1"/>
              </a:solidFill>
              <a:effectLst/>
            </a:endParaRPr>
          </a:p>
        </p:txBody>
      </p:sp>
      <p:sp>
        <p:nvSpPr>
          <p:cNvPr id="6" name="Content Placeholder 2"/>
          <p:cNvSpPr txBox="1">
            <a:spLocks/>
          </p:cNvSpPr>
          <p:nvPr/>
        </p:nvSpPr>
        <p:spPr>
          <a:xfrm>
            <a:off x="3972911" y="4640090"/>
            <a:ext cx="7882758" cy="2028724"/>
          </a:xfrm>
          <a:prstGeom prst="rect">
            <a:avLst/>
          </a:prstGeom>
        </p:spPr>
        <p:txBody>
          <a:bodyPr vert="horz" lIns="0" tIns="45720" rIns="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buFont typeface="Wingdings" panose="05000000000000000000" pitchFamily="2" charset="2"/>
              <a:buChar char="Ø"/>
            </a:pPr>
            <a:r>
              <a:rPr lang="en-US" sz="5600" b="1" dirty="0" smtClean="0"/>
              <a:t>Too much affected by extreme values.</a:t>
            </a:r>
          </a:p>
          <a:p>
            <a:pPr>
              <a:lnSpc>
                <a:spcPct val="120000"/>
              </a:lnSpc>
              <a:buFont typeface="Wingdings" panose="05000000000000000000" pitchFamily="2" charset="2"/>
              <a:buChar char="Ø"/>
            </a:pPr>
            <a:r>
              <a:rPr lang="en-US" sz="5600" b="1" dirty="0" smtClean="0"/>
              <a:t>mostly it does not correspond to any value of the set of observations.</a:t>
            </a:r>
          </a:p>
          <a:p>
            <a:pPr>
              <a:lnSpc>
                <a:spcPct val="120000"/>
              </a:lnSpc>
              <a:buFont typeface="Wingdings" panose="05000000000000000000" pitchFamily="2" charset="2"/>
              <a:buChar char="Ø"/>
            </a:pPr>
            <a:r>
              <a:rPr lang="en-US" sz="5600" b="1" dirty="0" smtClean="0"/>
              <a:t>It does not convey any info. About the spread or trend of data.</a:t>
            </a:r>
          </a:p>
          <a:p>
            <a:pPr>
              <a:lnSpc>
                <a:spcPct val="120000"/>
              </a:lnSpc>
              <a:buFont typeface="Wingdings" panose="05000000000000000000" pitchFamily="2" charset="2"/>
              <a:buChar char="Ø"/>
            </a:pPr>
            <a:r>
              <a:rPr lang="en-US" sz="5600" b="1" dirty="0" smtClean="0"/>
              <a:t>It is not suitable measure of central values in case of highly skewed distribution.</a:t>
            </a:r>
            <a:endParaRPr lang="en-US" sz="5600" dirty="0" smtClean="0"/>
          </a:p>
          <a:p>
            <a:endParaRPr lang="en-US" dirty="0"/>
          </a:p>
        </p:txBody>
      </p:sp>
      <p:sp>
        <p:nvSpPr>
          <p:cNvPr id="3" name="Rectangle 2"/>
          <p:cNvSpPr/>
          <p:nvPr/>
        </p:nvSpPr>
        <p:spPr>
          <a:xfrm>
            <a:off x="1709753" y="5471292"/>
            <a:ext cx="1980029" cy="369332"/>
          </a:xfrm>
          <a:prstGeom prst="rect">
            <a:avLst/>
          </a:prstGeom>
        </p:spPr>
        <p:txBody>
          <a:bodyPr wrap="none">
            <a:spAutoFit/>
          </a:bodyPr>
          <a:lstStyle/>
          <a:p>
            <a:r>
              <a:rPr lang="en-US" b="1" dirty="0"/>
              <a:t>Demerits of Mean:</a:t>
            </a:r>
          </a:p>
        </p:txBody>
      </p:sp>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74704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707" y="268014"/>
            <a:ext cx="2229244" cy="917553"/>
          </a:xfrm>
        </p:spPr>
        <p:txBody>
          <a:bodyPr/>
          <a:lstStyle/>
          <a:p>
            <a:r>
              <a:rPr lang="en-US" dirty="0" smtClean="0"/>
              <a:t>Median</a:t>
            </a:r>
            <a:endParaRPr lang="en-US" dirty="0"/>
          </a:p>
        </p:txBody>
      </p:sp>
      <p:sp>
        <p:nvSpPr>
          <p:cNvPr id="3" name="Content Placeholder 2"/>
          <p:cNvSpPr>
            <a:spLocks noGrp="1"/>
          </p:cNvSpPr>
          <p:nvPr>
            <p:ph idx="1"/>
          </p:nvPr>
        </p:nvSpPr>
        <p:spPr>
          <a:xfrm>
            <a:off x="2932386" y="482424"/>
            <a:ext cx="8718331" cy="488731"/>
          </a:xfrm>
        </p:spPr>
        <p:txBody>
          <a:bodyPr>
            <a:normAutofit fontScale="85000" lnSpcReduction="10000"/>
          </a:bodyPr>
          <a:lstStyle/>
          <a:p>
            <a:r>
              <a:rPr lang="en-US" dirty="0" smtClean="0"/>
              <a:t> Median is the value of the variable that divides the ordered set of values into two equal halves.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07" y="1810899"/>
            <a:ext cx="9172575" cy="427672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4282" y="2892973"/>
            <a:ext cx="2495550" cy="1828800"/>
          </a:xfrm>
          <a:prstGeom prst="rect">
            <a:avLst/>
          </a:prstGeom>
        </p:spPr>
      </p:pic>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95887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403" y="898634"/>
            <a:ext cx="5360276" cy="838726"/>
          </a:xfrm>
        </p:spPr>
        <p:txBody>
          <a:bodyPr/>
          <a:lstStyle/>
          <a:p>
            <a:r>
              <a:rPr lang="en-US" dirty="0" smtClean="0"/>
              <a:t>Median in Python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435" y="175118"/>
            <a:ext cx="4952390" cy="6020730"/>
          </a:xfrm>
        </p:spPr>
      </p:pic>
      <p:sp>
        <p:nvSpPr>
          <p:cNvPr id="5" name="Content Placeholder 2"/>
          <p:cNvSpPr txBox="1">
            <a:spLocks/>
          </p:cNvSpPr>
          <p:nvPr/>
        </p:nvSpPr>
        <p:spPr>
          <a:xfrm>
            <a:off x="5795403" y="1866636"/>
            <a:ext cx="5681894" cy="3083736"/>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smtClean="0"/>
              <a:t> </a:t>
            </a:r>
            <a:r>
              <a:rPr lang="en-US" dirty="0"/>
              <a:t>import </a:t>
            </a:r>
            <a:r>
              <a:rPr lang="en-US" dirty="0" err="1"/>
              <a:t>numpy</a:t>
            </a:r>
            <a:endParaRPr lang="en-US" dirty="0"/>
          </a:p>
          <a:p>
            <a:pPr>
              <a:buFont typeface="Wingdings" panose="05000000000000000000" pitchFamily="2" charset="2"/>
              <a:buChar char="Ø"/>
            </a:pPr>
            <a:r>
              <a:rPr lang="en-US" dirty="0"/>
              <a:t>x = [99,86,87,88,111,86,103,87,94,78,77,85,86]</a:t>
            </a:r>
          </a:p>
          <a:p>
            <a:pPr>
              <a:buFont typeface="Wingdings" panose="05000000000000000000" pitchFamily="2" charset="2"/>
              <a:buChar char="Ø"/>
            </a:pPr>
            <a:r>
              <a:rPr lang="en-US" dirty="0" err="1"/>
              <a:t>sorted_x</a:t>
            </a:r>
            <a:r>
              <a:rPr lang="en-US" dirty="0"/>
              <a:t>=sorted(x)</a:t>
            </a:r>
          </a:p>
          <a:p>
            <a:pPr>
              <a:buFont typeface="Wingdings" panose="05000000000000000000" pitchFamily="2" charset="2"/>
              <a:buChar char="Ø"/>
            </a:pPr>
            <a:r>
              <a:rPr lang="en-US" dirty="0" err="1"/>
              <a:t>sorted_x</a:t>
            </a:r>
            <a:endParaRPr lang="en-US" dirty="0"/>
          </a:p>
          <a:p>
            <a:pPr>
              <a:buFont typeface="Wingdings" panose="05000000000000000000" pitchFamily="2" charset="2"/>
              <a:buChar char="Ø"/>
            </a:pPr>
            <a:r>
              <a:rPr lang="en-US" dirty="0"/>
              <a:t>[77, 78, 85, 86, 86, 86, 87, 87, 88, 94, 99, 103, 111</a:t>
            </a:r>
            <a:r>
              <a:rPr lang="en-US" dirty="0" smtClean="0"/>
              <a:t>]</a:t>
            </a:r>
          </a:p>
          <a:p>
            <a:pPr>
              <a:buFont typeface="Wingdings" panose="05000000000000000000" pitchFamily="2" charset="2"/>
              <a:buChar char="Ø"/>
            </a:pPr>
            <a:r>
              <a:rPr lang="en-US" dirty="0"/>
              <a:t>m=(</a:t>
            </a:r>
            <a:r>
              <a:rPr lang="en-US" dirty="0" err="1"/>
              <a:t>len</a:t>
            </a:r>
            <a:r>
              <a:rPr lang="en-US" dirty="0"/>
              <a:t>(</a:t>
            </a:r>
            <a:r>
              <a:rPr lang="en-US" dirty="0" err="1"/>
              <a:t>sorted_x</a:t>
            </a:r>
            <a:r>
              <a:rPr lang="en-US" dirty="0"/>
              <a:t>)+1)/2</a:t>
            </a:r>
          </a:p>
          <a:p>
            <a:pPr>
              <a:buFont typeface="Wingdings" panose="05000000000000000000" pitchFamily="2" charset="2"/>
              <a:buChar char="Ø"/>
            </a:pPr>
            <a:r>
              <a:rPr lang="en-US" dirty="0"/>
              <a:t>median= </a:t>
            </a:r>
            <a:r>
              <a:rPr lang="en-US" dirty="0" err="1"/>
              <a:t>sorted_x</a:t>
            </a:r>
            <a:r>
              <a:rPr lang="en-US" dirty="0"/>
              <a:t>[</a:t>
            </a:r>
            <a:r>
              <a:rPr lang="en-US" dirty="0" err="1"/>
              <a:t>int</a:t>
            </a:r>
            <a:r>
              <a:rPr lang="en-US" dirty="0"/>
              <a:t>(m)]</a:t>
            </a:r>
          </a:p>
          <a:p>
            <a:pPr>
              <a:buFont typeface="Wingdings" panose="05000000000000000000" pitchFamily="2" charset="2"/>
              <a:buChar char="Ø"/>
            </a:pPr>
            <a:r>
              <a:rPr lang="en-US" dirty="0"/>
              <a:t>median</a:t>
            </a:r>
          </a:p>
          <a:p>
            <a:pPr>
              <a:buFont typeface="Wingdings" panose="05000000000000000000" pitchFamily="2" charset="2"/>
              <a:buChar char="Ø"/>
            </a:pPr>
            <a:r>
              <a:rPr lang="en-US" dirty="0" smtClean="0"/>
              <a:t>87</a:t>
            </a:r>
            <a:endParaRPr lang="en-US" dirty="0"/>
          </a:p>
        </p:txBody>
      </p:sp>
      <p:sp>
        <p:nvSpPr>
          <p:cNvPr id="6" name="Rectangle 5"/>
          <p:cNvSpPr/>
          <p:nvPr/>
        </p:nvSpPr>
        <p:spPr>
          <a:xfrm>
            <a:off x="5588349" y="4950372"/>
            <a:ext cx="6456505" cy="1200329"/>
          </a:xfrm>
          <a:prstGeom prst="rect">
            <a:avLst/>
          </a:prstGeom>
        </p:spPr>
        <p:txBody>
          <a:bodyPr wrap="square">
            <a:spAutoFit/>
          </a:bodyPr>
          <a:lstStyle/>
          <a:p>
            <a:r>
              <a:rPr lang="en-US" dirty="0">
                <a:solidFill>
                  <a:srgbClr val="0000CD"/>
                </a:solidFill>
                <a:latin typeface="Consolas" panose="020B0609020204030204" pitchFamily="49" charset="0"/>
              </a:rPr>
              <a:t>import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numpy</a:t>
            </a:r>
            <a:r>
              <a:rPr lang="en-US" dirty="0"/>
              <a:t/>
            </a:r>
            <a:br>
              <a:rPr lang="en-US" dirty="0"/>
            </a:br>
            <a:r>
              <a:rPr lang="en-US" dirty="0" smtClean="0">
                <a:solidFill>
                  <a:srgbClr val="000000"/>
                </a:solidFill>
                <a:latin typeface="Consolas" panose="020B0609020204030204" pitchFamily="49" charset="0"/>
              </a:rPr>
              <a:t>speed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99</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86</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87</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111</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86</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103</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87</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94</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78</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77</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85</a:t>
            </a:r>
            <a:r>
              <a:rPr lang="en-US" dirty="0">
                <a:solidFill>
                  <a:srgbClr val="000000"/>
                </a:solidFill>
                <a:latin typeface="Consolas" panose="020B0609020204030204" pitchFamily="49" charset="0"/>
              </a:rPr>
              <a:t>,</a:t>
            </a:r>
            <a:r>
              <a:rPr lang="en-US" dirty="0">
                <a:solidFill>
                  <a:srgbClr val="FF0000"/>
                </a:solidFill>
                <a:latin typeface="Consolas" panose="020B0609020204030204" pitchFamily="49" charset="0"/>
              </a:rPr>
              <a:t>86</a:t>
            </a:r>
            <a:r>
              <a:rPr lang="en-US" dirty="0">
                <a:solidFill>
                  <a:srgbClr val="000000"/>
                </a:solidFill>
                <a:latin typeface="Consolas" panose="020B0609020204030204" pitchFamily="49" charset="0"/>
              </a:rPr>
              <a:t>]</a:t>
            </a:r>
            <a:r>
              <a:rPr lang="en-US" dirty="0"/>
              <a:t/>
            </a:r>
            <a:br>
              <a:rPr lang="en-US" dirty="0"/>
            </a:br>
            <a:r>
              <a:rPr lang="en-US" dirty="0" smtClean="0">
                <a:solidFill>
                  <a:srgbClr val="000000"/>
                </a:solidFill>
                <a:latin typeface="Consolas" panose="020B0609020204030204" pitchFamily="49" charset="0"/>
              </a:rPr>
              <a:t>x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numpy.median</a:t>
            </a:r>
            <a:r>
              <a:rPr lang="en-US" dirty="0">
                <a:solidFill>
                  <a:srgbClr val="000000"/>
                </a:solidFill>
                <a:latin typeface="Consolas" panose="020B0609020204030204" pitchFamily="49" charset="0"/>
              </a:rPr>
              <a:t>(speed)</a:t>
            </a:r>
            <a:r>
              <a:rPr lang="en-US" dirty="0"/>
              <a:t/>
            </a:r>
            <a:br>
              <a:rPr lang="en-US" dirty="0"/>
            </a:br>
            <a:r>
              <a:rPr lang="en-US" dirty="0" smtClean="0">
                <a:solidFill>
                  <a:srgbClr val="0000CD"/>
                </a:solidFill>
                <a:latin typeface="Consolas" panose="020B0609020204030204" pitchFamily="49" charset="0"/>
              </a:rPr>
              <a:t>print</a:t>
            </a:r>
            <a:r>
              <a:rPr lang="en-US" dirty="0" smtClean="0">
                <a:solidFill>
                  <a:srgbClr val="000000"/>
                </a:solidFill>
                <a:latin typeface="Consolas" panose="020B0609020204030204" pitchFamily="49" charset="0"/>
              </a:rPr>
              <a:t>(x</a:t>
            </a:r>
            <a:r>
              <a:rPr lang="en-US" dirty="0">
                <a:solidFill>
                  <a:srgbClr val="000000"/>
                </a:solidFill>
                <a:latin typeface="Consolas" panose="020B0609020204030204" pitchFamily="49" charset="0"/>
              </a:rPr>
              <a:t>)</a:t>
            </a:r>
            <a:endParaRPr lang="en-US" dirty="0"/>
          </a:p>
        </p:txBody>
      </p:sp>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40817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2065" y="489899"/>
            <a:ext cx="10058400" cy="3010045"/>
          </a:xfrm>
        </p:spPr>
        <p:txBody>
          <a:bodyPr>
            <a:normAutofit fontScale="85000" lnSpcReduction="20000"/>
          </a:bodyPr>
          <a:lstStyle/>
          <a:p>
            <a:r>
              <a:rPr lang="en-US" b="1" dirty="0" smtClean="0"/>
              <a:t>Advantage:</a:t>
            </a:r>
          </a:p>
          <a:p>
            <a:pPr>
              <a:buFont typeface="Wingdings" panose="05000000000000000000" pitchFamily="2" charset="2"/>
              <a:buChar char="Ø"/>
            </a:pPr>
            <a:r>
              <a:rPr lang="en-US" dirty="0" smtClean="0"/>
              <a:t> It is not influenced by extreme values. But it is position average.</a:t>
            </a:r>
          </a:p>
          <a:p>
            <a:pPr>
              <a:buFont typeface="Wingdings" panose="05000000000000000000" pitchFamily="2" charset="2"/>
              <a:buChar char="Ø"/>
            </a:pPr>
            <a:r>
              <a:rPr lang="en-US" dirty="0"/>
              <a:t>For data from skewed distributions, the median is better than the mean because it isn't influenced by extremely large values.</a:t>
            </a:r>
            <a:endParaRPr lang="en-US" dirty="0" smtClean="0"/>
          </a:p>
          <a:p>
            <a:endParaRPr lang="en-US" dirty="0"/>
          </a:p>
          <a:p>
            <a:r>
              <a:rPr lang="en-US" b="1" dirty="0" smtClean="0"/>
              <a:t>Disadvantage:</a:t>
            </a:r>
          </a:p>
          <a:p>
            <a:pPr>
              <a:buFont typeface="Wingdings" panose="05000000000000000000" pitchFamily="2" charset="2"/>
              <a:buChar char="Ø"/>
            </a:pPr>
            <a:r>
              <a:rPr lang="en-US" dirty="0" smtClean="0"/>
              <a:t> Data should be arranged.</a:t>
            </a:r>
          </a:p>
          <a:p>
            <a:pPr>
              <a:buFont typeface="Wingdings" panose="05000000000000000000" pitchFamily="2" charset="2"/>
              <a:buChar char="Ø"/>
            </a:pPr>
            <a:r>
              <a:rPr lang="en-US" dirty="0" smtClean="0"/>
              <a:t> A slight change in the series may bring drastic change in median value.</a:t>
            </a:r>
          </a:p>
          <a:p>
            <a:pPr>
              <a:buFont typeface="Wingdings" panose="05000000000000000000" pitchFamily="2" charset="2"/>
              <a:buChar char="Ø"/>
            </a:pPr>
            <a:r>
              <a:rPr lang="en-US" dirty="0" smtClean="0"/>
              <a:t> It is not suitable for further mathematical treatment except its use in mean deviation.</a:t>
            </a:r>
          </a:p>
        </p:txBody>
      </p:sp>
      <p:sp>
        <p:nvSpPr>
          <p:cNvPr id="3" name="TextBox 2"/>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295662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2308072" cy="1450757"/>
          </a:xfrm>
        </p:spPr>
        <p:txBody>
          <a:bodyPr/>
          <a:lstStyle/>
          <a:p>
            <a:r>
              <a:rPr lang="en-US" dirty="0" smtClean="0"/>
              <a:t>Mode</a:t>
            </a:r>
            <a:endParaRPr lang="en-US" dirty="0"/>
          </a:p>
        </p:txBody>
      </p:sp>
      <p:sp>
        <p:nvSpPr>
          <p:cNvPr id="3" name="Content Placeholder 2"/>
          <p:cNvSpPr>
            <a:spLocks noGrp="1"/>
          </p:cNvSpPr>
          <p:nvPr>
            <p:ph idx="1"/>
          </p:nvPr>
        </p:nvSpPr>
        <p:spPr>
          <a:xfrm>
            <a:off x="88288" y="2008265"/>
            <a:ext cx="4578306" cy="3735259"/>
          </a:xfrm>
        </p:spPr>
        <p:txBody>
          <a:bodyPr/>
          <a:lstStyle/>
          <a:p>
            <a:pPr>
              <a:buFont typeface="Wingdings" panose="05000000000000000000" pitchFamily="2" charset="2"/>
              <a:buChar char="q"/>
            </a:pPr>
            <a:r>
              <a:rPr lang="en-US" dirty="0" smtClean="0"/>
              <a:t>Maximum frequency in a distribution.</a:t>
            </a:r>
          </a:p>
          <a:p>
            <a:pPr>
              <a:buFont typeface="Wingdings" panose="05000000000000000000" pitchFamily="2" charset="2"/>
              <a:buChar char="q"/>
            </a:pPr>
            <a:r>
              <a:rPr lang="en-US" dirty="0" smtClean="0"/>
              <a:t>Some distributions have equal peaks and hence ode is not necessarily unique. There will be as many modes of distribution as the number of peaks in it. </a:t>
            </a:r>
          </a:p>
          <a:p>
            <a:pPr>
              <a:buFont typeface="Wingdings" panose="05000000000000000000" pitchFamily="2" charset="2"/>
              <a:buChar char="q"/>
            </a:pPr>
            <a:r>
              <a:rPr lang="en-US" dirty="0"/>
              <a:t>The mode is the least used of the measures of central </a:t>
            </a:r>
            <a:r>
              <a:rPr lang="en-US" dirty="0" smtClean="0"/>
              <a:t>tendency</a:t>
            </a:r>
          </a:p>
          <a:p>
            <a:pPr>
              <a:buFont typeface="Wingdings" panose="05000000000000000000" pitchFamily="2" charset="2"/>
              <a:buChar char="q"/>
            </a:pPr>
            <a:r>
              <a:rPr lang="en-US" dirty="0" smtClean="0"/>
              <a:t> The </a:t>
            </a:r>
            <a:r>
              <a:rPr lang="en-US" dirty="0"/>
              <a:t>mode will be the best measure of central tendency (as it is the only one appropriate to use) when dealing with nominal data.</a:t>
            </a:r>
          </a:p>
        </p:txBody>
      </p:sp>
      <p:sp>
        <p:nvSpPr>
          <p:cNvPr id="4" name="Rectangle 1"/>
          <p:cNvSpPr>
            <a:spLocks noChangeArrowheads="1"/>
          </p:cNvSpPr>
          <p:nvPr/>
        </p:nvSpPr>
        <p:spPr bwMode="auto">
          <a:xfrm>
            <a:off x="4666594" y="2091953"/>
            <a:ext cx="7525406" cy="3872799"/>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anose="020B0604030504040204" pitchFamily="34" charset="0"/>
              </a:rPr>
              <a:t>The Mode value is the value that appears the most number of times:</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99</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86</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87</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88</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111</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86</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103</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87</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94</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78</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77</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85</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86</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FF0000"/>
                </a:solidFill>
                <a:effectLst/>
                <a:latin typeface="Courier New" panose="02070309020205020404" pitchFamily="49" charset="0"/>
                <a:cs typeface="Courier New" panose="02070309020205020404" pitchFamily="49" charset="0"/>
              </a:rPr>
              <a:t>86</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FF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anose="020B0604030504040204" pitchFamily="34" charset="0"/>
              </a:rPr>
              <a:t>The </a:t>
            </a:r>
            <a:r>
              <a:rPr kumimoji="0" lang="en-US" sz="1600" b="0" i="0" u="none" strike="noStrike" cap="none" normalizeH="0" baseline="0" dirty="0" err="1" smtClean="0">
                <a:ln>
                  <a:noFill/>
                </a:ln>
                <a:solidFill>
                  <a:srgbClr val="000000"/>
                </a:solidFill>
                <a:effectLst/>
                <a:latin typeface="Verdana" panose="020B0604030504040204" pitchFamily="34" charset="0"/>
              </a:rPr>
              <a:t>SciPy</a:t>
            </a:r>
            <a:r>
              <a:rPr kumimoji="0" lang="en-US" sz="1600" b="0" i="0" u="none" strike="noStrike" cap="none" normalizeH="0" baseline="0" dirty="0" smtClean="0">
                <a:ln>
                  <a:noFill/>
                </a:ln>
                <a:solidFill>
                  <a:srgbClr val="000000"/>
                </a:solidFill>
                <a:effectLst/>
                <a:latin typeface="Verdana" panose="020B0604030504040204" pitchFamily="34" charset="0"/>
              </a:rPr>
              <a:t> module has a method for this.</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Verdana" panose="020B0604030504040204" pitchFamily="34" charset="0"/>
              </a:rPr>
              <a:t>Use the </a:t>
            </a:r>
            <a:r>
              <a:rPr kumimoji="0" lang="en-US" sz="1600" b="0" i="0" u="none" strike="noStrike" cap="none" normalizeH="0" baseline="0" dirty="0" err="1" smtClean="0">
                <a:ln>
                  <a:noFill/>
                </a:ln>
                <a:solidFill>
                  <a:srgbClr val="000000"/>
                </a:solidFill>
                <a:effectLst/>
                <a:latin typeface="Verdana" panose="020B0604030504040204" pitchFamily="34" charset="0"/>
              </a:rPr>
              <a:t>SciPy</a:t>
            </a:r>
            <a:r>
              <a:rPr kumimoji="0" lang="en-US" sz="1600" b="0" i="0" u="none" strike="noStrike" cap="none" normalizeH="0" baseline="0" dirty="0" smtClean="0">
                <a:ln>
                  <a:noFill/>
                </a:ln>
                <a:solidFill>
                  <a:srgbClr val="000000"/>
                </a:solidFill>
                <a:effectLst/>
                <a:latin typeface="Verdana" panose="020B0604030504040204" pitchFamily="34" charset="0"/>
              </a:rPr>
              <a:t> </a:t>
            </a:r>
            <a:r>
              <a:rPr kumimoji="0" lang="en-US" sz="1600" b="0" i="0" u="none" strike="noStrike" cap="none" normalizeH="0" baseline="0" dirty="0" smtClean="0">
                <a:ln>
                  <a:noFill/>
                </a:ln>
                <a:solidFill>
                  <a:srgbClr val="DC143C"/>
                </a:solidFill>
                <a:effectLst/>
                <a:latin typeface="Consolas" panose="020B0609020204030204" pitchFamily="49" charset="0"/>
                <a:cs typeface="Consolas" panose="020B0609020204030204" pitchFamily="49" charset="0"/>
              </a:rPr>
              <a:t>mode()</a:t>
            </a:r>
            <a:r>
              <a:rPr kumimoji="0" lang="en-US" sz="1600" b="0" i="0" u="none" strike="noStrike" cap="none" normalizeH="0" baseline="0" dirty="0" smtClean="0">
                <a:ln>
                  <a:noFill/>
                </a:ln>
                <a:solidFill>
                  <a:srgbClr val="000000"/>
                </a:solidFill>
                <a:effectLst/>
                <a:latin typeface="Verdana" panose="020B0604030504040204" pitchFamily="34" charset="0"/>
              </a:rPr>
              <a:t> method to find the number that appears the most: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rPr>
              <a:t>from</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scipy</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rPr>
              <a:t>import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stats</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speed = [</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99</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87</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88</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111</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103</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87</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94</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78</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77</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85</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FF0000"/>
                </a:solidFill>
                <a:effectLst/>
                <a:latin typeface="Consolas" panose="020B0609020204030204" pitchFamily="49" charset="0"/>
                <a:cs typeface="Consolas" panose="020B0609020204030204" pitchFamily="49" charset="0"/>
              </a:rPr>
              <a:t>86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stats.mode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(speed)</a:t>
            </a:r>
            <a:b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sz="1600" b="0" i="0" u="none" strike="noStrike" cap="none" normalizeH="0" baseline="0" dirty="0" smtClean="0">
                <a:ln>
                  <a:noFill/>
                </a:ln>
                <a:solidFill>
                  <a:srgbClr val="0000CD"/>
                </a:solidFill>
                <a:effectLst/>
                <a:latin typeface="Consolas" panose="020B0609020204030204" pitchFamily="49" charset="0"/>
                <a:cs typeface="Consolas" panose="020B0609020204030204" pitchFamily="49" charset="0"/>
              </a:rPr>
              <a:t>print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(x)</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cs typeface="Consolas" panose="020B0609020204030204" pitchFamily="49" charset="0"/>
            </a:endParaRPr>
          </a:p>
          <a:p>
            <a:pPr lvl="0" defTabSz="914400"/>
            <a:r>
              <a:rPr lang="en-US" sz="1600" dirty="0" smtClean="0"/>
              <a:t># The </a:t>
            </a:r>
            <a:r>
              <a:rPr lang="en-US" sz="1600" dirty="0"/>
              <a:t>mode() method returns a </a:t>
            </a:r>
            <a:r>
              <a:rPr lang="en-US" sz="1600" dirty="0" smtClean="0"/>
              <a:t>Mode Result </a:t>
            </a:r>
            <a:r>
              <a:rPr lang="en-US" sz="1600" dirty="0"/>
              <a:t>object that contains the mode number (86), and count (how many times the mode number appeared (3)).</a:t>
            </a:r>
            <a:endParaRPr kumimoji="0" lang="en-US" sz="1600" b="0" i="0" u="none" strike="noStrike" cap="none" normalizeH="0" baseline="0" dirty="0" smtClean="0">
              <a:ln>
                <a:noFill/>
              </a:ln>
              <a:solidFill>
                <a:schemeClr val="tx1"/>
              </a:solidFill>
              <a:effectLst/>
            </a:endParaRPr>
          </a:p>
        </p:txBody>
      </p:sp>
      <p:sp>
        <p:nvSpPr>
          <p:cNvPr id="5" name="Title 1"/>
          <p:cNvSpPr txBox="1">
            <a:spLocks/>
          </p:cNvSpPr>
          <p:nvPr/>
        </p:nvSpPr>
        <p:spPr>
          <a:xfrm>
            <a:off x="4934608" y="743803"/>
            <a:ext cx="7583214" cy="9935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400" dirty="0" smtClean="0"/>
              <a:t>Drawback: It cant use mathematically in Quantitative data</a:t>
            </a:r>
            <a:endParaRPr lang="en-US" sz="2400" dirty="0"/>
          </a:p>
        </p:txBody>
      </p:sp>
      <p:sp>
        <p:nvSpPr>
          <p:cNvPr id="6" name="Rectangle 5"/>
          <p:cNvSpPr/>
          <p:nvPr/>
        </p:nvSpPr>
        <p:spPr>
          <a:xfrm>
            <a:off x="2988412" y="5964752"/>
            <a:ext cx="8815234" cy="369332"/>
          </a:xfrm>
          <a:prstGeom prst="rect">
            <a:avLst/>
          </a:prstGeom>
        </p:spPr>
        <p:txBody>
          <a:bodyPr wrap="none">
            <a:spAutoFit/>
          </a:bodyPr>
          <a:lstStyle/>
          <a:p>
            <a:r>
              <a:rPr lang="en-US" dirty="0">
                <a:solidFill>
                  <a:srgbClr val="555555"/>
                </a:solidFill>
                <a:latin typeface="Inter"/>
              </a:rPr>
              <a:t>With a single-mode </a:t>
            </a:r>
            <a:r>
              <a:rPr lang="en-US" dirty="0" smtClean="0">
                <a:solidFill>
                  <a:srgbClr val="555555"/>
                </a:solidFill>
                <a:latin typeface="Inter"/>
              </a:rPr>
              <a:t>sample. In python 3.8 multimode() function is present in Statistics</a:t>
            </a:r>
            <a:endParaRPr lang="en-US" dirty="0"/>
          </a:p>
        </p:txBody>
      </p:sp>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60418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6048" y="1370246"/>
            <a:ext cx="4962144" cy="4420954"/>
          </a:xfrm>
        </p:spPr>
        <p:txBody>
          <a:bodyPr>
            <a:normAutofit/>
          </a:bodyPr>
          <a:lstStyle/>
          <a:p>
            <a:r>
              <a:rPr lang="en-US" sz="2800" b="1" dirty="0"/>
              <a:t>Advantages of the mode</a:t>
            </a:r>
          </a:p>
          <a:p>
            <a:pPr marL="457200" indent="-457200">
              <a:buFont typeface="+mj-lt"/>
              <a:buAutoNum type="arabicPeriod"/>
            </a:pPr>
            <a:r>
              <a:rPr lang="en-US" dirty="0"/>
              <a:t>mode is easy to determine</a:t>
            </a:r>
          </a:p>
          <a:p>
            <a:pPr marL="457200" indent="-457200">
              <a:buFont typeface="+mj-lt"/>
              <a:buAutoNum type="arabicPeriod"/>
            </a:pPr>
            <a:r>
              <a:rPr lang="en-US" dirty="0"/>
              <a:t>It is easy to understand</a:t>
            </a:r>
          </a:p>
          <a:p>
            <a:pPr marL="457200" indent="-457200">
              <a:buFont typeface="+mj-lt"/>
              <a:buAutoNum type="arabicPeriod"/>
            </a:pPr>
            <a:r>
              <a:rPr lang="en-US" dirty="0"/>
              <a:t>mode is not affected by extremes of values</a:t>
            </a:r>
          </a:p>
          <a:p>
            <a:pPr marL="457200" indent="-457200">
              <a:buFont typeface="+mj-lt"/>
              <a:buAutoNum type="arabicPeriod"/>
            </a:pPr>
            <a:r>
              <a:rPr lang="en-US" dirty="0"/>
              <a:t>When data are not complete, mode cannot be difficult to estimate</a:t>
            </a:r>
          </a:p>
          <a:p>
            <a:pPr marL="457200" indent="-457200">
              <a:buFont typeface="+mj-lt"/>
              <a:buAutoNum type="arabicPeriod"/>
            </a:pPr>
            <a:r>
              <a:rPr lang="en-US" dirty="0"/>
              <a:t>mode is very easy to </a:t>
            </a:r>
            <a:r>
              <a:rPr lang="en-US" dirty="0" smtClean="0"/>
              <a:t>compute</a:t>
            </a:r>
            <a:endParaRPr lang="en-US" dirty="0"/>
          </a:p>
        </p:txBody>
      </p:sp>
      <p:sp>
        <p:nvSpPr>
          <p:cNvPr id="6" name="Content Placeholder 4"/>
          <p:cNvSpPr txBox="1">
            <a:spLocks/>
          </p:cNvSpPr>
          <p:nvPr/>
        </p:nvSpPr>
        <p:spPr>
          <a:xfrm>
            <a:off x="6455664" y="1455590"/>
            <a:ext cx="4486656"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600" b="1" dirty="0" smtClean="0"/>
              <a:t>Disadvantages of mode accuracy</a:t>
            </a:r>
          </a:p>
          <a:p>
            <a:pPr marL="457200" indent="-457200">
              <a:buFont typeface="+mj-lt"/>
              <a:buAutoNum type="arabicPeriod"/>
            </a:pPr>
            <a:r>
              <a:rPr lang="en-US" dirty="0" smtClean="0"/>
              <a:t>It is not a very good measure of accuracy</a:t>
            </a:r>
          </a:p>
          <a:p>
            <a:pPr marL="457200" indent="-457200">
              <a:buFont typeface="+mj-lt"/>
              <a:buAutoNum type="arabicPeriod"/>
            </a:pPr>
            <a:r>
              <a:rPr lang="en-US" dirty="0" smtClean="0"/>
              <a:t>It is relevant in further statistical calculation</a:t>
            </a:r>
          </a:p>
          <a:p>
            <a:pPr marL="457200" indent="-457200">
              <a:buFont typeface="+mj-lt"/>
              <a:buAutoNum type="arabicPeriod"/>
            </a:pPr>
            <a:r>
              <a:rPr lang="en-US" dirty="0" smtClean="0"/>
              <a:t>It represents a very poor average</a:t>
            </a:r>
          </a:p>
          <a:p>
            <a:pPr marL="457200" indent="-457200">
              <a:buFont typeface="+mj-lt"/>
              <a:buAutoNum type="arabicPeriod"/>
            </a:pPr>
            <a:r>
              <a:rPr lang="en-US" dirty="0" smtClean="0"/>
              <a:t>It is difficult to calculate, especially when more than one mode or large numbers are involved.</a:t>
            </a:r>
          </a:p>
          <a:p>
            <a:pPr marL="457200" indent="-457200">
              <a:buFont typeface="+mj-lt"/>
              <a:buAutoNum type="arabicPeriod"/>
            </a:pPr>
            <a:r>
              <a:rPr lang="en-US" dirty="0" smtClean="0"/>
              <a:t>There may be uncertainty in the exact location</a:t>
            </a:r>
          </a:p>
          <a:p>
            <a:pPr marL="457200" indent="-457200">
              <a:buFont typeface="+mj-lt"/>
              <a:buAutoNum type="arabicPeriod"/>
            </a:pPr>
            <a:r>
              <a:rPr lang="en-US" dirty="0" smtClean="0"/>
              <a:t>Arrangement of data is always tedious</a:t>
            </a:r>
          </a:p>
          <a:p>
            <a:pPr marL="0" indent="0">
              <a:buFont typeface="Calibri" panose="020F0502020204030204" pitchFamily="34" charset="0"/>
              <a:buNone/>
            </a:pPr>
            <a:endParaRPr lang="en-US" dirty="0" smtClean="0"/>
          </a:p>
          <a:p>
            <a:endParaRPr lang="en-US" dirty="0"/>
          </a:p>
        </p:txBody>
      </p:sp>
      <p:sp>
        <p:nvSpPr>
          <p:cNvPr id="4" name="TextBox 3"/>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562577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Machine Learning (and in mathematics) there are often three values that interests us:</a:t>
            </a:r>
          </a:p>
        </p:txBody>
      </p:sp>
      <p:sp>
        <p:nvSpPr>
          <p:cNvPr id="3" name="Content Placeholder 2"/>
          <p:cNvSpPr>
            <a:spLocks noGrp="1"/>
          </p:cNvSpPr>
          <p:nvPr>
            <p:ph idx="1"/>
          </p:nvPr>
        </p:nvSpPr>
        <p:spPr/>
        <p:txBody>
          <a:bodyPr/>
          <a:lstStyle/>
          <a:p>
            <a:r>
              <a:rPr lang="en-US" b="1" dirty="0"/>
              <a:t>Mean</a:t>
            </a:r>
            <a:r>
              <a:rPr lang="en-US" dirty="0"/>
              <a:t> - The average value</a:t>
            </a:r>
          </a:p>
          <a:p>
            <a:r>
              <a:rPr lang="en-US" b="1" dirty="0"/>
              <a:t>Median</a:t>
            </a:r>
            <a:r>
              <a:rPr lang="en-US" dirty="0"/>
              <a:t> - The mid point value</a:t>
            </a:r>
          </a:p>
          <a:p>
            <a:r>
              <a:rPr lang="en-US" b="1" dirty="0"/>
              <a:t>Mode</a:t>
            </a:r>
            <a:r>
              <a:rPr lang="en-US" dirty="0"/>
              <a:t> - The most common value</a:t>
            </a:r>
          </a:p>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6446" y="2225987"/>
            <a:ext cx="5465866" cy="3751481"/>
          </a:xfrm>
          <a:prstGeom prst="rect">
            <a:avLst/>
          </a:prstGeom>
        </p:spPr>
      </p:pic>
      <p:sp>
        <p:nvSpPr>
          <p:cNvPr id="5" name="TextBox 4"/>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515796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136" y="394976"/>
            <a:ext cx="4962144" cy="1450757"/>
          </a:xfrm>
        </p:spPr>
        <p:txBody>
          <a:bodyPr>
            <a:normAutofit/>
          </a:bodyPr>
          <a:lstStyle/>
          <a:p>
            <a:r>
              <a:rPr lang="en-US" dirty="0" smtClean="0"/>
              <a:t>Father</a:t>
            </a:r>
            <a:r>
              <a:rPr lang="en-US" dirty="0" smtClean="0">
                <a:solidFill>
                  <a:srgbClr val="FF0000"/>
                </a:solidFill>
              </a:rPr>
              <a:t>s</a:t>
            </a:r>
            <a:r>
              <a:rPr lang="en-US" dirty="0" smtClean="0"/>
              <a:t> of Statistics</a:t>
            </a:r>
            <a:endParaRPr lang="en-IN" dirty="0"/>
          </a:p>
        </p:txBody>
      </p:sp>
      <p:sp>
        <p:nvSpPr>
          <p:cNvPr id="5" name="Rectangle 4"/>
          <p:cNvSpPr/>
          <p:nvPr/>
        </p:nvSpPr>
        <p:spPr>
          <a:xfrm>
            <a:off x="7083552" y="2734717"/>
            <a:ext cx="5108448" cy="2031325"/>
          </a:xfrm>
          <a:prstGeom prst="rect">
            <a:avLst/>
          </a:prstGeom>
        </p:spPr>
        <p:txBody>
          <a:bodyPr wrap="square">
            <a:spAutoFit/>
          </a:bodyPr>
          <a:lstStyle/>
          <a:p>
            <a:pPr marL="285750" indent="-285750">
              <a:buFont typeface="Wingdings" panose="05000000000000000000" pitchFamily="2" charset="2"/>
              <a:buChar char="q"/>
            </a:pPr>
            <a:r>
              <a:rPr lang="en-US" dirty="0"/>
              <a:t>National Statistics Day is celebrated every year on June 29 to mark the birth anniversary of Indian scientist and statistician </a:t>
            </a:r>
            <a:r>
              <a:rPr lang="en-US" dirty="0" err="1"/>
              <a:t>Prasanta</a:t>
            </a:r>
            <a:r>
              <a:rPr lang="en-US" dirty="0"/>
              <a:t> Chandra </a:t>
            </a:r>
            <a:r>
              <a:rPr lang="en-US" dirty="0" err="1"/>
              <a:t>Mahalanobis</a:t>
            </a:r>
            <a:r>
              <a:rPr lang="en-US" dirty="0"/>
              <a:t>. </a:t>
            </a:r>
          </a:p>
          <a:p>
            <a:pPr marL="285750" indent="-285750">
              <a:buFont typeface="Wingdings" panose="05000000000000000000" pitchFamily="2" charset="2"/>
              <a:buChar char="q"/>
            </a:pPr>
            <a:endParaRPr lang="en-US" dirty="0" smtClean="0"/>
          </a:p>
          <a:p>
            <a:pPr marL="285750" indent="-285750">
              <a:buFont typeface="Wingdings" panose="05000000000000000000" pitchFamily="2" charset="2"/>
              <a:buChar char="q"/>
            </a:pPr>
            <a:r>
              <a:rPr lang="en-US" dirty="0"/>
              <a:t>In 1950, he formed the Indian Statistical Institute (ISI) with a Statistical Laboratory set </a:t>
            </a:r>
            <a:r>
              <a:rPr lang="en-US" dirty="0" smtClean="0"/>
              <a:t>up</a:t>
            </a:r>
            <a:endParaRPr lang="en-US"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11" y="2006917"/>
            <a:ext cx="6193537" cy="4101275"/>
          </a:xfrm>
          <a:prstGeom prst="rect">
            <a:avLst/>
          </a:prstGeom>
        </p:spPr>
      </p:pic>
    </p:spTree>
    <p:extLst>
      <p:ext uri="{BB962C8B-B14F-4D97-AF65-F5344CB8AC3E}">
        <p14:creationId xmlns:p14="http://schemas.microsoft.com/office/powerpoint/2010/main" val="1725799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20000"/>
          </a:bodyPr>
          <a:lstStyle/>
          <a:p>
            <a:r>
              <a:rPr lang="en-US" dirty="0" smtClean="0"/>
              <a:t>Measure of dispersion </a:t>
            </a:r>
            <a:r>
              <a:rPr lang="en-US" dirty="0"/>
              <a:t>help to gauge the spread of data about a central value. These measures help to determine how stretched or squeezed the given data is. </a:t>
            </a:r>
            <a:endParaRPr lang="en-US" dirty="0" smtClean="0"/>
          </a:p>
          <a:p>
            <a:r>
              <a:rPr lang="en-US" dirty="0"/>
              <a:t>There are many Measures of Dispersion found that help us to get more insights into the data: </a:t>
            </a:r>
          </a:p>
          <a:p>
            <a:pPr marL="457200" indent="-457200">
              <a:buFont typeface="+mj-lt"/>
              <a:buAutoNum type="arabicPeriod"/>
            </a:pPr>
            <a:r>
              <a:rPr lang="en-US" b="1" dirty="0"/>
              <a:t>Range </a:t>
            </a:r>
            <a:endParaRPr lang="en-US" b="1" dirty="0" smtClean="0"/>
          </a:p>
          <a:p>
            <a:pPr marL="457200" indent="-457200">
              <a:buFont typeface="+mj-lt"/>
              <a:buAutoNum type="arabicPeriod"/>
            </a:pPr>
            <a:r>
              <a:rPr lang="en-US" b="1" dirty="0" smtClean="0"/>
              <a:t>IQR and Quartile Deviation</a:t>
            </a:r>
            <a:endParaRPr lang="en-US" dirty="0"/>
          </a:p>
          <a:p>
            <a:pPr marL="457200" indent="-457200">
              <a:buFont typeface="+mj-lt"/>
              <a:buAutoNum type="arabicPeriod"/>
            </a:pPr>
            <a:r>
              <a:rPr lang="en-US" b="1" dirty="0"/>
              <a:t>Variance </a:t>
            </a:r>
            <a:endParaRPr lang="en-US" dirty="0"/>
          </a:p>
          <a:p>
            <a:pPr marL="457200" indent="-457200">
              <a:buFont typeface="+mj-lt"/>
              <a:buAutoNum type="arabicPeriod"/>
            </a:pPr>
            <a:r>
              <a:rPr lang="en-US" b="1" dirty="0"/>
              <a:t>Standard Deviation </a:t>
            </a:r>
            <a:endParaRPr lang="en-US" b="1" dirty="0" smtClean="0"/>
          </a:p>
          <a:p>
            <a:pPr marL="457200" indent="-457200">
              <a:buFont typeface="+mj-lt"/>
              <a:buAutoNum type="arabicPeriod"/>
            </a:pPr>
            <a:r>
              <a:rPr lang="en-US" b="1" dirty="0" smtClean="0"/>
              <a:t>Mean deviation</a:t>
            </a:r>
            <a:endParaRPr lang="en-US" dirty="0"/>
          </a:p>
          <a:p>
            <a:pPr marL="457200" indent="-457200">
              <a:buFont typeface="+mj-lt"/>
              <a:buAutoNum type="arabicPeriod"/>
            </a:pPr>
            <a:r>
              <a:rPr lang="en-US" b="1" dirty="0"/>
              <a:t>Skewness </a:t>
            </a:r>
            <a:endParaRPr lang="en-US" b="1" dirty="0" smtClean="0"/>
          </a:p>
          <a:p>
            <a:pPr marL="457200" indent="-457200">
              <a:buFont typeface="+mj-lt"/>
              <a:buAutoNum type="arabicPeriod"/>
            </a:pPr>
            <a:r>
              <a:rPr lang="en-US" b="1" dirty="0" smtClean="0"/>
              <a:t>Kurtosis</a:t>
            </a:r>
            <a:endParaRPr lang="en-US" dirty="0"/>
          </a:p>
          <a:p>
            <a:pPr marL="457200" indent="-457200">
              <a:buFont typeface="+mj-lt"/>
              <a:buAutoNum type="arabicPeriod"/>
            </a:pPr>
            <a:r>
              <a:rPr lang="en-US" b="1" dirty="0"/>
              <a:t>IQR  </a:t>
            </a:r>
            <a:endParaRPr lang="en-US" dirty="0"/>
          </a:p>
          <a:p>
            <a:endParaRPr lang="en-US" dirty="0"/>
          </a:p>
        </p:txBody>
      </p:sp>
      <p:sp>
        <p:nvSpPr>
          <p:cNvPr id="6" name="Rectangle 5"/>
          <p:cNvSpPr/>
          <p:nvPr/>
        </p:nvSpPr>
        <p:spPr>
          <a:xfrm>
            <a:off x="1249378" y="595727"/>
            <a:ext cx="4241867" cy="523220"/>
          </a:xfrm>
          <a:prstGeom prst="rect">
            <a:avLst/>
          </a:prstGeom>
        </p:spPr>
        <p:txBody>
          <a:bodyPr wrap="none">
            <a:spAutoFit/>
          </a:bodyPr>
          <a:lstStyle/>
          <a:p>
            <a:r>
              <a:rPr lang="en-GB" sz="2800" b="1" dirty="0">
                <a:solidFill>
                  <a:srgbClr val="000000"/>
                </a:solidFill>
                <a:latin typeface="Open Sans"/>
              </a:rPr>
              <a:t>Measures of Dispersion</a:t>
            </a:r>
            <a:endParaRPr lang="en-GB" sz="2800" b="1" i="0" dirty="0">
              <a:solidFill>
                <a:srgbClr val="231F20"/>
              </a:solidFill>
              <a:effectLst/>
              <a:latin typeface="Open San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3193501"/>
            <a:ext cx="4997669" cy="2811189"/>
          </a:xfrm>
          <a:prstGeom prst="rect">
            <a:avLst/>
          </a:prstGeom>
        </p:spPr>
      </p:pic>
      <p:sp>
        <p:nvSpPr>
          <p:cNvPr id="8" name="TextBox 7"/>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2590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5517" y="2139728"/>
            <a:ext cx="11251324" cy="1200329"/>
          </a:xfrm>
          <a:prstGeom prst="rect">
            <a:avLst/>
          </a:prstGeom>
        </p:spPr>
        <p:txBody>
          <a:bodyPr wrap="square">
            <a:spAutoFit/>
          </a:bodyPr>
          <a:lstStyle/>
          <a:p>
            <a:r>
              <a:rPr lang="en-US" dirty="0">
                <a:solidFill>
                  <a:srgbClr val="231F20"/>
                </a:solidFill>
                <a:latin typeface="unset"/>
              </a:rPr>
              <a:t> Range is the measure of the difference between the largest and smallest value of the data variability. The range is the simplest form of Measures of Dispersion. </a:t>
            </a:r>
            <a:br>
              <a:rPr lang="en-US" dirty="0">
                <a:solidFill>
                  <a:srgbClr val="231F20"/>
                </a:solidFill>
                <a:latin typeface="unset"/>
              </a:rPr>
            </a:br>
            <a:r>
              <a:rPr lang="en-US" dirty="0" smtClean="0">
                <a:solidFill>
                  <a:srgbClr val="231F20"/>
                </a:solidFill>
                <a:latin typeface="unset"/>
              </a:rPr>
              <a:t>E</a:t>
            </a:r>
            <a:r>
              <a:rPr lang="en-US" dirty="0" smtClean="0">
                <a:solidFill>
                  <a:srgbClr val="000000"/>
                </a:solidFill>
                <a:latin typeface="unset"/>
              </a:rPr>
              <a:t>xample</a:t>
            </a:r>
            <a:r>
              <a:rPr lang="en-US" dirty="0">
                <a:solidFill>
                  <a:srgbClr val="000000"/>
                </a:solidFill>
                <a:latin typeface="unset"/>
              </a:rPr>
              <a:t>: 1,2,3,4,5,6,7 </a:t>
            </a:r>
          </a:p>
          <a:p>
            <a:pPr>
              <a:buFont typeface="Arial" panose="020B0604020202020204" pitchFamily="34" charset="0"/>
              <a:buChar char="•"/>
            </a:pPr>
            <a:r>
              <a:rPr lang="en-US" dirty="0">
                <a:solidFill>
                  <a:srgbClr val="000000"/>
                </a:solidFill>
                <a:latin typeface="unset"/>
              </a:rPr>
              <a:t>Range = Highest value – Lowest value   = ( 7 – 1 ) = 6 </a:t>
            </a:r>
          </a:p>
        </p:txBody>
      </p:sp>
      <p:sp>
        <p:nvSpPr>
          <p:cNvPr id="9" name="Rectangle 2"/>
          <p:cNvSpPr>
            <a:spLocks noChangeArrowheads="1"/>
          </p:cNvSpPr>
          <p:nvPr/>
        </p:nvSpPr>
        <p:spPr bwMode="auto">
          <a:xfrm>
            <a:off x="157655" y="5733893"/>
            <a:ext cx="3831021"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1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714703" y="3755611"/>
            <a:ext cx="6096000" cy="1477328"/>
          </a:xfrm>
          <a:prstGeom prst="rect">
            <a:avLst/>
          </a:prstGeom>
        </p:spPr>
        <p:txBody>
          <a:bodyPr>
            <a:spAutoFit/>
          </a:bodyPr>
          <a:lstStyle/>
          <a:p>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numpy</a:t>
            </a:r>
            <a:endParaRPr lang="en-US" dirty="0">
              <a:solidFill>
                <a:srgbClr val="000000"/>
              </a:solidFill>
              <a:latin typeface="Courier New" panose="02070309020205020404" pitchFamily="49" charset="0"/>
            </a:endParaRPr>
          </a:p>
          <a:p>
            <a:r>
              <a:rPr lang="en-US" dirty="0">
                <a:solidFill>
                  <a:srgbClr val="000000"/>
                </a:solidFill>
                <a:latin typeface="Courier New" panose="02070309020205020404" pitchFamily="49" charset="0"/>
              </a:rPr>
              <a:t/>
            </a:r>
            <a:br>
              <a:rPr lang="en-US" dirty="0">
                <a:solidFill>
                  <a:srgbClr val="000000"/>
                </a:solidFill>
                <a:latin typeface="Courier New" panose="02070309020205020404" pitchFamily="49" charset="0"/>
              </a:rPr>
            </a:br>
            <a:r>
              <a:rPr lang="en-US" dirty="0">
                <a:solidFill>
                  <a:srgbClr val="000000"/>
                </a:solidFill>
                <a:latin typeface="Courier New" panose="02070309020205020404" pitchFamily="49" charset="0"/>
              </a:rPr>
              <a:t>speed = [</a:t>
            </a:r>
            <a:r>
              <a:rPr lang="en-US" dirty="0">
                <a:solidFill>
                  <a:srgbClr val="09885A"/>
                </a:solidFill>
                <a:latin typeface="Courier New" panose="02070309020205020404" pitchFamily="49" charset="0"/>
              </a:rPr>
              <a:t>2.74</a:t>
            </a:r>
            <a:r>
              <a:rPr lang="en-US" dirty="0">
                <a:solidFill>
                  <a:srgbClr val="000000"/>
                </a:solidFill>
                <a:latin typeface="Courier New" panose="02070309020205020404" pitchFamily="49" charset="0"/>
              </a:rPr>
              <a:t>, </a:t>
            </a:r>
            <a:r>
              <a:rPr lang="en-US" dirty="0">
                <a:solidFill>
                  <a:srgbClr val="09885A"/>
                </a:solidFill>
                <a:latin typeface="Courier New" panose="02070309020205020404" pitchFamily="49" charset="0"/>
              </a:rPr>
              <a:t>1.23</a:t>
            </a:r>
            <a:r>
              <a:rPr lang="en-US" dirty="0">
                <a:solidFill>
                  <a:srgbClr val="000000"/>
                </a:solidFill>
                <a:latin typeface="Courier New" panose="02070309020205020404" pitchFamily="49" charset="0"/>
              </a:rPr>
              <a:t>, </a:t>
            </a:r>
            <a:r>
              <a:rPr lang="en-US" dirty="0">
                <a:solidFill>
                  <a:srgbClr val="09885A"/>
                </a:solidFill>
                <a:latin typeface="Courier New" panose="02070309020205020404" pitchFamily="49" charset="0"/>
              </a:rPr>
              <a:t>2.63</a:t>
            </a:r>
            <a:r>
              <a:rPr lang="en-US" dirty="0">
                <a:solidFill>
                  <a:srgbClr val="000000"/>
                </a:solidFill>
                <a:latin typeface="Courier New" panose="02070309020205020404" pitchFamily="49" charset="0"/>
              </a:rPr>
              <a:t>, </a:t>
            </a:r>
            <a:r>
              <a:rPr lang="en-US" dirty="0">
                <a:solidFill>
                  <a:srgbClr val="09885A"/>
                </a:solidFill>
                <a:latin typeface="Courier New" panose="02070309020205020404" pitchFamily="49" charset="0"/>
              </a:rPr>
              <a:t>2.22</a:t>
            </a:r>
            <a:r>
              <a:rPr lang="en-US" dirty="0">
                <a:solidFill>
                  <a:srgbClr val="000000"/>
                </a:solidFill>
                <a:latin typeface="Courier New" panose="02070309020205020404" pitchFamily="49" charset="0"/>
              </a:rPr>
              <a:t>, </a:t>
            </a:r>
            <a:r>
              <a:rPr lang="en-US" dirty="0">
                <a:solidFill>
                  <a:srgbClr val="09885A"/>
                </a:solidFill>
                <a:latin typeface="Courier New" panose="02070309020205020404" pitchFamily="49" charset="0"/>
              </a:rPr>
              <a:t>3</a:t>
            </a:r>
            <a:r>
              <a:rPr lang="en-US" dirty="0">
                <a:solidFill>
                  <a:srgbClr val="000000"/>
                </a:solidFill>
                <a:latin typeface="Courier New" panose="02070309020205020404" pitchFamily="49" charset="0"/>
              </a:rPr>
              <a:t>, </a:t>
            </a:r>
            <a:r>
              <a:rPr lang="en-US" dirty="0">
                <a:solidFill>
                  <a:srgbClr val="09885A"/>
                </a:solidFill>
                <a:latin typeface="Courier New" panose="02070309020205020404" pitchFamily="49" charset="0"/>
              </a:rPr>
              <a:t>1.98</a:t>
            </a:r>
            <a:r>
              <a:rPr lang="en-US" dirty="0" smtClean="0">
                <a:solidFill>
                  <a:srgbClr val="000000"/>
                </a:solidFill>
                <a:latin typeface="Courier New" panose="02070309020205020404" pitchFamily="49" charset="0"/>
              </a:rPr>
              <a:t>]</a:t>
            </a:r>
          </a:p>
          <a:p>
            <a:endParaRPr lang="en-US" dirty="0">
              <a:solidFill>
                <a:srgbClr val="000000"/>
              </a:solidFill>
              <a:latin typeface="Courier New" panose="02070309020205020404" pitchFamily="49" charset="0"/>
            </a:endParaRPr>
          </a:p>
          <a:p>
            <a:r>
              <a:rPr lang="en-US" dirty="0" smtClean="0">
                <a:solidFill>
                  <a:srgbClr val="000000"/>
                </a:solidFill>
                <a:latin typeface="Courier New" panose="02070309020205020404" pitchFamily="49" charset="0"/>
              </a:rPr>
              <a:t>Range= max(speed)- min(speed)</a:t>
            </a:r>
            <a:endParaRPr lang="en-US" dirty="0">
              <a:solidFill>
                <a:srgbClr val="000000"/>
              </a:solidFill>
              <a:latin typeface="Courier New" panose="02070309020205020404" pitchFamily="49" charset="0"/>
            </a:endParaRPr>
          </a:p>
        </p:txBody>
      </p:sp>
      <p:pic>
        <p:nvPicPr>
          <p:cNvPr id="4100" name="Picture 4" descr="Range Formula (Definition) | How to Calculate Range? |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3340057"/>
            <a:ext cx="4872640" cy="219364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1106234" y="1052927"/>
            <a:ext cx="1569660" cy="461665"/>
          </a:xfrm>
          <a:prstGeom prst="rect">
            <a:avLst/>
          </a:prstGeom>
        </p:spPr>
        <p:txBody>
          <a:bodyPr wrap="none">
            <a:spAutoFit/>
          </a:bodyPr>
          <a:lstStyle/>
          <a:p>
            <a:r>
              <a:rPr lang="en-US" sz="2400" b="1" dirty="0" smtClean="0">
                <a:solidFill>
                  <a:srgbClr val="222222"/>
                </a:solidFill>
                <a:latin typeface="unset"/>
              </a:rPr>
              <a:t>1. Range</a:t>
            </a:r>
            <a:r>
              <a:rPr lang="en-US" sz="2400" b="1" dirty="0">
                <a:solidFill>
                  <a:srgbClr val="222222"/>
                </a:solidFill>
                <a:latin typeface="unset"/>
              </a:rPr>
              <a:t>:</a:t>
            </a:r>
            <a:endParaRPr lang="en-US" sz="2400" dirty="0"/>
          </a:p>
        </p:txBody>
      </p:sp>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19345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2438" y="336188"/>
            <a:ext cx="10778359" cy="1200329"/>
          </a:xfrm>
          <a:prstGeom prst="rect">
            <a:avLst/>
          </a:prstGeom>
        </p:spPr>
        <p:txBody>
          <a:bodyPr wrap="square">
            <a:spAutoFit/>
          </a:bodyPr>
          <a:lstStyle/>
          <a:p>
            <a:r>
              <a:rPr lang="en-US" b="1" dirty="0" smtClean="0">
                <a:solidFill>
                  <a:srgbClr val="333333"/>
                </a:solidFill>
                <a:latin typeface="Untitled Sans"/>
              </a:rPr>
              <a:t>2. Quartile Deviation and IQR: </a:t>
            </a:r>
            <a:r>
              <a:rPr lang="en-US" dirty="0" smtClean="0"/>
              <a:t>Quartile </a:t>
            </a:r>
            <a:r>
              <a:rPr lang="en-US" dirty="0"/>
              <a:t>deviation is the half of the difference of third quartile (Q3) and first quartile (Q1) i.e. half of the interquartile range (IQR). </a:t>
            </a:r>
            <a:r>
              <a:rPr lang="en-US" b="1" dirty="0"/>
              <a:t>(Q3 – Q1) / 2 = IQR / </a:t>
            </a:r>
            <a:r>
              <a:rPr lang="en-US" b="1" dirty="0" smtClean="0"/>
              <a:t>2</a:t>
            </a:r>
          </a:p>
          <a:p>
            <a:r>
              <a:rPr lang="en-US" b="1" dirty="0"/>
              <a:t>Decision making</a:t>
            </a:r>
            <a:r>
              <a:rPr lang="en-US" dirty="0"/>
              <a:t/>
            </a:r>
            <a:br>
              <a:rPr lang="en-US" dirty="0"/>
            </a:br>
            <a:r>
              <a:rPr lang="en-US" dirty="0"/>
              <a:t>The data set having higher value of quartile deviation has higher variability.</a:t>
            </a:r>
          </a:p>
        </p:txBody>
      </p:sp>
      <p:sp>
        <p:nvSpPr>
          <p:cNvPr id="5" name="Rectangle 1"/>
          <p:cNvSpPr>
            <a:spLocks noChangeArrowheads="1"/>
          </p:cNvSpPr>
          <p:nvPr/>
        </p:nvSpPr>
        <p:spPr bwMode="auto">
          <a:xfrm>
            <a:off x="315312" y="1897954"/>
            <a:ext cx="1075208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Import </a:t>
            </a:r>
            <a:r>
              <a:rPr kumimoji="0" lang="en-US" sz="1600"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numpy</a:t>
            </a: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library</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import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numpy</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as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np</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32</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36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46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47</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56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69</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75</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79</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79</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88</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89</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91</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92</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93</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96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97</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101</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105</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112</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116</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First quartile (Q1)</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Q1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np.percentile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25</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interpolation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'midpoint'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Third quartile (Q3)</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Q3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np.percentile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(data, </a:t>
            </a:r>
            <a:r>
              <a:rPr kumimoji="0" lang="en-US" sz="1600" b="0" i="0" u="none" strike="noStrike" cap="none" normalizeH="0" baseline="0" dirty="0" smtClean="0">
                <a:ln>
                  <a:noFill/>
                </a:ln>
                <a:solidFill>
                  <a:srgbClr val="009900"/>
                </a:solidFill>
                <a:effectLst/>
                <a:latin typeface="Consolas" panose="020B0609020204030204" pitchFamily="49" charset="0"/>
                <a:cs typeface="Consolas" panose="020B0609020204030204" pitchFamily="49" charset="0"/>
              </a:rPr>
              <a:t>75</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interpolation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'midpoint'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8200"/>
                </a:solidFill>
                <a:effectLst/>
                <a:latin typeface="Consolas" panose="020B0609020204030204" pitchFamily="49" charset="0"/>
                <a:cs typeface="Consolas" panose="020B0609020204030204" pitchFamily="49" charset="0"/>
              </a:rPr>
              <a:t>Interquaritle</a:t>
            </a:r>
            <a:r>
              <a:rPr kumimoji="0" lang="en-US" sz="1600" b="0" i="0" u="none" strike="noStrike" cap="none" normalizeH="0" baseline="0" dirty="0" smtClean="0">
                <a:ln>
                  <a:noFill/>
                </a:ln>
                <a:solidFill>
                  <a:srgbClr val="008200"/>
                </a:solidFill>
                <a:effectLst/>
                <a:latin typeface="Consolas" panose="020B0609020204030204" pitchFamily="49" charset="0"/>
                <a:cs typeface="Consolas" panose="020B0609020204030204" pitchFamily="49" charset="0"/>
              </a:rPr>
              <a:t> range (IQR)</a:t>
            </a:r>
            <a:endParaRPr kumimoji="0" 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IQR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Q3 </a:t>
            </a:r>
            <a:r>
              <a:rPr kumimoji="0" lang="en-US" sz="1600" b="1" i="0" u="none" strike="noStrike" cap="none" normalizeH="0" baseline="0" dirty="0" smtClean="0">
                <a:ln>
                  <a:noFill/>
                </a:ln>
                <a:solidFill>
                  <a:srgbClr val="006699"/>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273239"/>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Q1</a:t>
            </a:r>
            <a:endParaRPr kumimoji="0" lang="en-US" sz="1600" b="0" i="0" u="none" strike="noStrike" cap="none" normalizeH="0" baseline="0" dirty="0" smtClean="0">
              <a:ln>
                <a:noFill/>
              </a:ln>
              <a:solidFill>
                <a:schemeClr val="tx1"/>
              </a:solidFill>
              <a:effectLst/>
            </a:endParaRPr>
          </a:p>
          <a:p>
            <a:pPr lvl="0" defTabSz="914400"/>
            <a:r>
              <a:rPr lang="en-US" sz="1600" dirty="0" smtClean="0">
                <a:solidFill>
                  <a:srgbClr val="008200"/>
                </a:solidFill>
                <a:latin typeface="Consolas" panose="020B0609020204030204" pitchFamily="49" charset="0"/>
                <a:cs typeface="Consolas" panose="020B0609020204030204" pitchFamily="49" charset="0"/>
              </a:rPr>
              <a:t># </a:t>
            </a:r>
            <a:r>
              <a:rPr lang="en-US" sz="1600" dirty="0">
                <a:solidFill>
                  <a:srgbClr val="008200"/>
                </a:solidFill>
                <a:latin typeface="Consolas" panose="020B0609020204030204" pitchFamily="49" charset="0"/>
                <a:cs typeface="Consolas" panose="020B0609020204030204" pitchFamily="49" charset="0"/>
              </a:rPr>
              <a:t>Quartile Deviation</a:t>
            </a:r>
            <a:endParaRPr lang="en-US" sz="1600" dirty="0"/>
          </a:p>
          <a:p>
            <a:pPr lvl="0" defTabSz="914400"/>
            <a:r>
              <a:rPr lang="en-US" sz="1600" dirty="0" err="1">
                <a:solidFill>
                  <a:srgbClr val="000000"/>
                </a:solidFill>
                <a:latin typeface="Consolas" panose="020B0609020204030204" pitchFamily="49" charset="0"/>
                <a:cs typeface="Consolas" panose="020B0609020204030204" pitchFamily="49" charset="0"/>
              </a:rPr>
              <a:t>qd</a:t>
            </a:r>
            <a:r>
              <a:rPr lang="en-US" sz="1600" dirty="0">
                <a:solidFill>
                  <a:srgbClr val="000000"/>
                </a:solidFill>
                <a:latin typeface="Consolas" panose="020B0609020204030204" pitchFamily="49" charset="0"/>
                <a:cs typeface="Consolas" panose="020B0609020204030204" pitchFamily="49" charset="0"/>
              </a:rPr>
              <a:t> </a:t>
            </a:r>
            <a:r>
              <a:rPr lang="en-US" sz="1600" b="1" dirty="0">
                <a:solidFill>
                  <a:srgbClr val="006699"/>
                </a:solidFill>
                <a:latin typeface="Consolas" panose="020B0609020204030204" pitchFamily="49" charset="0"/>
                <a:cs typeface="Consolas" panose="020B0609020204030204" pitchFamily="49" charset="0"/>
              </a:rPr>
              <a:t>=</a:t>
            </a:r>
            <a:r>
              <a:rPr lang="en-US" sz="1600" dirty="0">
                <a:solidFill>
                  <a:srgbClr val="273239"/>
                </a:solidFill>
                <a:latin typeface="Consolas" panose="020B0609020204030204" pitchFamily="49" charset="0"/>
                <a:cs typeface="Consolas" panose="020B0609020204030204" pitchFamily="49" charset="0"/>
              </a:rPr>
              <a:t> </a:t>
            </a:r>
            <a:r>
              <a:rPr lang="en-US" sz="1600" dirty="0">
                <a:solidFill>
                  <a:srgbClr val="000000"/>
                </a:solidFill>
                <a:latin typeface="Consolas" panose="020B0609020204030204" pitchFamily="49" charset="0"/>
                <a:cs typeface="Consolas" panose="020B0609020204030204" pitchFamily="49" charset="0"/>
              </a:rPr>
              <a:t>IQR </a:t>
            </a:r>
            <a:r>
              <a:rPr lang="en-US" sz="1600" b="1" dirty="0">
                <a:solidFill>
                  <a:srgbClr val="006699"/>
                </a:solidFill>
                <a:latin typeface="Consolas" panose="020B0609020204030204" pitchFamily="49" charset="0"/>
                <a:cs typeface="Consolas" panose="020B0609020204030204" pitchFamily="49" charset="0"/>
              </a:rPr>
              <a:t>/</a:t>
            </a:r>
            <a:r>
              <a:rPr lang="en-US" sz="1600" dirty="0">
                <a:solidFill>
                  <a:srgbClr val="273239"/>
                </a:solidFill>
                <a:latin typeface="Consolas" panose="020B0609020204030204" pitchFamily="49" charset="0"/>
                <a:cs typeface="Consolas" panose="020B0609020204030204" pitchFamily="49" charset="0"/>
              </a:rPr>
              <a:t> </a:t>
            </a:r>
            <a:r>
              <a:rPr lang="en-US" sz="1600" dirty="0">
                <a:solidFill>
                  <a:srgbClr val="009900"/>
                </a:solidFill>
                <a:latin typeface="Consolas" panose="020B0609020204030204" pitchFamily="49" charset="0"/>
                <a:cs typeface="Consolas" panose="020B0609020204030204" pitchFamily="49" charset="0"/>
              </a:rPr>
              <a:t>2</a:t>
            </a:r>
            <a:endParaRPr lang="en-US" sz="1600" dirty="0"/>
          </a:p>
          <a:p>
            <a:pPr lvl="0" defTabSz="914400"/>
            <a:r>
              <a:rPr lang="en-US" sz="1600" dirty="0">
                <a:solidFill>
                  <a:srgbClr val="FF1493"/>
                </a:solidFill>
                <a:latin typeface="Consolas" panose="020B0609020204030204" pitchFamily="49" charset="0"/>
                <a:cs typeface="Consolas" panose="020B0609020204030204" pitchFamily="49" charset="0"/>
              </a:rPr>
              <a:t>print</a:t>
            </a:r>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qd</a:t>
            </a:r>
            <a:r>
              <a:rPr lang="en-US" sz="1600" dirty="0">
                <a:solidFill>
                  <a:srgbClr val="000000"/>
                </a:solidFill>
                <a:latin typeface="Consolas" panose="020B0609020204030204" pitchFamily="49" charset="0"/>
                <a:cs typeface="Consolas" panose="020B0609020204030204" pitchFamily="49" charset="0"/>
              </a:rPr>
              <a:t>) </a:t>
            </a:r>
            <a:endParaRPr kumimoji="0" lang="en-US" sz="1600" b="0" i="0" u="none" strike="noStrike" cap="none" normalizeH="0" baseline="0" dirty="0" smtClean="0">
              <a:ln>
                <a:noFill/>
              </a:ln>
              <a:solidFill>
                <a:schemeClr val="tx1"/>
              </a:solidFill>
              <a:effectLst/>
            </a:endParaRPr>
          </a:p>
        </p:txBody>
      </p:sp>
      <p:sp>
        <p:nvSpPr>
          <p:cNvPr id="6" name="Rectangle 5"/>
          <p:cNvSpPr/>
          <p:nvPr/>
        </p:nvSpPr>
        <p:spPr>
          <a:xfrm>
            <a:off x="173422" y="4975720"/>
            <a:ext cx="11655974" cy="1323439"/>
          </a:xfrm>
          <a:prstGeom prst="rect">
            <a:avLst/>
          </a:prstGeom>
        </p:spPr>
        <p:txBody>
          <a:bodyPr wrap="square">
            <a:spAutoFit/>
          </a:bodyPr>
          <a:lstStyle/>
          <a:p>
            <a:r>
              <a:rPr lang="en-US" sz="1600" dirty="0">
                <a:solidFill>
                  <a:srgbClr val="AF00DB"/>
                </a:solidFill>
                <a:latin typeface="Courier New" panose="02070309020205020404" pitchFamily="49" charset="0"/>
              </a:rPr>
              <a:t>from</a:t>
            </a:r>
            <a:r>
              <a:rPr lang="en-US" sz="1600" dirty="0">
                <a:solidFill>
                  <a:srgbClr val="000000"/>
                </a:solidFill>
                <a:latin typeface="Courier New" panose="02070309020205020404" pitchFamily="49" charset="0"/>
              </a:rPr>
              <a:t> </a:t>
            </a:r>
            <a:r>
              <a:rPr lang="en-US" sz="1600" dirty="0" err="1">
                <a:solidFill>
                  <a:srgbClr val="000000"/>
                </a:solidFill>
                <a:latin typeface="Courier New" panose="02070309020205020404" pitchFamily="49" charset="0"/>
              </a:rPr>
              <a:t>scipy</a:t>
            </a:r>
            <a:r>
              <a:rPr lang="en-US" sz="1600" dirty="0">
                <a:solidFill>
                  <a:srgbClr val="000000"/>
                </a:solidFill>
                <a:latin typeface="Courier New" panose="02070309020205020404" pitchFamily="49" charset="0"/>
              </a:rPr>
              <a:t> </a:t>
            </a:r>
            <a:r>
              <a:rPr lang="en-US" sz="1600" dirty="0">
                <a:solidFill>
                  <a:srgbClr val="AF00DB"/>
                </a:solidFill>
                <a:latin typeface="Courier New" panose="02070309020205020404" pitchFamily="49" charset="0"/>
              </a:rPr>
              <a:t>import</a:t>
            </a:r>
            <a:r>
              <a:rPr lang="en-US" sz="1600" dirty="0">
                <a:solidFill>
                  <a:srgbClr val="000000"/>
                </a:solidFill>
                <a:latin typeface="Courier New" panose="02070309020205020404" pitchFamily="49" charset="0"/>
              </a:rPr>
              <a:t> stats</a:t>
            </a:r>
          </a:p>
          <a:p>
            <a:r>
              <a:rPr lang="en-US" sz="1600" dirty="0">
                <a:solidFill>
                  <a:srgbClr val="000000"/>
                </a:solidFill>
                <a:latin typeface="Courier New" panose="02070309020205020404" pitchFamily="49" charset="0"/>
              </a:rPr>
              <a:t>data = [</a:t>
            </a:r>
            <a:r>
              <a:rPr lang="en-US" sz="1600" dirty="0">
                <a:solidFill>
                  <a:srgbClr val="09885A"/>
                </a:solidFill>
                <a:latin typeface="Courier New" panose="02070309020205020404" pitchFamily="49" charset="0"/>
              </a:rPr>
              <a:t>32</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36</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46</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47</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56</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69</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75</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79</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79</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88</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89</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91</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92</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93</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96</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97</a:t>
            </a:r>
            <a:r>
              <a:rPr lang="en-US" sz="1600" dirty="0">
                <a:solidFill>
                  <a:srgbClr val="000000"/>
                </a:solidFill>
                <a:latin typeface="Courier New" panose="02070309020205020404" pitchFamily="49" charset="0"/>
              </a:rPr>
              <a:t>,</a:t>
            </a:r>
            <a:r>
              <a:rPr lang="en-US" sz="1600" dirty="0">
                <a:solidFill>
                  <a:srgbClr val="09885A"/>
                </a:solidFill>
                <a:latin typeface="Courier New" panose="02070309020205020404" pitchFamily="49" charset="0"/>
              </a:rPr>
              <a:t>101</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105</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112</a:t>
            </a:r>
            <a:r>
              <a:rPr lang="en-US" sz="1600" dirty="0">
                <a:solidFill>
                  <a:srgbClr val="000000"/>
                </a:solidFill>
                <a:latin typeface="Courier New" panose="02070309020205020404" pitchFamily="49" charset="0"/>
              </a:rPr>
              <a:t>, </a:t>
            </a:r>
            <a:r>
              <a:rPr lang="en-US" sz="1600" dirty="0">
                <a:solidFill>
                  <a:srgbClr val="09885A"/>
                </a:solidFill>
                <a:latin typeface="Courier New" panose="02070309020205020404" pitchFamily="49" charset="0"/>
              </a:rPr>
              <a:t>116</a:t>
            </a:r>
            <a:r>
              <a:rPr lang="en-US" sz="1600" dirty="0">
                <a:solidFill>
                  <a:srgbClr val="000000"/>
                </a:solidFill>
                <a:latin typeface="Courier New" panose="02070309020205020404" pitchFamily="49" charset="0"/>
              </a:rPr>
              <a:t>]</a:t>
            </a:r>
          </a:p>
          <a:p>
            <a:r>
              <a:rPr lang="en-US" sz="1600" dirty="0">
                <a:solidFill>
                  <a:srgbClr val="008000"/>
                </a:solidFill>
                <a:latin typeface="Courier New" panose="02070309020205020404" pitchFamily="49" charset="0"/>
              </a:rPr>
              <a:t># Interquartile range (IQR)</a:t>
            </a:r>
            <a:endParaRPr lang="en-US" sz="1600" dirty="0">
              <a:solidFill>
                <a:srgbClr val="000000"/>
              </a:solidFill>
              <a:latin typeface="Courier New" panose="02070309020205020404" pitchFamily="49" charset="0"/>
            </a:endParaRPr>
          </a:p>
          <a:p>
            <a:r>
              <a:rPr lang="en-US" sz="1600" dirty="0">
                <a:solidFill>
                  <a:srgbClr val="000000"/>
                </a:solidFill>
                <a:latin typeface="Courier New" panose="02070309020205020404" pitchFamily="49" charset="0"/>
              </a:rPr>
              <a:t>IQR = </a:t>
            </a:r>
            <a:r>
              <a:rPr lang="en-US" sz="1600" dirty="0" err="1">
                <a:solidFill>
                  <a:srgbClr val="000000"/>
                </a:solidFill>
                <a:latin typeface="Courier New" panose="02070309020205020404" pitchFamily="49" charset="0"/>
              </a:rPr>
              <a:t>stats.iqr</a:t>
            </a:r>
            <a:r>
              <a:rPr lang="en-US" sz="1600" dirty="0">
                <a:solidFill>
                  <a:srgbClr val="000000"/>
                </a:solidFill>
                <a:latin typeface="Courier New" panose="02070309020205020404" pitchFamily="49" charset="0"/>
              </a:rPr>
              <a:t>(data, interpolation = </a:t>
            </a:r>
            <a:r>
              <a:rPr lang="en-US" sz="1600" dirty="0">
                <a:solidFill>
                  <a:srgbClr val="A31515"/>
                </a:solidFill>
                <a:latin typeface="Courier New" panose="02070309020205020404" pitchFamily="49" charset="0"/>
              </a:rPr>
              <a:t>'midpoint'</a:t>
            </a:r>
            <a:r>
              <a:rPr lang="en-US" sz="1600" dirty="0">
                <a:solidFill>
                  <a:srgbClr val="000000"/>
                </a:solidFill>
                <a:latin typeface="Courier New" panose="02070309020205020404" pitchFamily="49" charset="0"/>
              </a:rPr>
              <a:t>)</a:t>
            </a:r>
          </a:p>
          <a:p>
            <a:r>
              <a:rPr lang="en-US" sz="1600" dirty="0">
                <a:solidFill>
                  <a:srgbClr val="795E26"/>
                </a:solidFill>
                <a:latin typeface="Courier New" panose="02070309020205020404" pitchFamily="49" charset="0"/>
              </a:rPr>
              <a:t>print</a:t>
            </a:r>
            <a:r>
              <a:rPr lang="en-US" sz="1600" dirty="0">
                <a:solidFill>
                  <a:srgbClr val="000000"/>
                </a:solidFill>
                <a:latin typeface="Courier New" panose="02070309020205020404" pitchFamily="49" charset="0"/>
              </a:rPr>
              <a:t>(IQR)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188" y="3083857"/>
            <a:ext cx="2648609" cy="1891863"/>
          </a:xfrm>
          <a:prstGeom prst="rect">
            <a:avLst/>
          </a:prstGeom>
        </p:spPr>
      </p:pic>
      <p:sp>
        <p:nvSpPr>
          <p:cNvPr id="8" name="TextBox 7"/>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41560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7655" y="317709"/>
            <a:ext cx="11902965" cy="5216813"/>
          </a:xfrm>
          <a:prstGeom prst="rect">
            <a:avLst/>
          </a:prstGeom>
        </p:spPr>
        <p:txBody>
          <a:bodyPr wrap="square">
            <a:spAutoFit/>
          </a:bodyPr>
          <a:lstStyle/>
          <a:p>
            <a:r>
              <a:rPr lang="en-US" b="1" dirty="0" smtClean="0">
                <a:solidFill>
                  <a:srgbClr val="222222"/>
                </a:solidFill>
                <a:latin typeface="unset"/>
              </a:rPr>
              <a:t>3. Variance </a:t>
            </a:r>
            <a:r>
              <a:rPr lang="en-US" b="1" dirty="0">
                <a:solidFill>
                  <a:srgbClr val="222222"/>
                </a:solidFill>
                <a:latin typeface="unset"/>
              </a:rPr>
              <a:t>(σ2):</a:t>
            </a:r>
            <a:r>
              <a:rPr lang="en-US" dirty="0">
                <a:solidFill>
                  <a:srgbClr val="231F20"/>
                </a:solidFill>
                <a:latin typeface="unset"/>
              </a:rPr>
              <a:t> </a:t>
            </a:r>
            <a:r>
              <a:rPr lang="en-US" dirty="0"/>
              <a:t>The average squared deviation from the mean of the given data set is known as the </a:t>
            </a:r>
            <a:r>
              <a:rPr lang="en-US" dirty="0">
                <a:hlinkClick r:id="rId2"/>
              </a:rPr>
              <a:t>variance</a:t>
            </a:r>
            <a:r>
              <a:rPr lang="en-US" dirty="0" smtClean="0"/>
              <a:t>. </a:t>
            </a:r>
          </a:p>
          <a:p>
            <a:endParaRPr lang="en-US" dirty="0"/>
          </a:p>
          <a:p>
            <a:pPr marL="285750" indent="-285750">
              <a:lnSpc>
                <a:spcPct val="150000"/>
              </a:lnSpc>
              <a:buFont typeface="Wingdings" panose="05000000000000000000" pitchFamily="2" charset="2"/>
              <a:buChar char="Ø"/>
            </a:pPr>
            <a:r>
              <a:rPr lang="en-US" dirty="0" smtClean="0"/>
              <a:t>It</a:t>
            </a:r>
            <a:r>
              <a:rPr lang="en-US" dirty="0" smtClean="0">
                <a:solidFill>
                  <a:srgbClr val="231F20"/>
                </a:solidFill>
                <a:latin typeface="unset"/>
              </a:rPr>
              <a:t> </a:t>
            </a:r>
            <a:r>
              <a:rPr lang="en-US" dirty="0">
                <a:solidFill>
                  <a:srgbClr val="231F20"/>
                </a:solidFill>
                <a:latin typeface="unset"/>
              </a:rPr>
              <a:t>can be calculated by obtaining the sum of the squared distance of each term in the distribution from the Mean, and then dividing this by the total number of the terms in the distribution. </a:t>
            </a:r>
            <a:endParaRPr lang="en-US" dirty="0" smtClean="0">
              <a:solidFill>
                <a:srgbClr val="231F20"/>
              </a:solidFill>
              <a:latin typeface="unset"/>
            </a:endParaRPr>
          </a:p>
          <a:p>
            <a:pPr marL="285750" indent="-285750">
              <a:lnSpc>
                <a:spcPct val="150000"/>
              </a:lnSpc>
              <a:buFont typeface="Wingdings" panose="05000000000000000000" pitchFamily="2" charset="2"/>
              <a:buChar char="Ø"/>
            </a:pPr>
            <a:r>
              <a:rPr lang="en-US" dirty="0"/>
              <a:t>This measure of dispersion checks the spread of the data about the mean.</a:t>
            </a:r>
            <a:r>
              <a:rPr lang="en-US" dirty="0">
                <a:solidFill>
                  <a:srgbClr val="231F20"/>
                </a:solidFill>
                <a:latin typeface="unset"/>
              </a:rPr>
              <a:t> </a:t>
            </a:r>
          </a:p>
          <a:p>
            <a:pPr marL="285750" indent="-285750">
              <a:lnSpc>
                <a:spcPct val="150000"/>
              </a:lnSpc>
              <a:buFont typeface="Wingdings" panose="05000000000000000000" pitchFamily="2" charset="2"/>
              <a:buChar char="Ø"/>
            </a:pPr>
            <a:r>
              <a:rPr lang="en-US" dirty="0">
                <a:solidFill>
                  <a:srgbClr val="231F20"/>
                </a:solidFill>
                <a:latin typeface="Open Sans"/>
              </a:rPr>
              <a:t>It basically shows how far a number, for example, a student’s mark in an exam, is from the Mean of the entire class. </a:t>
            </a:r>
          </a:p>
          <a:p>
            <a:pPr marL="285750" indent="-285750">
              <a:lnSpc>
                <a:spcPct val="150000"/>
              </a:lnSpc>
              <a:buFont typeface="Wingdings" panose="05000000000000000000" pitchFamily="2" charset="2"/>
              <a:buChar char="Ø"/>
            </a:pPr>
            <a:r>
              <a:rPr lang="en-US" b="1" dirty="0">
                <a:solidFill>
                  <a:srgbClr val="222222"/>
                </a:solidFill>
                <a:latin typeface="unset"/>
              </a:rPr>
              <a:t>Formula: </a:t>
            </a:r>
            <a:r>
              <a:rPr lang="en-US" dirty="0" smtClean="0">
                <a:solidFill>
                  <a:srgbClr val="231F20"/>
                </a:solidFill>
                <a:latin typeface="Open Sans"/>
              </a:rPr>
              <a:t>(</a:t>
            </a:r>
            <a:r>
              <a:rPr lang="en-US" dirty="0">
                <a:solidFill>
                  <a:srgbClr val="231F20"/>
                </a:solidFill>
                <a:latin typeface="Open Sans"/>
              </a:rPr>
              <a:t>σ2) = ∑ ( X − μ)2 / N </a:t>
            </a:r>
            <a:endParaRPr lang="en-US" dirty="0" smtClean="0">
              <a:solidFill>
                <a:srgbClr val="231F20"/>
              </a:solidFill>
              <a:latin typeface="Open Sans"/>
            </a:endParaRPr>
          </a:p>
          <a:p>
            <a:pPr marL="285750" indent="-285750">
              <a:lnSpc>
                <a:spcPct val="150000"/>
              </a:lnSpc>
              <a:buFont typeface="Wingdings" panose="05000000000000000000" pitchFamily="2" charset="2"/>
              <a:buChar char="Ø"/>
            </a:pPr>
            <a:endParaRPr lang="en-US" dirty="0">
              <a:solidFill>
                <a:srgbClr val="231F20"/>
              </a:solidFill>
              <a:latin typeface="Open Sans"/>
            </a:endParaRPr>
          </a:p>
          <a:p>
            <a:pPr marL="285750" indent="-285750">
              <a:buFont typeface="Wingdings" panose="05000000000000000000" pitchFamily="2" charset="2"/>
              <a:buChar char="Ø"/>
            </a:pPr>
            <a:r>
              <a:rPr lang="en-US" dirty="0"/>
              <a:t>A low value for variance indicates that the data are clustered together and are not spread apart widely, whereas a high value would indicate that the data in the given set are much more spread apart from the average value. </a:t>
            </a:r>
            <a:endParaRPr lang="en-US" dirty="0" smtClean="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Variance will be always positive value.</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Variance is sensitive to extreme values.</a:t>
            </a:r>
            <a:endParaRPr lang="en-US" dirty="0"/>
          </a:p>
        </p:txBody>
      </p:sp>
      <p:sp>
        <p:nvSpPr>
          <p:cNvPr id="3" name="TextBox 2"/>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6172877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2922" y="283779"/>
            <a:ext cx="4720196" cy="665305"/>
          </a:xfrm>
        </p:spPr>
        <p:txBody>
          <a:bodyPr>
            <a:normAutofit fontScale="90000"/>
          </a:bodyPr>
          <a:lstStyle/>
          <a:p>
            <a:r>
              <a:rPr lang="en-US" dirty="0" smtClean="0"/>
              <a:t>Variance in Python</a:t>
            </a:r>
            <a:endParaRPr lang="en-US" dirty="0"/>
          </a:p>
        </p:txBody>
      </p:sp>
      <p:sp>
        <p:nvSpPr>
          <p:cNvPr id="4" name="Rectangle 3"/>
          <p:cNvSpPr/>
          <p:nvPr/>
        </p:nvSpPr>
        <p:spPr>
          <a:xfrm>
            <a:off x="746233" y="2062087"/>
            <a:ext cx="10573407" cy="3693319"/>
          </a:xfrm>
          <a:prstGeom prst="rect">
            <a:avLst/>
          </a:prstGeom>
        </p:spPr>
        <p:txBody>
          <a:bodyPr wrap="square">
            <a:spAutoFit/>
          </a:bodyPr>
          <a:lstStyle/>
          <a:p>
            <a:r>
              <a:rPr lang="en-US" dirty="0" smtClean="0"/>
              <a:t># </a:t>
            </a:r>
            <a:r>
              <a:rPr lang="en-US" dirty="0"/>
              <a:t>variance() function of Statistics Module</a:t>
            </a:r>
          </a:p>
          <a:p>
            <a:endParaRPr lang="en-US" dirty="0"/>
          </a:p>
          <a:p>
            <a:r>
              <a:rPr lang="en-US" dirty="0"/>
              <a:t># Importing Statistics module</a:t>
            </a:r>
          </a:p>
          <a:p>
            <a:r>
              <a:rPr lang="en-US" dirty="0">
                <a:solidFill>
                  <a:srgbClr val="FF0000"/>
                </a:solidFill>
              </a:rPr>
              <a:t>import statistics</a:t>
            </a:r>
          </a:p>
          <a:p>
            <a:endParaRPr lang="en-US" dirty="0"/>
          </a:p>
          <a:p>
            <a:r>
              <a:rPr lang="en-US" dirty="0"/>
              <a:t># Creating a sample of data</a:t>
            </a:r>
          </a:p>
          <a:p>
            <a:r>
              <a:rPr lang="en-US" dirty="0">
                <a:solidFill>
                  <a:srgbClr val="FF0000"/>
                </a:solidFill>
              </a:rPr>
              <a:t>sample = [2.74, 1.23, 2.63, 2.22, 3, 1.98]</a:t>
            </a:r>
          </a:p>
          <a:p>
            <a:endParaRPr lang="en-US" dirty="0"/>
          </a:p>
          <a:p>
            <a:r>
              <a:rPr lang="en-US" dirty="0"/>
              <a:t># Prints variance of the sample set</a:t>
            </a:r>
          </a:p>
          <a:p>
            <a:endParaRPr lang="en-US" dirty="0"/>
          </a:p>
          <a:p>
            <a:r>
              <a:rPr lang="en-US" dirty="0"/>
              <a:t># Function will automatically calculate</a:t>
            </a:r>
          </a:p>
          <a:p>
            <a:r>
              <a:rPr lang="en-US" dirty="0"/>
              <a:t># it's mean and set it as </a:t>
            </a:r>
            <a:r>
              <a:rPr lang="en-US" dirty="0" err="1"/>
              <a:t>xbar</a:t>
            </a:r>
            <a:endParaRPr lang="en-US" dirty="0"/>
          </a:p>
          <a:p>
            <a:r>
              <a:rPr lang="en-US" dirty="0">
                <a:solidFill>
                  <a:srgbClr val="FF0000"/>
                </a:solidFill>
              </a:rPr>
              <a:t>print("Variance of sample set is % s</a:t>
            </a:r>
            <a:r>
              <a:rPr lang="en-US" dirty="0" smtClean="0">
                <a:solidFill>
                  <a:srgbClr val="FF0000"/>
                </a:solidFill>
              </a:rPr>
              <a:t>"%(</a:t>
            </a:r>
            <a:r>
              <a:rPr lang="en-US" dirty="0" err="1">
                <a:solidFill>
                  <a:srgbClr val="FF0000"/>
                </a:solidFill>
              </a:rPr>
              <a:t>statistics.variance</a:t>
            </a:r>
            <a:r>
              <a:rPr lang="en-US" dirty="0">
                <a:solidFill>
                  <a:srgbClr val="FF0000"/>
                </a:solidFill>
              </a:rPr>
              <a:t>(sample)))</a:t>
            </a:r>
          </a:p>
        </p:txBody>
      </p:sp>
      <p:sp>
        <p:nvSpPr>
          <p:cNvPr id="5" name="Rectangle 4"/>
          <p:cNvSpPr/>
          <p:nvPr/>
        </p:nvSpPr>
        <p:spPr>
          <a:xfrm>
            <a:off x="5917325" y="2154420"/>
            <a:ext cx="6096000" cy="1754326"/>
          </a:xfrm>
          <a:prstGeom prst="rect">
            <a:avLst/>
          </a:prstGeom>
        </p:spPr>
        <p:txBody>
          <a:bodyPr>
            <a:spAutoFit/>
          </a:bodyPr>
          <a:lstStyle/>
          <a:p>
            <a:r>
              <a:rPr lang="en-US" dirty="0" smtClean="0">
                <a:solidFill>
                  <a:srgbClr val="0070C0"/>
                </a:solidFill>
                <a:latin typeface="arial" panose="020B0604020202020204" pitchFamily="34" charset="0"/>
              </a:rPr>
              <a:t>Note: What </a:t>
            </a:r>
            <a:r>
              <a:rPr lang="en-US" dirty="0">
                <a:solidFill>
                  <a:srgbClr val="0070C0"/>
                </a:solidFill>
                <a:latin typeface="arial" panose="020B0604020202020204" pitchFamily="34" charset="0"/>
              </a:rPr>
              <a:t>is %s and %D Python?</a:t>
            </a:r>
          </a:p>
          <a:p>
            <a:r>
              <a:rPr lang="en-US" b="1" dirty="0">
                <a:solidFill>
                  <a:srgbClr val="0070C0"/>
                </a:solidFill>
                <a:latin typeface="arial" panose="020B0604020202020204" pitchFamily="34" charset="0"/>
              </a:rPr>
              <a:t>%s is used as a placeholder for string values you want to inject into a formatted string.</a:t>
            </a:r>
            <a:r>
              <a:rPr lang="en-US" dirty="0">
                <a:solidFill>
                  <a:srgbClr val="0070C0"/>
                </a:solidFill>
                <a:latin typeface="arial" panose="020B0604020202020204" pitchFamily="34" charset="0"/>
              </a:rPr>
              <a:t> </a:t>
            </a:r>
            <a:r>
              <a:rPr lang="en-US" b="1" dirty="0">
                <a:solidFill>
                  <a:srgbClr val="0070C0"/>
                </a:solidFill>
                <a:latin typeface="arial" panose="020B0604020202020204" pitchFamily="34" charset="0"/>
              </a:rPr>
              <a:t>%d is used as a placeholder for numeric or decimal values</a:t>
            </a:r>
            <a:r>
              <a:rPr lang="en-US" dirty="0">
                <a:solidFill>
                  <a:srgbClr val="0070C0"/>
                </a:solidFill>
                <a:latin typeface="arial" panose="020B0604020202020204" pitchFamily="34" charset="0"/>
              </a:rPr>
              <a:t>. For example (for python 3) print ('%s is %d years old' % ('Joe', 42))</a:t>
            </a:r>
            <a:endParaRPr lang="en-US" b="0" i="0" dirty="0">
              <a:solidFill>
                <a:srgbClr val="0070C0"/>
              </a:solidFill>
              <a:effectLst/>
              <a:latin typeface="arial" panose="020B0604020202020204" pitchFamily="34" charset="0"/>
            </a:endParaRPr>
          </a:p>
        </p:txBody>
      </p:sp>
      <p:sp>
        <p:nvSpPr>
          <p:cNvPr id="6" name="TextBox 5"/>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7420475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942" y="586148"/>
            <a:ext cx="11761076" cy="1450757"/>
          </a:xfrm>
        </p:spPr>
        <p:txBody>
          <a:bodyPr>
            <a:noAutofit/>
          </a:bodyPr>
          <a:lstStyle/>
          <a:p>
            <a:r>
              <a:rPr lang="en-US" sz="2000" b="1" dirty="0" smtClean="0"/>
              <a:t>4. Standard </a:t>
            </a:r>
            <a:r>
              <a:rPr lang="en-US" sz="2000" b="1" dirty="0"/>
              <a:t>Deviation: </a:t>
            </a:r>
            <a:r>
              <a:rPr lang="en-US" sz="2000" dirty="0"/>
              <a:t>Standard Deviation can be represented as the square root of Variance. To find the standard deviation of any data, you need to find the variance first. Standard Deviation is considered the best measure of dispersion.</a:t>
            </a:r>
            <a:br>
              <a:rPr lang="en-US" sz="2000" dirty="0"/>
            </a:br>
            <a:r>
              <a:rPr lang="en-US" sz="2000" b="1" dirty="0"/>
              <a:t>Formula: </a:t>
            </a:r>
            <a:r>
              <a:rPr lang="en-US" sz="2000" dirty="0"/>
              <a:t/>
            </a:r>
            <a:br>
              <a:rPr lang="en-US" sz="2000" dirty="0"/>
            </a:br>
            <a:r>
              <a:rPr lang="en-US" sz="2000" dirty="0"/>
              <a:t>Standard Deviation = √σ </a:t>
            </a:r>
            <a:br>
              <a:rPr lang="en-US" sz="2000" dirty="0"/>
            </a:br>
            <a:endParaRPr lang="en-US" sz="2000" dirty="0"/>
          </a:p>
        </p:txBody>
      </p:sp>
      <p:sp>
        <p:nvSpPr>
          <p:cNvPr id="4" name="Rectangle 3"/>
          <p:cNvSpPr/>
          <p:nvPr/>
        </p:nvSpPr>
        <p:spPr>
          <a:xfrm>
            <a:off x="541282" y="2036905"/>
            <a:ext cx="5496911" cy="3416320"/>
          </a:xfrm>
          <a:prstGeom prst="rect">
            <a:avLst/>
          </a:prstGeom>
        </p:spPr>
        <p:txBody>
          <a:bodyPr wrap="square">
            <a:spAutoFit/>
          </a:bodyPr>
          <a:lstStyle/>
          <a:p>
            <a:r>
              <a:rPr lang="en-US" dirty="0"/>
              <a:t># Python code to demonstrate </a:t>
            </a:r>
            <a:r>
              <a:rPr lang="en-US" dirty="0" err="1"/>
              <a:t>stdev</a:t>
            </a:r>
            <a:r>
              <a:rPr lang="en-US" dirty="0"/>
              <a:t>() function</a:t>
            </a:r>
          </a:p>
          <a:p>
            <a:endParaRPr lang="en-US" dirty="0"/>
          </a:p>
          <a:p>
            <a:r>
              <a:rPr lang="en-US" dirty="0"/>
              <a:t># importing Statistics module</a:t>
            </a:r>
          </a:p>
          <a:p>
            <a:r>
              <a:rPr lang="en-US" dirty="0">
                <a:solidFill>
                  <a:srgbClr val="FF0000"/>
                </a:solidFill>
              </a:rPr>
              <a:t>import statistics</a:t>
            </a:r>
          </a:p>
          <a:p>
            <a:endParaRPr lang="en-US" dirty="0"/>
          </a:p>
          <a:p>
            <a:r>
              <a:rPr lang="en-US" dirty="0"/>
              <a:t># creating a simple data - set</a:t>
            </a:r>
          </a:p>
          <a:p>
            <a:r>
              <a:rPr lang="en-US" dirty="0">
                <a:solidFill>
                  <a:srgbClr val="FF0000"/>
                </a:solidFill>
              </a:rPr>
              <a:t>sample = [1, 2, 3, 4, 5]</a:t>
            </a:r>
          </a:p>
          <a:p>
            <a:endParaRPr lang="en-US" dirty="0"/>
          </a:p>
          <a:p>
            <a:r>
              <a:rPr lang="en-US" dirty="0"/>
              <a:t># Prints standard deviation</a:t>
            </a:r>
          </a:p>
          <a:p>
            <a:r>
              <a:rPr lang="en-US" dirty="0"/>
              <a:t># </a:t>
            </a:r>
            <a:r>
              <a:rPr lang="en-US" dirty="0" err="1"/>
              <a:t>xbar</a:t>
            </a:r>
            <a:r>
              <a:rPr lang="en-US" dirty="0"/>
              <a:t> is set to default value of 1</a:t>
            </a:r>
          </a:p>
          <a:p>
            <a:r>
              <a:rPr lang="en-US" dirty="0">
                <a:solidFill>
                  <a:srgbClr val="FF0000"/>
                </a:solidFill>
              </a:rPr>
              <a:t>print("Standard Deviation of sample is % s "</a:t>
            </a:r>
          </a:p>
          <a:p>
            <a:r>
              <a:rPr lang="en-US" dirty="0">
                <a:solidFill>
                  <a:srgbClr val="FF0000"/>
                </a:solidFill>
              </a:rPr>
              <a:t>				% (</a:t>
            </a:r>
            <a:r>
              <a:rPr lang="en-US" dirty="0" err="1">
                <a:solidFill>
                  <a:srgbClr val="FF0000"/>
                </a:solidFill>
              </a:rPr>
              <a:t>statistics.stdev</a:t>
            </a:r>
            <a:r>
              <a:rPr lang="en-US" dirty="0">
                <a:solidFill>
                  <a:srgbClr val="FF0000"/>
                </a:solidFill>
              </a:rPr>
              <a:t>(sample)))</a:t>
            </a:r>
          </a:p>
        </p:txBody>
      </p:sp>
      <p:sp>
        <p:nvSpPr>
          <p:cNvPr id="5" name="Rectangle 4"/>
          <p:cNvSpPr/>
          <p:nvPr/>
        </p:nvSpPr>
        <p:spPr>
          <a:xfrm>
            <a:off x="8201396" y="2424527"/>
            <a:ext cx="1906227" cy="369332"/>
          </a:xfrm>
          <a:prstGeom prst="rect">
            <a:avLst/>
          </a:prstGeom>
        </p:spPr>
        <p:txBody>
          <a:bodyPr wrap="none">
            <a:spAutoFit/>
          </a:bodyPr>
          <a:lstStyle/>
          <a:p>
            <a:r>
              <a:rPr lang="en-US" dirty="0"/>
              <a:t>5. Mean Deviation</a:t>
            </a:r>
          </a:p>
        </p:txBody>
      </p:sp>
      <p:sp>
        <p:nvSpPr>
          <p:cNvPr id="6" name="Rectangle 5"/>
          <p:cNvSpPr/>
          <p:nvPr/>
        </p:nvSpPr>
        <p:spPr>
          <a:xfrm>
            <a:off x="7661515" y="2853768"/>
            <a:ext cx="4345503" cy="1477328"/>
          </a:xfrm>
          <a:prstGeom prst="rect">
            <a:avLst/>
          </a:prstGeom>
        </p:spPr>
        <p:txBody>
          <a:bodyPr wrap="square">
            <a:spAutoFit/>
          </a:bodyPr>
          <a:lstStyle/>
          <a:p>
            <a:r>
              <a:rPr lang="en-US" dirty="0"/>
              <a:t>It is defined as the average of absolute deviations taken from an average, usually the median.</a:t>
            </a: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1515" y="3986431"/>
            <a:ext cx="3465426" cy="1089134"/>
          </a:xfrm>
          <a:prstGeom prst="rect">
            <a:avLst/>
          </a:prstGeom>
        </p:spPr>
      </p:pic>
      <p:sp>
        <p:nvSpPr>
          <p:cNvPr id="8" name="TextBox 7"/>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17004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Skewness</a:t>
            </a:r>
            <a:endParaRPr lang="en-US" dirty="0"/>
          </a:p>
        </p:txBody>
      </p:sp>
      <p:sp>
        <p:nvSpPr>
          <p:cNvPr id="3" name="Content Placeholder 2"/>
          <p:cNvSpPr>
            <a:spLocks noGrp="1"/>
          </p:cNvSpPr>
          <p:nvPr>
            <p:ph idx="1"/>
          </p:nvPr>
        </p:nvSpPr>
        <p:spPr>
          <a:xfrm>
            <a:off x="1097280" y="1845734"/>
            <a:ext cx="10058400" cy="3814087"/>
          </a:xfrm>
        </p:spPr>
        <p:txBody>
          <a:bodyPr/>
          <a:lstStyle/>
          <a:p>
            <a:r>
              <a:rPr lang="en-US" dirty="0" smtClean="0"/>
              <a:t>Skewness </a:t>
            </a:r>
            <a:r>
              <a:rPr lang="en-US" dirty="0"/>
              <a:t>is the measure of how much the probability distribution of a random variable deviates from the </a:t>
            </a:r>
            <a:r>
              <a:rPr lang="en-US" dirty="0">
                <a:hlinkClick r:id="rId2"/>
              </a:rPr>
              <a:t>normal distribution</a:t>
            </a:r>
            <a:r>
              <a:rPr lang="en-US" dirty="0"/>
              <a:t>.</a:t>
            </a:r>
          </a:p>
          <a:p>
            <a:endParaRPr lang="en-US" dirty="0" smtClean="0"/>
          </a:p>
          <a:p>
            <a:endParaRPr lang="en-US" dirty="0"/>
          </a:p>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2760" y="2690319"/>
            <a:ext cx="8311356" cy="24492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10901"/>
            <a:ext cx="2844324" cy="578657"/>
          </a:xfrm>
          <a:prstGeom prst="rect">
            <a:avLst/>
          </a:prstGeom>
        </p:spPr>
      </p:pic>
      <p:sp>
        <p:nvSpPr>
          <p:cNvPr id="6" name="TextBox 5"/>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7300709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 in python</a:t>
            </a:r>
            <a:endParaRPr lang="en-US" dirty="0"/>
          </a:p>
        </p:txBody>
      </p:sp>
      <p:sp>
        <p:nvSpPr>
          <p:cNvPr id="5" name="Rectangle 2"/>
          <p:cNvSpPr>
            <a:spLocks noChangeArrowheads="1"/>
          </p:cNvSpPr>
          <p:nvPr/>
        </p:nvSpPr>
        <p:spPr bwMode="auto">
          <a:xfrm>
            <a:off x="419364" y="2035024"/>
            <a:ext cx="62336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400" dirty="0"/>
              <a:t>function calculates the </a:t>
            </a:r>
            <a:r>
              <a:rPr lang="en-US" sz="2400" dirty="0" err="1"/>
              <a:t>skewness</a:t>
            </a:r>
            <a:r>
              <a:rPr lang="en-US" sz="2400" dirty="0"/>
              <a:t> of the data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FF0000"/>
                </a:solidFill>
                <a:effectLst/>
                <a:latin typeface="Arial Unicode MS" panose="020B0604020202020204" pitchFamily="34" charset="-128"/>
              </a:rPr>
              <a:t>scipy.stats.skew</a:t>
            </a:r>
            <a:r>
              <a:rPr kumimoji="0" lang="en-US" sz="2400" b="1" i="0" u="none" strike="noStrike" cap="none" normalizeH="0" baseline="0" dirty="0" smtClean="0">
                <a:ln>
                  <a:noFill/>
                </a:ln>
                <a:solidFill>
                  <a:srgbClr val="FF0000"/>
                </a:solidFill>
                <a:effectLst/>
                <a:latin typeface="Arial Unicode MS" panose="020B0604020202020204" pitchFamily="34" charset="-128"/>
              </a:rPr>
              <a:t>(array, axis=0)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rPr>
              <a:t> </a:t>
            </a:r>
            <a:endParaRPr kumimoji="0" lang="en-US" sz="2400" b="1" i="0" u="none" strike="noStrike" cap="none" normalizeH="0" baseline="0" dirty="0" smtClean="0">
              <a:ln>
                <a:noFill/>
              </a:ln>
              <a:solidFill>
                <a:schemeClr val="tx1"/>
              </a:solidFill>
              <a:effectLst/>
              <a:latin typeface="Arial Unicode MS" panose="020B0604020202020204" pitchFamily="34" charset="-128"/>
            </a:endParaRPr>
          </a:p>
        </p:txBody>
      </p:sp>
      <p:sp>
        <p:nvSpPr>
          <p:cNvPr id="8" name="Rectangle 4"/>
          <p:cNvSpPr>
            <a:spLocks noChangeArrowheads="1"/>
          </p:cNvSpPr>
          <p:nvPr/>
        </p:nvSpPr>
        <p:spPr bwMode="auto">
          <a:xfrm>
            <a:off x="7330966" y="2030093"/>
            <a:ext cx="468761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Arial Unicode MS" panose="020B0604020202020204" pitchFamily="34" charset="-128"/>
              </a:rPr>
              <a:t># </a:t>
            </a:r>
            <a:r>
              <a:rPr kumimoji="0" lang="en-US" sz="2400" i="0" u="none" strike="noStrike" cap="none" normalizeH="0" baseline="0" dirty="0" err="1" smtClean="0">
                <a:ln>
                  <a:noFill/>
                </a:ln>
                <a:solidFill>
                  <a:schemeClr val="tx1"/>
                </a:solidFill>
                <a:effectLst/>
                <a:latin typeface="Arial Unicode MS" panose="020B0604020202020204" pitchFamily="34" charset="-128"/>
              </a:rPr>
              <a:t>skewness</a:t>
            </a:r>
            <a:r>
              <a:rPr kumimoji="0" lang="en-US" sz="2400" i="0" u="none" strike="noStrike" cap="none" normalizeH="0" baseline="0" dirty="0" smtClean="0">
                <a:ln>
                  <a:noFill/>
                </a:ln>
                <a:solidFill>
                  <a:schemeClr val="tx1"/>
                </a:solidFill>
                <a:effectLst/>
                <a:latin typeface="Arial Unicode MS" panose="020B0604020202020204" pitchFamily="34" charset="-128"/>
              </a:rPr>
              <a:t> along the index axis</a:t>
            </a:r>
            <a:endParaRPr kumimoji="0" lang="en-US" sz="24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rgbClr val="FF0000"/>
                </a:solidFill>
                <a:effectLst/>
                <a:latin typeface="Arial Unicode MS" panose="020B0604020202020204" pitchFamily="34" charset="-128"/>
              </a:rPr>
              <a:t>df.skew</a:t>
            </a:r>
            <a:r>
              <a:rPr kumimoji="0" lang="en-US" sz="2400" b="0" i="0" u="none" strike="noStrike" cap="none" normalizeH="0" baseline="0" dirty="0" smtClean="0">
                <a:ln>
                  <a:noFill/>
                </a:ln>
                <a:solidFill>
                  <a:srgbClr val="FF0000"/>
                </a:solidFill>
                <a:effectLst/>
                <a:latin typeface="Arial Unicode MS" panose="020B0604020202020204" pitchFamily="34" charset="-128"/>
              </a:rPr>
              <a:t>(axis =</a:t>
            </a:r>
            <a:r>
              <a:rPr kumimoji="0" lang="en-US" sz="2400" b="0" i="0" u="none" strike="noStrike" cap="none" normalizeH="0" baseline="0" dirty="0" smtClean="0">
                <a:ln>
                  <a:noFill/>
                </a:ln>
                <a:solidFill>
                  <a:srgbClr val="FF0000"/>
                </a:solidFill>
                <a:effectLst/>
              </a:rPr>
              <a:t> </a:t>
            </a:r>
            <a:r>
              <a:rPr kumimoji="0" lang="en-US" sz="2400" b="0" i="0" u="none" strike="noStrike" cap="none" normalizeH="0" baseline="0" dirty="0" smtClean="0">
                <a:ln>
                  <a:noFill/>
                </a:ln>
                <a:solidFill>
                  <a:srgbClr val="FF0000"/>
                </a:solidFill>
                <a:effectLst/>
                <a:latin typeface="Arial Unicode MS" panose="020B0604020202020204" pitchFamily="34" charset="-128"/>
              </a:rPr>
              <a:t>0, </a:t>
            </a:r>
            <a:r>
              <a:rPr kumimoji="0" lang="en-US" sz="2400" b="0" i="0" u="none" strike="noStrike" cap="none" normalizeH="0" baseline="0" dirty="0" err="1" smtClean="0">
                <a:ln>
                  <a:noFill/>
                </a:ln>
                <a:solidFill>
                  <a:srgbClr val="FF0000"/>
                </a:solidFill>
                <a:effectLst/>
                <a:latin typeface="Arial Unicode MS" panose="020B0604020202020204" pitchFamily="34" charset="-128"/>
              </a:rPr>
              <a:t>skipna</a:t>
            </a:r>
            <a:r>
              <a:rPr kumimoji="0" lang="en-US" sz="2400" b="0" i="0" u="none" strike="noStrike" cap="none" normalizeH="0" baseline="0" dirty="0" smtClean="0">
                <a:ln>
                  <a:noFill/>
                </a:ln>
                <a:solidFill>
                  <a:srgbClr val="FF0000"/>
                </a:solidFill>
                <a:effectLst/>
                <a:latin typeface="Arial Unicode MS" panose="020B0604020202020204" pitchFamily="34" charset="-128"/>
              </a:rPr>
              <a:t> =</a:t>
            </a:r>
            <a:r>
              <a:rPr kumimoji="0" lang="en-US" sz="2400" b="0" i="0" u="none" strike="noStrike" cap="none" normalizeH="0" baseline="0" dirty="0" smtClean="0">
                <a:ln>
                  <a:noFill/>
                </a:ln>
                <a:solidFill>
                  <a:srgbClr val="FF0000"/>
                </a:solidFill>
                <a:effectLst/>
              </a:rPr>
              <a:t> </a:t>
            </a:r>
            <a:r>
              <a:rPr kumimoji="0" lang="en-US" sz="2400" b="0" i="0" u="none" strike="noStrike" cap="none" normalizeH="0" baseline="0" dirty="0" smtClean="0">
                <a:ln>
                  <a:noFill/>
                </a:ln>
                <a:solidFill>
                  <a:srgbClr val="FF0000"/>
                </a:solidFill>
                <a:effectLst/>
                <a:latin typeface="Arial Unicode MS" panose="020B0604020202020204" pitchFamily="34" charset="-128"/>
              </a:rPr>
              <a:t>True)</a:t>
            </a:r>
            <a:endParaRPr kumimoji="0" lang="en-US" sz="2400" b="0" i="0" u="none" strike="noStrike" cap="none" normalizeH="0" baseline="0" dirty="0" smtClean="0">
              <a:ln>
                <a:noFill/>
              </a:ln>
              <a:solidFill>
                <a:srgbClr val="FF0000"/>
              </a:solidFill>
              <a:effectLst/>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79" y="4033798"/>
            <a:ext cx="2260775" cy="2045199"/>
          </a:xfrm>
          <a:prstGeom prst="rect">
            <a:avLst/>
          </a:prstGeom>
        </p:spPr>
      </p:pic>
      <p:sp>
        <p:nvSpPr>
          <p:cNvPr id="10" name="Rectangle 9"/>
          <p:cNvSpPr/>
          <p:nvPr/>
        </p:nvSpPr>
        <p:spPr>
          <a:xfrm>
            <a:off x="7519100" y="3300228"/>
            <a:ext cx="3541987" cy="923330"/>
          </a:xfrm>
          <a:prstGeom prst="rect">
            <a:avLst/>
          </a:prstGeom>
        </p:spPr>
        <p:txBody>
          <a:bodyPr wrap="square">
            <a:spAutoFit/>
          </a:bodyPr>
          <a:lstStyle/>
          <a:p>
            <a:pPr lvl="0" defTabSz="914400" eaLnBrk="0" fontAlgn="base" hangingPunct="0">
              <a:spcBef>
                <a:spcPct val="0"/>
              </a:spcBef>
              <a:spcAft>
                <a:spcPct val="0"/>
              </a:spcAft>
            </a:pPr>
            <a:r>
              <a:rPr lang="en-US" b="1" dirty="0" err="1">
                <a:latin typeface="Arial Unicode MS" panose="020B0604020202020204" pitchFamily="34" charset="-128"/>
              </a:rPr>
              <a:t>skewness</a:t>
            </a:r>
            <a:r>
              <a:rPr lang="en-US" b="1" dirty="0">
                <a:latin typeface="Arial Unicode MS" panose="020B0604020202020204" pitchFamily="34" charset="-128"/>
              </a:rPr>
              <a:t> &gt; 0 :</a:t>
            </a:r>
            <a:r>
              <a:rPr lang="en-US" dirty="0">
                <a:latin typeface="Arial Unicode MS" panose="020B0604020202020204" pitchFamily="34" charset="-128"/>
              </a:rPr>
              <a:t> more weight in the left tail of the distribution </a:t>
            </a:r>
            <a:r>
              <a:rPr lang="en-US" dirty="0" err="1">
                <a:latin typeface="Arial Unicode MS" panose="020B0604020202020204" pitchFamily="34" charset="-128"/>
              </a:rPr>
              <a:t>i.e</a:t>
            </a:r>
            <a:r>
              <a:rPr lang="en-US" dirty="0">
                <a:latin typeface="Arial Unicode MS" panose="020B0604020202020204" pitchFamily="34" charset="-128"/>
              </a:rPr>
              <a:t> negatively skewed</a:t>
            </a:r>
          </a:p>
        </p:txBody>
      </p:sp>
      <p:sp>
        <p:nvSpPr>
          <p:cNvPr id="11" name="Rectangle 10"/>
          <p:cNvSpPr/>
          <p:nvPr/>
        </p:nvSpPr>
        <p:spPr>
          <a:xfrm>
            <a:off x="169264" y="3254061"/>
            <a:ext cx="4355439" cy="923330"/>
          </a:xfrm>
          <a:prstGeom prst="rect">
            <a:avLst/>
          </a:prstGeom>
        </p:spPr>
        <p:txBody>
          <a:bodyPr wrap="square">
            <a:spAutoFit/>
          </a:bodyPr>
          <a:lstStyle/>
          <a:p>
            <a:pPr lvl="0" defTabSz="914400" eaLnBrk="0" fontAlgn="base" hangingPunct="0">
              <a:spcBef>
                <a:spcPct val="0"/>
              </a:spcBef>
              <a:spcAft>
                <a:spcPct val="0"/>
              </a:spcAft>
            </a:pPr>
            <a:r>
              <a:rPr lang="en-US" b="1" dirty="0" err="1">
                <a:latin typeface="Arial Unicode MS" panose="020B0604020202020204" pitchFamily="34" charset="-128"/>
              </a:rPr>
              <a:t>skewness</a:t>
            </a:r>
            <a:r>
              <a:rPr lang="en-US" b="1" dirty="0">
                <a:latin typeface="Arial Unicode MS" panose="020B0604020202020204" pitchFamily="34" charset="-128"/>
              </a:rPr>
              <a:t> &lt; 0 :</a:t>
            </a:r>
            <a:r>
              <a:rPr lang="en-US" dirty="0">
                <a:latin typeface="Arial Unicode MS" panose="020B0604020202020204" pitchFamily="34" charset="-128"/>
              </a:rPr>
              <a:t> more weight in the right tail of the distribution </a:t>
            </a:r>
            <a:r>
              <a:rPr lang="en-US" dirty="0" err="1">
                <a:latin typeface="Arial Unicode MS" panose="020B0604020202020204" pitchFamily="34" charset="-128"/>
              </a:rPr>
              <a:t>i.e</a:t>
            </a:r>
            <a:r>
              <a:rPr lang="en-US" dirty="0">
                <a:latin typeface="Arial Unicode MS" panose="020B0604020202020204" pitchFamily="34" charset="-128"/>
              </a:rPr>
              <a:t> positively skewed </a:t>
            </a:r>
            <a:endParaRPr lang="en-US" dirty="0">
              <a:latin typeface="Arial" panose="020B0604020202020204" pitchFamily="34" charset="0"/>
            </a:endParaRPr>
          </a:p>
        </p:txBody>
      </p:sp>
      <p:sp>
        <p:nvSpPr>
          <p:cNvPr id="12" name="Rectangle 11"/>
          <p:cNvSpPr/>
          <p:nvPr/>
        </p:nvSpPr>
        <p:spPr>
          <a:xfrm>
            <a:off x="4771597" y="3300228"/>
            <a:ext cx="2313454" cy="646331"/>
          </a:xfrm>
          <a:prstGeom prst="rect">
            <a:avLst/>
          </a:prstGeom>
        </p:spPr>
        <p:txBody>
          <a:bodyPr wrap="none">
            <a:spAutoFit/>
          </a:bodyPr>
          <a:lstStyle/>
          <a:p>
            <a:pPr lvl="0" defTabSz="914400" eaLnBrk="0" fontAlgn="base" hangingPunct="0">
              <a:spcBef>
                <a:spcPct val="0"/>
              </a:spcBef>
              <a:spcAft>
                <a:spcPct val="0"/>
              </a:spcAft>
            </a:pPr>
            <a:r>
              <a:rPr lang="en-US" b="1" dirty="0" err="1">
                <a:latin typeface="Arial Unicode MS" panose="020B0604020202020204" pitchFamily="34" charset="-128"/>
              </a:rPr>
              <a:t>skewness</a:t>
            </a:r>
            <a:r>
              <a:rPr lang="en-US" b="1" dirty="0">
                <a:latin typeface="Arial Unicode MS" panose="020B0604020202020204" pitchFamily="34" charset="-128"/>
              </a:rPr>
              <a:t> = 0 :</a:t>
            </a:r>
            <a:r>
              <a:rPr lang="en-US" dirty="0">
                <a:latin typeface="Arial Unicode MS" panose="020B0604020202020204" pitchFamily="34" charset="-128"/>
              </a:rPr>
              <a:t> </a:t>
            </a:r>
            <a:endParaRPr lang="en-US" dirty="0" smtClean="0">
              <a:latin typeface="Arial Unicode MS" panose="020B0604020202020204" pitchFamily="34" charset="-128"/>
            </a:endParaRPr>
          </a:p>
          <a:p>
            <a:pPr lvl="0" defTabSz="914400" eaLnBrk="0" fontAlgn="base" hangingPunct="0">
              <a:spcBef>
                <a:spcPct val="0"/>
              </a:spcBef>
              <a:spcAft>
                <a:spcPct val="0"/>
              </a:spcAft>
            </a:pPr>
            <a:r>
              <a:rPr lang="en-US" dirty="0" smtClean="0">
                <a:latin typeface="Arial Unicode MS" panose="020B0604020202020204" pitchFamily="34" charset="-128"/>
              </a:rPr>
              <a:t>normally </a:t>
            </a:r>
            <a:r>
              <a:rPr lang="en-US" dirty="0">
                <a:latin typeface="Arial Unicode MS" panose="020B0604020202020204" pitchFamily="34" charset="-128"/>
              </a:rPr>
              <a:t>distributed. </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594" y="4231328"/>
            <a:ext cx="1973099" cy="184766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083" y="4143265"/>
            <a:ext cx="2002482" cy="1935732"/>
          </a:xfrm>
          <a:prstGeom prst="rect">
            <a:avLst/>
          </a:prstGeom>
        </p:spPr>
      </p:pic>
      <p:sp>
        <p:nvSpPr>
          <p:cNvPr id="15" name="Rectangle 14"/>
          <p:cNvSpPr/>
          <p:nvPr/>
        </p:nvSpPr>
        <p:spPr>
          <a:xfrm>
            <a:off x="4877581" y="6043403"/>
            <a:ext cx="2198038" cy="369332"/>
          </a:xfrm>
          <a:prstGeom prst="rect">
            <a:avLst/>
          </a:prstGeom>
        </p:spPr>
        <p:txBody>
          <a:bodyPr wrap="none">
            <a:spAutoFit/>
          </a:bodyPr>
          <a:lstStyle/>
          <a:p>
            <a:r>
              <a:rPr lang="en-US" dirty="0"/>
              <a:t>mode=median=mean</a:t>
            </a:r>
          </a:p>
        </p:txBody>
      </p:sp>
      <p:sp>
        <p:nvSpPr>
          <p:cNvPr id="16" name="Rectangle 15"/>
          <p:cNvSpPr/>
          <p:nvPr/>
        </p:nvSpPr>
        <p:spPr>
          <a:xfrm>
            <a:off x="1097279" y="6043403"/>
            <a:ext cx="2255746" cy="369332"/>
          </a:xfrm>
          <a:prstGeom prst="rect">
            <a:avLst/>
          </a:prstGeom>
        </p:spPr>
        <p:txBody>
          <a:bodyPr wrap="none">
            <a:spAutoFit/>
          </a:bodyPr>
          <a:lstStyle/>
          <a:p>
            <a:r>
              <a:rPr lang="en-US" dirty="0"/>
              <a:t>mode&lt;median&lt;mean.</a:t>
            </a:r>
          </a:p>
        </p:txBody>
      </p:sp>
      <p:sp>
        <p:nvSpPr>
          <p:cNvPr id="17" name="Rectangle 16"/>
          <p:cNvSpPr/>
          <p:nvPr/>
        </p:nvSpPr>
        <p:spPr>
          <a:xfrm>
            <a:off x="8386124" y="6043403"/>
            <a:ext cx="2198038" cy="369332"/>
          </a:xfrm>
          <a:prstGeom prst="rect">
            <a:avLst/>
          </a:prstGeom>
        </p:spPr>
        <p:txBody>
          <a:bodyPr wrap="none">
            <a:spAutoFit/>
          </a:bodyPr>
          <a:lstStyle/>
          <a:p>
            <a:r>
              <a:rPr lang="en-US" dirty="0"/>
              <a:t>mode&gt;median&gt;mean</a:t>
            </a:r>
          </a:p>
        </p:txBody>
      </p:sp>
      <p:sp>
        <p:nvSpPr>
          <p:cNvPr id="18" name="TextBox 17"/>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62759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5" grpId="0"/>
      <p:bldP spid="16" grpId="0"/>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236483"/>
            <a:ext cx="2213479" cy="886022"/>
          </a:xfrm>
        </p:spPr>
        <p:txBody>
          <a:bodyPr/>
          <a:lstStyle/>
          <a:p>
            <a:r>
              <a:rPr lang="en-US" b="1" i="1" dirty="0" smtClean="0"/>
              <a:t>Kurtosis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380" y="2231971"/>
            <a:ext cx="5162550" cy="2809875"/>
          </a:xfrm>
        </p:spPr>
      </p:pic>
      <p:sp>
        <p:nvSpPr>
          <p:cNvPr id="4" name="Rectangle 3"/>
          <p:cNvSpPr/>
          <p:nvPr/>
        </p:nvSpPr>
        <p:spPr>
          <a:xfrm>
            <a:off x="3205655" y="522340"/>
            <a:ext cx="8650013" cy="923330"/>
          </a:xfrm>
          <a:prstGeom prst="rect">
            <a:avLst/>
          </a:prstGeom>
        </p:spPr>
        <p:txBody>
          <a:bodyPr wrap="square">
            <a:spAutoFit/>
          </a:bodyPr>
          <a:lstStyle/>
          <a:p>
            <a:r>
              <a:rPr lang="en-US" i="1" dirty="0"/>
              <a:t>Kurtosis refers to the degree of presence of outliers in the distribution.</a:t>
            </a:r>
            <a:endParaRPr lang="en-US" dirty="0"/>
          </a:p>
          <a:p>
            <a:r>
              <a:rPr lang="en-US" dirty="0"/>
              <a:t>Kurtosis is a statistical measure, whether the data is heavy-tailed or light-tailed in a normal distribution.</a:t>
            </a:r>
          </a:p>
        </p:txBody>
      </p:sp>
      <p:sp>
        <p:nvSpPr>
          <p:cNvPr id="6" name="Rectangle 5"/>
          <p:cNvSpPr/>
          <p:nvPr/>
        </p:nvSpPr>
        <p:spPr>
          <a:xfrm>
            <a:off x="5428593" y="2231971"/>
            <a:ext cx="6096000" cy="2031325"/>
          </a:xfrm>
          <a:prstGeom prst="rect">
            <a:avLst/>
          </a:prstGeom>
        </p:spPr>
        <p:txBody>
          <a:bodyPr>
            <a:spAutoFit/>
          </a:bodyPr>
          <a:lstStyle/>
          <a:p>
            <a:r>
              <a:rPr lang="en-US" dirty="0"/>
              <a:t>In finance, kurtosis is used as a measure of financial risk. A large kurtosis is associated with a high level of risk for an investment because it indicates that there are high probabilities of extremely large and extremely small returns. On the other hand, a small kurtosis signals a moderate level of risk because the probabilities of extreme returns are relatively low.</a:t>
            </a:r>
          </a:p>
        </p:txBody>
      </p:sp>
      <p:sp>
        <p:nvSpPr>
          <p:cNvPr id="7" name="TextBox 6"/>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7083836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6197" y="2292806"/>
            <a:ext cx="1807555" cy="646331"/>
          </a:xfrm>
          <a:prstGeom prst="rect">
            <a:avLst/>
          </a:prstGeom>
        </p:spPr>
        <p:txBody>
          <a:bodyPr wrap="square">
            <a:spAutoFit/>
          </a:bodyPr>
          <a:lstStyle/>
          <a:p>
            <a:r>
              <a:rPr lang="en-US" b="1" dirty="0"/>
              <a:t>Leptokurtic (kurtosis &gt; 3)</a:t>
            </a:r>
          </a:p>
        </p:txBody>
      </p:sp>
      <p:sp>
        <p:nvSpPr>
          <p:cNvPr id="5" name="Rectangle 4"/>
          <p:cNvSpPr/>
          <p:nvPr/>
        </p:nvSpPr>
        <p:spPr>
          <a:xfrm>
            <a:off x="2259724" y="2292806"/>
            <a:ext cx="10068910" cy="646331"/>
          </a:xfrm>
          <a:prstGeom prst="rect">
            <a:avLst/>
          </a:prstGeom>
        </p:spPr>
        <p:txBody>
          <a:bodyPr wrap="square">
            <a:spAutoFit/>
          </a:bodyPr>
          <a:lstStyle/>
          <a:p>
            <a:r>
              <a:rPr lang="en-US" dirty="0"/>
              <a:t>means there are more chances of outliers. Positive values of kurtosis indicate that distribution is peaked and possesses thick tails.</a:t>
            </a:r>
          </a:p>
        </p:txBody>
      </p:sp>
      <p:sp>
        <p:nvSpPr>
          <p:cNvPr id="7" name="Rectangle 6"/>
          <p:cNvSpPr/>
          <p:nvPr/>
        </p:nvSpPr>
        <p:spPr>
          <a:xfrm>
            <a:off x="205111" y="3262360"/>
            <a:ext cx="2550827" cy="369332"/>
          </a:xfrm>
          <a:prstGeom prst="rect">
            <a:avLst/>
          </a:prstGeom>
        </p:spPr>
        <p:txBody>
          <a:bodyPr wrap="none">
            <a:spAutoFit/>
          </a:bodyPr>
          <a:lstStyle/>
          <a:p>
            <a:r>
              <a:rPr lang="en-US" b="1" dirty="0" err="1"/>
              <a:t>Mesokurtic</a:t>
            </a:r>
            <a:r>
              <a:rPr lang="en-US" b="1" dirty="0"/>
              <a:t> (kurtosis = 3)</a:t>
            </a:r>
            <a:endParaRPr lang="en-US" dirty="0"/>
          </a:p>
        </p:txBody>
      </p:sp>
      <p:sp>
        <p:nvSpPr>
          <p:cNvPr id="9" name="Rectangle 8"/>
          <p:cNvSpPr/>
          <p:nvPr/>
        </p:nvSpPr>
        <p:spPr>
          <a:xfrm>
            <a:off x="126919" y="3954915"/>
            <a:ext cx="1906834" cy="923330"/>
          </a:xfrm>
          <a:prstGeom prst="rect">
            <a:avLst/>
          </a:prstGeom>
        </p:spPr>
        <p:txBody>
          <a:bodyPr wrap="square">
            <a:spAutoFit/>
          </a:bodyPr>
          <a:lstStyle/>
          <a:p>
            <a:r>
              <a:rPr lang="en-US" b="1" dirty="0" err="1"/>
              <a:t>platykurtic</a:t>
            </a:r>
            <a:r>
              <a:rPr lang="en-US" b="1" dirty="0"/>
              <a:t> (kurtosis &lt; 3)</a:t>
            </a:r>
            <a:br>
              <a:rPr lang="en-US" b="1" dirty="0"/>
            </a:br>
            <a:endParaRPr lang="en-US" b="1" dirty="0"/>
          </a:p>
        </p:txBody>
      </p:sp>
      <p:sp>
        <p:nvSpPr>
          <p:cNvPr id="10" name="Rectangle 9"/>
          <p:cNvSpPr/>
          <p:nvPr/>
        </p:nvSpPr>
        <p:spPr>
          <a:xfrm>
            <a:off x="2755938" y="3954915"/>
            <a:ext cx="9052434" cy="369332"/>
          </a:xfrm>
          <a:prstGeom prst="rect">
            <a:avLst/>
          </a:prstGeom>
        </p:spPr>
        <p:txBody>
          <a:bodyPr wrap="square">
            <a:spAutoFit/>
          </a:bodyPr>
          <a:lstStyle/>
          <a:p>
            <a:r>
              <a:rPr lang="en-US" dirty="0"/>
              <a:t>A </a:t>
            </a:r>
            <a:r>
              <a:rPr lang="en-US" dirty="0" err="1"/>
              <a:t>platykurtic</a:t>
            </a:r>
            <a:r>
              <a:rPr lang="en-US" dirty="0"/>
              <a:t> distribution is flatter (less peaked) when compared with the normal distribution.</a:t>
            </a:r>
          </a:p>
        </p:txBody>
      </p:sp>
      <p:sp>
        <p:nvSpPr>
          <p:cNvPr id="11" name="Rectangle 10"/>
          <p:cNvSpPr/>
          <p:nvPr/>
        </p:nvSpPr>
        <p:spPr>
          <a:xfrm>
            <a:off x="2984937" y="399922"/>
            <a:ext cx="6096000" cy="923330"/>
          </a:xfrm>
          <a:prstGeom prst="rect">
            <a:avLst/>
          </a:prstGeom>
        </p:spPr>
        <p:txBody>
          <a:bodyPr>
            <a:spAutoFit/>
          </a:bodyPr>
          <a:lstStyle/>
          <a:p>
            <a:r>
              <a:rPr lang="en-US" dirty="0">
                <a:solidFill>
                  <a:srgbClr val="AF00DB"/>
                </a:solidFill>
                <a:latin typeface="Courier New" panose="02070309020205020404" pitchFamily="49" charset="0"/>
              </a:rPr>
              <a:t>from</a:t>
            </a:r>
            <a:r>
              <a:rPr lang="en-US" dirty="0">
                <a:solidFill>
                  <a:srgbClr val="000000"/>
                </a:solidFill>
                <a:latin typeface="Courier New" panose="02070309020205020404" pitchFamily="49" charset="0"/>
              </a:rPr>
              <a:t> </a:t>
            </a:r>
            <a:r>
              <a:rPr lang="en-US" dirty="0" err="1">
                <a:solidFill>
                  <a:srgbClr val="000000"/>
                </a:solidFill>
                <a:latin typeface="Courier New" panose="02070309020205020404" pitchFamily="49" charset="0"/>
              </a:rPr>
              <a:t>scipy.stats</a:t>
            </a:r>
            <a:r>
              <a:rPr lang="en-US" dirty="0">
                <a:solidFill>
                  <a:srgbClr val="000000"/>
                </a:solidFill>
                <a:latin typeface="Courier New" panose="02070309020205020404" pitchFamily="49" charset="0"/>
              </a:rPr>
              <a:t> </a:t>
            </a:r>
            <a:r>
              <a:rPr lang="en-US" dirty="0">
                <a:solidFill>
                  <a:srgbClr val="AF00DB"/>
                </a:solidFill>
                <a:latin typeface="Courier New" panose="02070309020205020404" pitchFamily="49" charset="0"/>
              </a:rPr>
              <a:t>import</a:t>
            </a:r>
            <a:r>
              <a:rPr lang="en-US" dirty="0">
                <a:solidFill>
                  <a:srgbClr val="000000"/>
                </a:solidFill>
                <a:latin typeface="Courier New" panose="02070309020205020404" pitchFamily="49" charset="0"/>
              </a:rPr>
              <a:t> kurtosis</a:t>
            </a:r>
          </a:p>
          <a:p>
            <a:r>
              <a:rPr lang="en-US" dirty="0">
                <a:solidFill>
                  <a:srgbClr val="000000"/>
                </a:solidFill>
                <a:latin typeface="Courier New" panose="02070309020205020404" pitchFamily="49" charset="0"/>
              </a:rPr>
              <a:t>sample = [</a:t>
            </a:r>
            <a:r>
              <a:rPr lang="en-US" dirty="0">
                <a:solidFill>
                  <a:srgbClr val="09885A"/>
                </a:solidFill>
                <a:latin typeface="Courier New" panose="02070309020205020404" pitchFamily="49" charset="0"/>
              </a:rPr>
              <a:t>1</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2</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3</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4</a:t>
            </a:r>
            <a:r>
              <a:rPr lang="en-US" dirty="0">
                <a:solidFill>
                  <a:srgbClr val="000000"/>
                </a:solidFill>
                <a:latin typeface="Courier New" panose="02070309020205020404" pitchFamily="49" charset="0"/>
              </a:rPr>
              <a:t>,</a:t>
            </a:r>
            <a:r>
              <a:rPr lang="en-US" dirty="0">
                <a:solidFill>
                  <a:srgbClr val="09885A"/>
                </a:solidFill>
                <a:latin typeface="Courier New" panose="02070309020205020404" pitchFamily="49" charset="0"/>
              </a:rPr>
              <a:t>5</a:t>
            </a:r>
            <a:r>
              <a:rPr lang="en-US" dirty="0">
                <a:solidFill>
                  <a:srgbClr val="000000"/>
                </a:solidFill>
                <a:latin typeface="Courier New" panose="02070309020205020404" pitchFamily="49" charset="0"/>
              </a:rPr>
              <a:t>]</a:t>
            </a:r>
          </a:p>
          <a:p>
            <a:r>
              <a:rPr lang="en-US" dirty="0">
                <a:solidFill>
                  <a:srgbClr val="000000"/>
                </a:solidFill>
                <a:latin typeface="Courier New" panose="02070309020205020404" pitchFamily="49" charset="0"/>
              </a:rPr>
              <a:t>kurtosis(sample)</a:t>
            </a:r>
          </a:p>
        </p:txBody>
      </p:sp>
      <p:sp>
        <p:nvSpPr>
          <p:cNvPr id="12" name="Rectangle 11"/>
          <p:cNvSpPr/>
          <p:nvPr/>
        </p:nvSpPr>
        <p:spPr>
          <a:xfrm>
            <a:off x="2767962" y="3239306"/>
            <a:ext cx="9052434" cy="369332"/>
          </a:xfrm>
          <a:prstGeom prst="rect">
            <a:avLst/>
          </a:prstGeom>
        </p:spPr>
        <p:txBody>
          <a:bodyPr wrap="square">
            <a:spAutoFit/>
          </a:bodyPr>
          <a:lstStyle/>
          <a:p>
            <a:r>
              <a:rPr lang="en-US" dirty="0" smtClean="0"/>
              <a:t>Distribution </a:t>
            </a:r>
            <a:r>
              <a:rPr lang="en-US" dirty="0"/>
              <a:t>is </a:t>
            </a:r>
            <a:r>
              <a:rPr lang="en-US" dirty="0" smtClean="0"/>
              <a:t>normal </a:t>
            </a:r>
            <a:r>
              <a:rPr lang="en-US" dirty="0"/>
              <a:t>distribution.</a:t>
            </a:r>
          </a:p>
        </p:txBody>
      </p:sp>
      <p:sp>
        <p:nvSpPr>
          <p:cNvPr id="13" name="TextBox 12"/>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47364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06168" y="801623"/>
            <a:ext cx="7306056" cy="5520131"/>
          </a:xfrm>
          <a:prstGeom prst="rect">
            <a:avLst/>
          </a:prstGeom>
        </p:spPr>
      </p:pic>
    </p:spTree>
    <p:extLst>
      <p:ext uri="{BB962C8B-B14F-4D97-AF65-F5344CB8AC3E}">
        <p14:creationId xmlns:p14="http://schemas.microsoft.com/office/powerpoint/2010/main" val="3477066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endParaRPr lang="en-US" dirty="0"/>
          </a:p>
        </p:txBody>
      </p:sp>
      <p:sp>
        <p:nvSpPr>
          <p:cNvPr id="3" name="TextBox 2"/>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509892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017" y="93134"/>
            <a:ext cx="5035296" cy="786384"/>
          </a:xfrm>
        </p:spPr>
        <p:txBody>
          <a:bodyPr/>
          <a:lstStyle/>
          <a:p>
            <a:r>
              <a:rPr lang="en-US" dirty="0" smtClean="0"/>
              <a:t>What we will learn:</a:t>
            </a:r>
            <a:endParaRPr lang="en-IN" dirty="0"/>
          </a:p>
        </p:txBody>
      </p:sp>
      <p:sp>
        <p:nvSpPr>
          <p:cNvPr id="3" name="Content Placeholder 2"/>
          <p:cNvSpPr>
            <a:spLocks noGrp="1"/>
          </p:cNvSpPr>
          <p:nvPr>
            <p:ph idx="1"/>
          </p:nvPr>
        </p:nvSpPr>
        <p:spPr>
          <a:xfrm>
            <a:off x="315325" y="927271"/>
            <a:ext cx="4181856" cy="377175"/>
          </a:xfrm>
        </p:spPr>
        <p:txBody>
          <a:bodyPr>
            <a:normAutofit/>
          </a:bodyPr>
          <a:lstStyle/>
          <a:p>
            <a:pPr marL="0" indent="0">
              <a:buNone/>
            </a:pPr>
            <a:r>
              <a:rPr lang="en-US" dirty="0" smtClean="0"/>
              <a:t>1. Graphical Representation of data</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313" y="93134"/>
            <a:ext cx="3425416" cy="197767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5557" y="148334"/>
            <a:ext cx="3071394" cy="163053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097" y="2241230"/>
            <a:ext cx="3156033" cy="1726689"/>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0419" y="2171769"/>
            <a:ext cx="3851249" cy="1564570"/>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9554" y="4138343"/>
            <a:ext cx="2767543" cy="190038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71770" y="3906763"/>
            <a:ext cx="3477959" cy="2421977"/>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55557" y="4316055"/>
            <a:ext cx="2912526" cy="1544955"/>
          </a:xfrm>
          <a:prstGeom prst="rect">
            <a:avLst/>
          </a:prstGeom>
        </p:spPr>
      </p:pic>
      <p:sp>
        <p:nvSpPr>
          <p:cNvPr id="14" name="Content Placeholder 2"/>
          <p:cNvSpPr txBox="1">
            <a:spLocks/>
          </p:cNvSpPr>
          <p:nvPr/>
        </p:nvSpPr>
        <p:spPr>
          <a:xfrm>
            <a:off x="321462" y="1377556"/>
            <a:ext cx="4181856" cy="40131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smtClean="0"/>
              <a:t>2. Descriptive Statistics</a:t>
            </a:r>
          </a:p>
        </p:txBody>
      </p:sp>
      <p:sp>
        <p:nvSpPr>
          <p:cNvPr id="15" name="Rectangle 14"/>
          <p:cNvSpPr/>
          <p:nvPr/>
        </p:nvSpPr>
        <p:spPr>
          <a:xfrm>
            <a:off x="229113" y="1784106"/>
            <a:ext cx="6096000" cy="400110"/>
          </a:xfrm>
          <a:prstGeom prst="rect">
            <a:avLst/>
          </a:prstGeom>
        </p:spPr>
        <p:txBody>
          <a:bodyPr>
            <a:spAutoFit/>
          </a:bodyPr>
          <a:lstStyle/>
          <a:p>
            <a:r>
              <a:rPr lang="en-US" sz="2000" dirty="0" smtClean="0"/>
              <a:t>3. Sampling</a:t>
            </a:r>
            <a:endParaRPr lang="en-US" sz="2000" dirty="0"/>
          </a:p>
        </p:txBody>
      </p:sp>
      <p:sp>
        <p:nvSpPr>
          <p:cNvPr id="16" name="Rectangle 15"/>
          <p:cNvSpPr/>
          <p:nvPr/>
        </p:nvSpPr>
        <p:spPr>
          <a:xfrm>
            <a:off x="229113" y="2268590"/>
            <a:ext cx="6096000" cy="400110"/>
          </a:xfrm>
          <a:prstGeom prst="rect">
            <a:avLst/>
          </a:prstGeom>
        </p:spPr>
        <p:txBody>
          <a:bodyPr>
            <a:spAutoFit/>
          </a:bodyPr>
          <a:lstStyle/>
          <a:p>
            <a:r>
              <a:rPr lang="en-US" dirty="0" smtClean="0"/>
              <a:t>4. </a:t>
            </a:r>
            <a:r>
              <a:rPr lang="en-US" sz="2000" dirty="0" smtClean="0"/>
              <a:t>Inferential</a:t>
            </a:r>
            <a:r>
              <a:rPr lang="en-US" dirty="0" smtClean="0"/>
              <a:t> Statistics</a:t>
            </a:r>
            <a:endParaRPr lang="en-US" dirty="0"/>
          </a:p>
        </p:txBody>
      </p:sp>
      <p:sp>
        <p:nvSpPr>
          <p:cNvPr id="17" name="Rectangle 16"/>
          <p:cNvSpPr/>
          <p:nvPr/>
        </p:nvSpPr>
        <p:spPr>
          <a:xfrm>
            <a:off x="189017" y="2694839"/>
            <a:ext cx="6096000" cy="400110"/>
          </a:xfrm>
          <a:prstGeom prst="rect">
            <a:avLst/>
          </a:prstGeom>
        </p:spPr>
        <p:txBody>
          <a:bodyPr>
            <a:spAutoFit/>
          </a:bodyPr>
          <a:lstStyle/>
          <a:p>
            <a:r>
              <a:rPr lang="en-US" sz="2000" dirty="0" smtClean="0"/>
              <a:t>5. Probability</a:t>
            </a:r>
            <a:endParaRPr lang="en-US" sz="2000" dirty="0"/>
          </a:p>
        </p:txBody>
      </p:sp>
      <p:sp>
        <p:nvSpPr>
          <p:cNvPr id="18" name="Rectangle 17"/>
          <p:cNvSpPr/>
          <p:nvPr/>
        </p:nvSpPr>
        <p:spPr>
          <a:xfrm>
            <a:off x="229113" y="3110617"/>
            <a:ext cx="6096000" cy="369332"/>
          </a:xfrm>
          <a:prstGeom prst="rect">
            <a:avLst/>
          </a:prstGeom>
        </p:spPr>
        <p:txBody>
          <a:bodyPr>
            <a:spAutoFit/>
          </a:bodyPr>
          <a:lstStyle/>
          <a:p>
            <a:r>
              <a:rPr lang="en-US" dirty="0" smtClean="0"/>
              <a:t>6. Probability Distribution</a:t>
            </a:r>
            <a:endParaRPr lang="en-US" dirty="0"/>
          </a:p>
        </p:txBody>
      </p:sp>
      <p:sp>
        <p:nvSpPr>
          <p:cNvPr id="19" name="Rectangle 18"/>
          <p:cNvSpPr/>
          <p:nvPr/>
        </p:nvSpPr>
        <p:spPr>
          <a:xfrm>
            <a:off x="189017" y="3439814"/>
            <a:ext cx="2742097" cy="369332"/>
          </a:xfrm>
          <a:prstGeom prst="rect">
            <a:avLst/>
          </a:prstGeom>
        </p:spPr>
        <p:txBody>
          <a:bodyPr wrap="none">
            <a:spAutoFit/>
          </a:bodyPr>
          <a:lstStyle/>
          <a:p>
            <a:r>
              <a:rPr lang="en-US" dirty="0" smtClean="0"/>
              <a:t>7. Correlation </a:t>
            </a:r>
            <a:r>
              <a:rPr lang="en-US" dirty="0"/>
              <a:t>&amp; Regression</a:t>
            </a:r>
            <a:endParaRPr lang="en-IN" dirty="0"/>
          </a:p>
        </p:txBody>
      </p:sp>
    </p:spTree>
    <p:extLst>
      <p:ext uri="{BB962C8B-B14F-4D97-AF65-F5344CB8AC3E}">
        <p14:creationId xmlns:p14="http://schemas.microsoft.com/office/powerpoint/2010/main" val="321008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ppt_x"/>
                                          </p:val>
                                        </p:tav>
                                        <p:tav tm="100000">
                                          <p:val>
                                            <p:strVal val="#ppt_x"/>
                                          </p:val>
                                        </p:tav>
                                      </p:tavLst>
                                    </p:anim>
                                    <p:anim calcmode="lin" valueType="num">
                                      <p:cBhvr additive="base">
                                        <p:cTn id="58" dur="500" fill="hold"/>
                                        <p:tgtEl>
                                          <p:spTgt spid="18"/>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ppt_x"/>
                                          </p:val>
                                        </p:tav>
                                        <p:tav tm="100000">
                                          <p:val>
                                            <p:strVal val="#ppt_x"/>
                                          </p:val>
                                        </p:tav>
                                      </p:tavLst>
                                    </p:anim>
                                    <p:anim calcmode="lin" valueType="num">
                                      <p:cBhvr additive="base">
                                        <p:cTn id="7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728" y="2989561"/>
            <a:ext cx="5434900" cy="1450757"/>
          </a:xfrm>
        </p:spPr>
        <p:txBody>
          <a:bodyPr>
            <a:normAutofit/>
          </a:bodyPr>
          <a:lstStyle/>
          <a:p>
            <a:r>
              <a:rPr lang="en-US" sz="3600" u="sng" dirty="0" smtClean="0"/>
              <a:t>Main Division of Statistics-&gt;</a:t>
            </a:r>
            <a:endParaRPr lang="en-US" sz="3600" u="sng" dirty="0"/>
          </a:p>
        </p:txBody>
      </p:sp>
      <p:sp>
        <p:nvSpPr>
          <p:cNvPr id="3" name="Content Placeholder 2"/>
          <p:cNvSpPr>
            <a:spLocks noGrp="1"/>
          </p:cNvSpPr>
          <p:nvPr>
            <p:ph idx="1"/>
          </p:nvPr>
        </p:nvSpPr>
        <p:spPr>
          <a:xfrm>
            <a:off x="340536" y="2192575"/>
            <a:ext cx="4341823" cy="1593973"/>
          </a:xfrm>
        </p:spPr>
        <p:txBody>
          <a:bodyPr/>
          <a:lstStyle/>
          <a:p>
            <a:r>
              <a:rPr lang="en-US" dirty="0" smtClean="0"/>
              <a:t>“The science of statistics is essentially a branch of applied mathematics and may be regarded as mathematics applied to observational data.”</a:t>
            </a:r>
            <a:endParaRPr lang="en-US" dirty="0"/>
          </a:p>
        </p:txBody>
      </p:sp>
      <p:graphicFrame>
        <p:nvGraphicFramePr>
          <p:cNvPr id="4" name="Diagram 3"/>
          <p:cNvGraphicFramePr/>
          <p:nvPr>
            <p:extLst>
              <p:ext uri="{D42A27DB-BD31-4B8C-83A1-F6EECF244321}">
                <p14:modId xmlns:p14="http://schemas.microsoft.com/office/powerpoint/2010/main" val="502694701"/>
              </p:ext>
            </p:extLst>
          </p:nvPr>
        </p:nvGraphicFramePr>
        <p:xfrm>
          <a:off x="6265636" y="298346"/>
          <a:ext cx="5341148" cy="53824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382576" y="470534"/>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smtClean="0"/>
              <a:t>Sir R. A. Fisher </a:t>
            </a:r>
            <a:endParaRPr lang="en-US" dirty="0"/>
          </a:p>
        </p:txBody>
      </p:sp>
      <p:sp>
        <p:nvSpPr>
          <p:cNvPr id="6" name="TextBox 5"/>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
        <p:nvSpPr>
          <p:cNvPr id="7" name="TextBox 6"/>
          <p:cNvSpPr txBox="1"/>
          <p:nvPr/>
        </p:nvSpPr>
        <p:spPr>
          <a:xfrm>
            <a:off x="8778240" y="5692489"/>
            <a:ext cx="3124726" cy="523220"/>
          </a:xfrm>
          <a:prstGeom prst="rect">
            <a:avLst/>
          </a:prstGeom>
          <a:noFill/>
        </p:spPr>
        <p:txBody>
          <a:bodyPr wrap="square" rtlCol="0">
            <a:spAutoFit/>
          </a:bodyPr>
          <a:lstStyle/>
          <a:p>
            <a:r>
              <a:rPr lang="en-US" sz="2800" dirty="0" smtClean="0">
                <a:solidFill>
                  <a:srgbClr val="0070C0"/>
                </a:solidFill>
              </a:rPr>
              <a:t>Nonsense Statistics</a:t>
            </a:r>
            <a:endParaRPr lang="en-IN" sz="2800" dirty="0">
              <a:solidFill>
                <a:srgbClr val="0070C0"/>
              </a:solidFill>
            </a:endParaRPr>
          </a:p>
        </p:txBody>
      </p:sp>
    </p:spTree>
    <p:extLst>
      <p:ext uri="{BB962C8B-B14F-4D97-AF65-F5344CB8AC3E}">
        <p14:creationId xmlns:p14="http://schemas.microsoft.com/office/powerpoint/2010/main" val="90142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times We say statistics “</a:t>
            </a:r>
            <a:r>
              <a:rPr lang="en-US" dirty="0" err="1" smtClean="0"/>
              <a:t>Bekar</a:t>
            </a:r>
            <a:r>
              <a:rPr lang="en-US" dirty="0" smtClean="0"/>
              <a:t> </a:t>
            </a:r>
            <a:r>
              <a:rPr lang="en-US" dirty="0" err="1" smtClean="0"/>
              <a:t>hai</a:t>
            </a:r>
            <a:r>
              <a:rPr lang="en-US" dirty="0" smtClean="0"/>
              <a:t>”</a:t>
            </a:r>
            <a:endParaRPr lang="en-US" dirty="0"/>
          </a:p>
        </p:txBody>
      </p:sp>
      <p:sp>
        <p:nvSpPr>
          <p:cNvPr id="3" name="Content Placeholder 2"/>
          <p:cNvSpPr>
            <a:spLocks noGrp="1"/>
          </p:cNvSpPr>
          <p:nvPr>
            <p:ph idx="1"/>
          </p:nvPr>
        </p:nvSpPr>
        <p:spPr>
          <a:xfrm>
            <a:off x="1097280" y="2106522"/>
            <a:ext cx="10058400" cy="4365880"/>
          </a:xfrm>
        </p:spPr>
        <p:txBody>
          <a:bodyPr>
            <a:normAutofit/>
          </a:bodyPr>
          <a:lstStyle/>
          <a:p>
            <a:pPr>
              <a:buFont typeface="Wingdings" panose="05000000000000000000" pitchFamily="2" charset="2"/>
              <a:buChar char="q"/>
            </a:pPr>
            <a:r>
              <a:rPr lang="en-US" dirty="0" smtClean="0"/>
              <a:t> Statistics is true on an average only.</a:t>
            </a:r>
          </a:p>
          <a:p>
            <a:pPr>
              <a:buFont typeface="Wingdings" panose="05000000000000000000" pitchFamily="2" charset="2"/>
              <a:buChar char="q"/>
            </a:pPr>
            <a:r>
              <a:rPr lang="en-US" dirty="0" smtClean="0"/>
              <a:t>Statistics deals with the masses, not an individual. No statistics is applicable for a single observation.</a:t>
            </a:r>
          </a:p>
          <a:p>
            <a:pPr>
              <a:buFont typeface="Wingdings" panose="05000000000000000000" pitchFamily="2" charset="2"/>
              <a:buChar char="q"/>
            </a:pPr>
            <a:r>
              <a:rPr lang="en-US" dirty="0" smtClean="0"/>
              <a:t>Statistical results are correct in a general sense. They are always subject to certain amount of error. </a:t>
            </a:r>
          </a:p>
          <a:p>
            <a:pPr>
              <a:buFont typeface="Wingdings" panose="05000000000000000000" pitchFamily="2" charset="2"/>
              <a:buChar char="q"/>
            </a:pPr>
            <a:r>
              <a:rPr lang="en-US" dirty="0" smtClean="0"/>
              <a:t>Statistics is only a means to draw conclusions about masses or population but nota panacea to all sort of problems. </a:t>
            </a:r>
          </a:p>
          <a:p>
            <a:pPr>
              <a:buFont typeface="Wingdings" panose="05000000000000000000" pitchFamily="2" charset="2"/>
              <a:buChar char="q"/>
            </a:pPr>
            <a:r>
              <a:rPr lang="en-US" dirty="0" smtClean="0"/>
              <a:t>Statistics deals with quantitative data only. Even qualitative information is converted into numerical data by the method of ranking, scoring or scaling. </a:t>
            </a:r>
            <a:endParaRPr lang="en-US" dirty="0"/>
          </a:p>
        </p:txBody>
      </p:sp>
      <p:sp>
        <p:nvSpPr>
          <p:cNvPr id="4" name="TextBox 3"/>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30912532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452" y="128948"/>
            <a:ext cx="10058400" cy="1450757"/>
          </a:xfrm>
        </p:spPr>
        <p:txBody>
          <a:bodyPr/>
          <a:lstStyle/>
          <a:p>
            <a:r>
              <a:rPr lang="en-US" dirty="0" smtClean="0"/>
              <a:t>DATA : Primary and Secondary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9702351"/>
              </p:ext>
            </p:extLst>
          </p:nvPr>
        </p:nvGraphicFramePr>
        <p:xfrm>
          <a:off x="1096963" y="1846263"/>
          <a:ext cx="10058400" cy="4412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18841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4BAD4959-325D-4358-BD7A-AFE81292C136}"/>
                                            </p:graphicEl>
                                          </p:spTgt>
                                        </p:tgtEl>
                                        <p:attrNameLst>
                                          <p:attrName>style.visibility</p:attrName>
                                        </p:attrNameLst>
                                      </p:cBhvr>
                                      <p:to>
                                        <p:strVal val="visible"/>
                                      </p:to>
                                    </p:set>
                                    <p:anim calcmode="lin" valueType="num">
                                      <p:cBhvr additive="base">
                                        <p:cTn id="7" dur="500" fill="hold"/>
                                        <p:tgtEl>
                                          <p:spTgt spid="4">
                                            <p:graphicEl>
                                              <a:dgm id="{4BAD4959-325D-4358-BD7A-AFE81292C136}"/>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4BAD4959-325D-4358-BD7A-AFE81292C136}"/>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500C91CB-4C8B-4ACD-B0F4-CB7FBC693C03}"/>
                                            </p:graphicEl>
                                          </p:spTgt>
                                        </p:tgtEl>
                                        <p:attrNameLst>
                                          <p:attrName>style.visibility</p:attrName>
                                        </p:attrNameLst>
                                      </p:cBhvr>
                                      <p:to>
                                        <p:strVal val="visible"/>
                                      </p:to>
                                    </p:set>
                                    <p:anim calcmode="lin" valueType="num">
                                      <p:cBhvr additive="base">
                                        <p:cTn id="13" dur="500" fill="hold"/>
                                        <p:tgtEl>
                                          <p:spTgt spid="4">
                                            <p:graphicEl>
                                              <a:dgm id="{500C91CB-4C8B-4ACD-B0F4-CB7FBC693C0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500C91CB-4C8B-4ACD-B0F4-CB7FBC693C0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graphicEl>
                                              <a:dgm id="{6E650EC0-DF06-4AF1-ACD0-CE444CB179C1}"/>
                                            </p:graphicEl>
                                          </p:spTgt>
                                        </p:tgtEl>
                                        <p:attrNameLst>
                                          <p:attrName>style.visibility</p:attrName>
                                        </p:attrNameLst>
                                      </p:cBhvr>
                                      <p:to>
                                        <p:strVal val="visible"/>
                                      </p:to>
                                    </p:set>
                                    <p:anim calcmode="lin" valueType="num">
                                      <p:cBhvr additive="base">
                                        <p:cTn id="17" dur="500" fill="hold"/>
                                        <p:tgtEl>
                                          <p:spTgt spid="4">
                                            <p:graphicEl>
                                              <a:dgm id="{6E650EC0-DF06-4AF1-ACD0-CE444CB179C1}"/>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graphicEl>
                                              <a:dgm id="{6E650EC0-DF06-4AF1-ACD0-CE444CB179C1}"/>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graphicEl>
                                              <a:dgm id="{635688AF-8D44-4AFE-A9F8-1DA074BE8E68}"/>
                                            </p:graphicEl>
                                          </p:spTgt>
                                        </p:tgtEl>
                                        <p:attrNameLst>
                                          <p:attrName>style.visibility</p:attrName>
                                        </p:attrNameLst>
                                      </p:cBhvr>
                                      <p:to>
                                        <p:strVal val="visible"/>
                                      </p:to>
                                    </p:set>
                                    <p:anim calcmode="lin" valueType="num">
                                      <p:cBhvr additive="base">
                                        <p:cTn id="23" dur="500" fill="hold"/>
                                        <p:tgtEl>
                                          <p:spTgt spid="4">
                                            <p:graphicEl>
                                              <a:dgm id="{635688AF-8D44-4AFE-A9F8-1DA074BE8E68}"/>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graphicEl>
                                              <a:dgm id="{635688AF-8D44-4AFE-A9F8-1DA074BE8E68}"/>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graphicEl>
                                              <a:dgm id="{7EEEE787-F013-4640-B93F-7E12E785F56B}"/>
                                            </p:graphicEl>
                                          </p:spTgt>
                                        </p:tgtEl>
                                        <p:attrNameLst>
                                          <p:attrName>style.visibility</p:attrName>
                                        </p:attrNameLst>
                                      </p:cBhvr>
                                      <p:to>
                                        <p:strVal val="visible"/>
                                      </p:to>
                                    </p:set>
                                    <p:anim calcmode="lin" valueType="num">
                                      <p:cBhvr additive="base">
                                        <p:cTn id="27" dur="500" fill="hold"/>
                                        <p:tgtEl>
                                          <p:spTgt spid="4">
                                            <p:graphicEl>
                                              <a:dgm id="{7EEEE787-F013-4640-B93F-7E12E785F56B}"/>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graphicEl>
                                              <a:dgm id="{7EEEE787-F013-4640-B93F-7E12E785F56B}"/>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graphicEl>
                                              <a:dgm id="{3FC306BD-68AF-4C3F-BEE3-D977BFE98162}"/>
                                            </p:graphicEl>
                                          </p:spTgt>
                                        </p:tgtEl>
                                        <p:attrNameLst>
                                          <p:attrName>style.visibility</p:attrName>
                                        </p:attrNameLst>
                                      </p:cBhvr>
                                      <p:to>
                                        <p:strVal val="visible"/>
                                      </p:to>
                                    </p:set>
                                    <p:anim calcmode="lin" valueType="num">
                                      <p:cBhvr additive="base">
                                        <p:cTn id="33" dur="500" fill="hold"/>
                                        <p:tgtEl>
                                          <p:spTgt spid="4">
                                            <p:graphicEl>
                                              <a:dgm id="{3FC306BD-68AF-4C3F-BEE3-D977BFE98162}"/>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graphicEl>
                                              <a:dgm id="{3FC306BD-68AF-4C3F-BEE3-D977BFE98162}"/>
                                            </p:graphic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graphicEl>
                                              <a:dgm id="{557397ED-9C2B-4A83-9B35-1328DE63B621}"/>
                                            </p:graphicEl>
                                          </p:spTgt>
                                        </p:tgtEl>
                                        <p:attrNameLst>
                                          <p:attrName>style.visibility</p:attrName>
                                        </p:attrNameLst>
                                      </p:cBhvr>
                                      <p:to>
                                        <p:strVal val="visible"/>
                                      </p:to>
                                    </p:set>
                                    <p:anim calcmode="lin" valueType="num">
                                      <p:cBhvr additive="base">
                                        <p:cTn id="37" dur="500" fill="hold"/>
                                        <p:tgtEl>
                                          <p:spTgt spid="4">
                                            <p:graphicEl>
                                              <a:dgm id="{557397ED-9C2B-4A83-9B35-1328DE63B621}"/>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graphicEl>
                                              <a:dgm id="{557397ED-9C2B-4A83-9B35-1328DE63B621}"/>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graphicEl>
                                              <a:dgm id="{85981EA3-5F7B-4AA6-805A-E872CD8728DE}"/>
                                            </p:graphicEl>
                                          </p:spTgt>
                                        </p:tgtEl>
                                        <p:attrNameLst>
                                          <p:attrName>style.visibility</p:attrName>
                                        </p:attrNameLst>
                                      </p:cBhvr>
                                      <p:to>
                                        <p:strVal val="visible"/>
                                      </p:to>
                                    </p:set>
                                    <p:anim calcmode="lin" valueType="num">
                                      <p:cBhvr additive="base">
                                        <p:cTn id="43" dur="500" fill="hold"/>
                                        <p:tgtEl>
                                          <p:spTgt spid="4">
                                            <p:graphicEl>
                                              <a:dgm id="{85981EA3-5F7B-4AA6-805A-E872CD8728DE}"/>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graphicEl>
                                              <a:dgm id="{85981EA3-5F7B-4AA6-805A-E872CD8728DE}"/>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graphicEl>
                                              <a:dgm id="{24AE197D-6711-4C37-AED4-A12A9B34BC94}"/>
                                            </p:graphicEl>
                                          </p:spTgt>
                                        </p:tgtEl>
                                        <p:attrNameLst>
                                          <p:attrName>style.visibility</p:attrName>
                                        </p:attrNameLst>
                                      </p:cBhvr>
                                      <p:to>
                                        <p:strVal val="visible"/>
                                      </p:to>
                                    </p:set>
                                    <p:anim calcmode="lin" valueType="num">
                                      <p:cBhvr additive="base">
                                        <p:cTn id="47" dur="500" fill="hold"/>
                                        <p:tgtEl>
                                          <p:spTgt spid="4">
                                            <p:graphicEl>
                                              <a:dgm id="{24AE197D-6711-4C37-AED4-A12A9B34BC94}"/>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graphicEl>
                                              <a:dgm id="{24AE197D-6711-4C37-AED4-A12A9B34BC94}"/>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
                                            <p:graphicEl>
                                              <a:dgm id="{E66D567A-AF2D-433B-823F-8D3EEA10EAA2}"/>
                                            </p:graphicEl>
                                          </p:spTgt>
                                        </p:tgtEl>
                                        <p:attrNameLst>
                                          <p:attrName>style.visibility</p:attrName>
                                        </p:attrNameLst>
                                      </p:cBhvr>
                                      <p:to>
                                        <p:strVal val="visible"/>
                                      </p:to>
                                    </p:set>
                                    <p:anim calcmode="lin" valueType="num">
                                      <p:cBhvr additive="base">
                                        <p:cTn id="53" dur="500" fill="hold"/>
                                        <p:tgtEl>
                                          <p:spTgt spid="4">
                                            <p:graphicEl>
                                              <a:dgm id="{E66D567A-AF2D-433B-823F-8D3EEA10EAA2}"/>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graphicEl>
                                              <a:dgm id="{E66D567A-AF2D-433B-823F-8D3EEA10EAA2}"/>
                                            </p:graphic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graphicEl>
                                              <a:dgm id="{EA372E7D-389D-4548-AC1D-506A8BBFF0A3}"/>
                                            </p:graphicEl>
                                          </p:spTgt>
                                        </p:tgtEl>
                                        <p:attrNameLst>
                                          <p:attrName>style.visibility</p:attrName>
                                        </p:attrNameLst>
                                      </p:cBhvr>
                                      <p:to>
                                        <p:strVal val="visible"/>
                                      </p:to>
                                    </p:set>
                                    <p:anim calcmode="lin" valueType="num">
                                      <p:cBhvr additive="base">
                                        <p:cTn id="57" dur="500" fill="hold"/>
                                        <p:tgtEl>
                                          <p:spTgt spid="4">
                                            <p:graphicEl>
                                              <a:dgm id="{EA372E7D-389D-4548-AC1D-506A8BBFF0A3}"/>
                                            </p:graphic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graphicEl>
                                              <a:dgm id="{EA372E7D-389D-4548-AC1D-506A8BBFF0A3}"/>
                                            </p:graphic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
                                            <p:graphicEl>
                                              <a:dgm id="{E7CF7EC0-7173-48A6-B676-4BE21D772BF5}"/>
                                            </p:graphicEl>
                                          </p:spTgt>
                                        </p:tgtEl>
                                        <p:attrNameLst>
                                          <p:attrName>style.visibility</p:attrName>
                                        </p:attrNameLst>
                                      </p:cBhvr>
                                      <p:to>
                                        <p:strVal val="visible"/>
                                      </p:to>
                                    </p:set>
                                    <p:anim calcmode="lin" valueType="num">
                                      <p:cBhvr additive="base">
                                        <p:cTn id="63" dur="500" fill="hold"/>
                                        <p:tgtEl>
                                          <p:spTgt spid="4">
                                            <p:graphicEl>
                                              <a:dgm id="{E7CF7EC0-7173-48A6-B676-4BE21D772BF5}"/>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graphicEl>
                                              <a:dgm id="{E7CF7EC0-7173-48A6-B676-4BE21D772BF5}"/>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
                                            <p:graphicEl>
                                              <a:dgm id="{30039C4D-ABE5-439D-BF72-5882C7B48BDA}"/>
                                            </p:graphicEl>
                                          </p:spTgt>
                                        </p:tgtEl>
                                        <p:attrNameLst>
                                          <p:attrName>style.visibility</p:attrName>
                                        </p:attrNameLst>
                                      </p:cBhvr>
                                      <p:to>
                                        <p:strVal val="visible"/>
                                      </p:to>
                                    </p:set>
                                    <p:anim calcmode="lin" valueType="num">
                                      <p:cBhvr additive="base">
                                        <p:cTn id="67" dur="500" fill="hold"/>
                                        <p:tgtEl>
                                          <p:spTgt spid="4">
                                            <p:graphicEl>
                                              <a:dgm id="{30039C4D-ABE5-439D-BF72-5882C7B48BDA}"/>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graphicEl>
                                              <a:dgm id="{30039C4D-ABE5-439D-BF72-5882C7B48BDA}"/>
                                            </p:graphic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4">
                                            <p:graphicEl>
                                              <a:dgm id="{F8470C49-D6DE-4AFB-B3D2-3B12FB0967DC}"/>
                                            </p:graphicEl>
                                          </p:spTgt>
                                        </p:tgtEl>
                                        <p:attrNameLst>
                                          <p:attrName>style.visibility</p:attrName>
                                        </p:attrNameLst>
                                      </p:cBhvr>
                                      <p:to>
                                        <p:strVal val="visible"/>
                                      </p:to>
                                    </p:set>
                                    <p:anim calcmode="lin" valueType="num">
                                      <p:cBhvr additive="base">
                                        <p:cTn id="73" dur="500" fill="hold"/>
                                        <p:tgtEl>
                                          <p:spTgt spid="4">
                                            <p:graphicEl>
                                              <a:dgm id="{F8470C49-D6DE-4AFB-B3D2-3B12FB0967DC}"/>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graphicEl>
                                              <a:dgm id="{F8470C49-D6DE-4AFB-B3D2-3B12FB0967DC}"/>
                                            </p:graphicEl>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4">
                                            <p:graphicEl>
                                              <a:dgm id="{AA55CD11-C147-4B8A-96FD-BD351DF7E542}"/>
                                            </p:graphicEl>
                                          </p:spTgt>
                                        </p:tgtEl>
                                        <p:attrNameLst>
                                          <p:attrName>style.visibility</p:attrName>
                                        </p:attrNameLst>
                                      </p:cBhvr>
                                      <p:to>
                                        <p:strVal val="visible"/>
                                      </p:to>
                                    </p:set>
                                    <p:anim calcmode="lin" valueType="num">
                                      <p:cBhvr additive="base">
                                        <p:cTn id="77" dur="500" fill="hold"/>
                                        <p:tgtEl>
                                          <p:spTgt spid="4">
                                            <p:graphicEl>
                                              <a:dgm id="{AA55CD11-C147-4B8A-96FD-BD351DF7E542}"/>
                                            </p:graphic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graphicEl>
                                              <a:dgm id="{AA55CD11-C147-4B8A-96FD-BD351DF7E542}"/>
                                            </p:graphic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4">
                                            <p:graphicEl>
                                              <a:dgm id="{DD946DE1-B275-4004-8DD4-F8CC17DB81CF}"/>
                                            </p:graphicEl>
                                          </p:spTgt>
                                        </p:tgtEl>
                                        <p:attrNameLst>
                                          <p:attrName>style.visibility</p:attrName>
                                        </p:attrNameLst>
                                      </p:cBhvr>
                                      <p:to>
                                        <p:strVal val="visible"/>
                                      </p:to>
                                    </p:set>
                                    <p:anim calcmode="lin" valueType="num">
                                      <p:cBhvr additive="base">
                                        <p:cTn id="83" dur="500" fill="hold"/>
                                        <p:tgtEl>
                                          <p:spTgt spid="4">
                                            <p:graphicEl>
                                              <a:dgm id="{DD946DE1-B275-4004-8DD4-F8CC17DB81CF}"/>
                                            </p:graphicEl>
                                          </p:spTgt>
                                        </p:tgtEl>
                                        <p:attrNameLst>
                                          <p:attrName>ppt_x</p:attrName>
                                        </p:attrNameLst>
                                      </p:cBhvr>
                                      <p:tavLst>
                                        <p:tav tm="0">
                                          <p:val>
                                            <p:strVal val="#ppt_x"/>
                                          </p:val>
                                        </p:tav>
                                        <p:tav tm="100000">
                                          <p:val>
                                            <p:strVal val="#ppt_x"/>
                                          </p:val>
                                        </p:tav>
                                      </p:tavLst>
                                    </p:anim>
                                    <p:anim calcmode="lin" valueType="num">
                                      <p:cBhvr additive="base">
                                        <p:cTn id="84" dur="500" fill="hold"/>
                                        <p:tgtEl>
                                          <p:spTgt spid="4">
                                            <p:graphicEl>
                                              <a:dgm id="{DD946DE1-B275-4004-8DD4-F8CC17DB81CF}"/>
                                            </p:graphicEl>
                                          </p:spTgt>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4">
                                            <p:graphicEl>
                                              <a:dgm id="{F2520157-F40A-4DFA-8447-1440BD8A5481}"/>
                                            </p:graphicEl>
                                          </p:spTgt>
                                        </p:tgtEl>
                                        <p:attrNameLst>
                                          <p:attrName>style.visibility</p:attrName>
                                        </p:attrNameLst>
                                      </p:cBhvr>
                                      <p:to>
                                        <p:strVal val="visible"/>
                                      </p:to>
                                    </p:set>
                                    <p:anim calcmode="lin" valueType="num">
                                      <p:cBhvr additive="base">
                                        <p:cTn id="87" dur="500" fill="hold"/>
                                        <p:tgtEl>
                                          <p:spTgt spid="4">
                                            <p:graphicEl>
                                              <a:dgm id="{F2520157-F40A-4DFA-8447-1440BD8A5481}"/>
                                            </p:graphic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graphicEl>
                                              <a:dgm id="{F2520157-F40A-4DFA-8447-1440BD8A5481}"/>
                                            </p:graphic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
                                            <p:graphicEl>
                                              <a:dgm id="{B77BF2A7-671C-46AA-BEBA-676EDBBEBFFB}"/>
                                            </p:graphicEl>
                                          </p:spTgt>
                                        </p:tgtEl>
                                        <p:attrNameLst>
                                          <p:attrName>style.visibility</p:attrName>
                                        </p:attrNameLst>
                                      </p:cBhvr>
                                      <p:to>
                                        <p:strVal val="visible"/>
                                      </p:to>
                                    </p:set>
                                    <p:anim calcmode="lin" valueType="num">
                                      <p:cBhvr additive="base">
                                        <p:cTn id="93" dur="500" fill="hold"/>
                                        <p:tgtEl>
                                          <p:spTgt spid="4">
                                            <p:graphicEl>
                                              <a:dgm id="{B77BF2A7-671C-46AA-BEBA-676EDBBEBFFB}"/>
                                            </p:graphicEl>
                                          </p:spTgt>
                                        </p:tgtEl>
                                        <p:attrNameLst>
                                          <p:attrName>ppt_x</p:attrName>
                                        </p:attrNameLst>
                                      </p:cBhvr>
                                      <p:tavLst>
                                        <p:tav tm="0">
                                          <p:val>
                                            <p:strVal val="#ppt_x"/>
                                          </p:val>
                                        </p:tav>
                                        <p:tav tm="100000">
                                          <p:val>
                                            <p:strVal val="#ppt_x"/>
                                          </p:val>
                                        </p:tav>
                                      </p:tavLst>
                                    </p:anim>
                                    <p:anim calcmode="lin" valueType="num">
                                      <p:cBhvr additive="base">
                                        <p:cTn id="94" dur="500" fill="hold"/>
                                        <p:tgtEl>
                                          <p:spTgt spid="4">
                                            <p:graphicEl>
                                              <a:dgm id="{B77BF2A7-671C-46AA-BEBA-676EDBBEBFFB}"/>
                                            </p:graphic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
                                            <p:graphicEl>
                                              <a:dgm id="{3133F8CA-3F98-4F10-8930-C66CB1C77004}"/>
                                            </p:graphicEl>
                                          </p:spTgt>
                                        </p:tgtEl>
                                        <p:attrNameLst>
                                          <p:attrName>style.visibility</p:attrName>
                                        </p:attrNameLst>
                                      </p:cBhvr>
                                      <p:to>
                                        <p:strVal val="visible"/>
                                      </p:to>
                                    </p:set>
                                    <p:anim calcmode="lin" valueType="num">
                                      <p:cBhvr additive="base">
                                        <p:cTn id="97" dur="500" fill="hold"/>
                                        <p:tgtEl>
                                          <p:spTgt spid="4">
                                            <p:graphicEl>
                                              <a:dgm id="{3133F8CA-3F98-4F10-8930-C66CB1C77004}"/>
                                            </p:graphicEl>
                                          </p:spTgt>
                                        </p:tgtEl>
                                        <p:attrNameLst>
                                          <p:attrName>ppt_x</p:attrName>
                                        </p:attrNameLst>
                                      </p:cBhvr>
                                      <p:tavLst>
                                        <p:tav tm="0">
                                          <p:val>
                                            <p:strVal val="#ppt_x"/>
                                          </p:val>
                                        </p:tav>
                                        <p:tav tm="100000">
                                          <p:val>
                                            <p:strVal val="#ppt_x"/>
                                          </p:val>
                                        </p:tav>
                                      </p:tavLst>
                                    </p:anim>
                                    <p:anim calcmode="lin" valueType="num">
                                      <p:cBhvr additive="base">
                                        <p:cTn id="98" dur="500" fill="hold"/>
                                        <p:tgtEl>
                                          <p:spTgt spid="4">
                                            <p:graphicEl>
                                              <a:dgm id="{3133F8CA-3F98-4F10-8930-C66CB1C77004}"/>
                                            </p:graphic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
                                            <p:graphicEl>
                                              <a:dgm id="{A4F8CAC2-FA64-45D5-B034-908F94ACE90F}"/>
                                            </p:graphicEl>
                                          </p:spTgt>
                                        </p:tgtEl>
                                        <p:attrNameLst>
                                          <p:attrName>style.visibility</p:attrName>
                                        </p:attrNameLst>
                                      </p:cBhvr>
                                      <p:to>
                                        <p:strVal val="visible"/>
                                      </p:to>
                                    </p:set>
                                    <p:anim calcmode="lin" valueType="num">
                                      <p:cBhvr additive="base">
                                        <p:cTn id="103" dur="500" fill="hold"/>
                                        <p:tgtEl>
                                          <p:spTgt spid="4">
                                            <p:graphicEl>
                                              <a:dgm id="{A4F8CAC2-FA64-45D5-B034-908F94ACE90F}"/>
                                            </p:graphicEl>
                                          </p:spTgt>
                                        </p:tgtEl>
                                        <p:attrNameLst>
                                          <p:attrName>ppt_x</p:attrName>
                                        </p:attrNameLst>
                                      </p:cBhvr>
                                      <p:tavLst>
                                        <p:tav tm="0">
                                          <p:val>
                                            <p:strVal val="#ppt_x"/>
                                          </p:val>
                                        </p:tav>
                                        <p:tav tm="100000">
                                          <p:val>
                                            <p:strVal val="#ppt_x"/>
                                          </p:val>
                                        </p:tav>
                                      </p:tavLst>
                                    </p:anim>
                                    <p:anim calcmode="lin" valueType="num">
                                      <p:cBhvr additive="base">
                                        <p:cTn id="104" dur="500" fill="hold"/>
                                        <p:tgtEl>
                                          <p:spTgt spid="4">
                                            <p:graphicEl>
                                              <a:dgm id="{A4F8CAC2-FA64-45D5-B034-908F94ACE90F}"/>
                                            </p:graphicEl>
                                          </p:spTgt>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
                                            <p:graphicEl>
                                              <a:dgm id="{7730C105-373C-4773-A7C8-B25E35E4BA72}"/>
                                            </p:graphicEl>
                                          </p:spTgt>
                                        </p:tgtEl>
                                        <p:attrNameLst>
                                          <p:attrName>style.visibility</p:attrName>
                                        </p:attrNameLst>
                                      </p:cBhvr>
                                      <p:to>
                                        <p:strVal val="visible"/>
                                      </p:to>
                                    </p:set>
                                    <p:anim calcmode="lin" valueType="num">
                                      <p:cBhvr additive="base">
                                        <p:cTn id="107" dur="500" fill="hold"/>
                                        <p:tgtEl>
                                          <p:spTgt spid="4">
                                            <p:graphicEl>
                                              <a:dgm id="{7730C105-373C-4773-A7C8-B25E35E4BA72}"/>
                                            </p:graphicEl>
                                          </p:spTgt>
                                        </p:tgtEl>
                                        <p:attrNameLst>
                                          <p:attrName>ppt_x</p:attrName>
                                        </p:attrNameLst>
                                      </p:cBhvr>
                                      <p:tavLst>
                                        <p:tav tm="0">
                                          <p:val>
                                            <p:strVal val="#ppt_x"/>
                                          </p:val>
                                        </p:tav>
                                        <p:tav tm="100000">
                                          <p:val>
                                            <p:strVal val="#ppt_x"/>
                                          </p:val>
                                        </p:tav>
                                      </p:tavLst>
                                    </p:anim>
                                    <p:anim calcmode="lin" valueType="num">
                                      <p:cBhvr additive="base">
                                        <p:cTn id="108" dur="500" fill="hold"/>
                                        <p:tgtEl>
                                          <p:spTgt spid="4">
                                            <p:graphicEl>
                                              <a:dgm id="{7730C105-373C-4773-A7C8-B25E35E4BA72}"/>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Diagrammatic and Graphical Representation</a:t>
            </a:r>
            <a:endParaRPr lang="en-US" sz="4400" dirty="0"/>
          </a:p>
        </p:txBody>
      </p:sp>
      <p:sp>
        <p:nvSpPr>
          <p:cNvPr id="3" name="Content Placeholder 2"/>
          <p:cNvSpPr>
            <a:spLocks noGrp="1"/>
          </p:cNvSpPr>
          <p:nvPr>
            <p:ph idx="1"/>
          </p:nvPr>
        </p:nvSpPr>
        <p:spPr>
          <a:xfrm>
            <a:off x="1097280" y="1845734"/>
            <a:ext cx="10058400" cy="2552845"/>
          </a:xfrm>
        </p:spPr>
        <p:txBody>
          <a:bodyPr>
            <a:normAutofit lnSpcReduction="10000"/>
          </a:bodyPr>
          <a:lstStyle/>
          <a:p>
            <a:pPr>
              <a:buFont typeface="Wingdings" panose="05000000000000000000" pitchFamily="2" charset="2"/>
              <a:buChar char="v"/>
            </a:pPr>
            <a:r>
              <a:rPr lang="en-US" dirty="0" smtClean="0"/>
              <a:t> Used to describe the basic feature of the data in a study.</a:t>
            </a:r>
          </a:p>
          <a:p>
            <a:pPr>
              <a:buFont typeface="Wingdings" panose="05000000000000000000" pitchFamily="2" charset="2"/>
              <a:buChar char="v"/>
            </a:pPr>
            <a:r>
              <a:rPr lang="en-US" dirty="0" smtClean="0"/>
              <a:t> Provide simple summaries about the sample and the measures.</a:t>
            </a:r>
          </a:p>
          <a:p>
            <a:pPr>
              <a:buFont typeface="Wingdings" panose="05000000000000000000" pitchFamily="2" charset="2"/>
              <a:buChar char="v"/>
            </a:pPr>
            <a:r>
              <a:rPr lang="en-US" dirty="0" smtClean="0"/>
              <a:t> What the data shows .</a:t>
            </a:r>
          </a:p>
          <a:p>
            <a:pPr lvl="1">
              <a:buFont typeface="Wingdings" panose="05000000000000000000" pitchFamily="2" charset="2"/>
              <a:buChar char="v"/>
            </a:pPr>
            <a:r>
              <a:rPr lang="en-US" dirty="0" smtClean="0"/>
              <a:t>Central tendency </a:t>
            </a:r>
          </a:p>
          <a:p>
            <a:pPr lvl="1">
              <a:buFont typeface="Wingdings" panose="05000000000000000000" pitchFamily="2" charset="2"/>
              <a:buChar char="v"/>
            </a:pPr>
            <a:r>
              <a:rPr lang="en-US" dirty="0" smtClean="0"/>
              <a:t>Variance</a:t>
            </a:r>
          </a:p>
          <a:p>
            <a:pPr lvl="1">
              <a:buFont typeface="Wingdings" panose="05000000000000000000" pitchFamily="2" charset="2"/>
              <a:buChar char="v"/>
            </a:pPr>
            <a:r>
              <a:rPr lang="en-US" dirty="0" smtClean="0"/>
              <a:t>Skewness </a:t>
            </a:r>
          </a:p>
          <a:p>
            <a:pPr lvl="1">
              <a:buFont typeface="Wingdings" panose="05000000000000000000" pitchFamily="2" charset="2"/>
              <a:buChar char="v"/>
            </a:pPr>
            <a:r>
              <a:rPr lang="en-US" dirty="0" smtClean="0"/>
              <a:t>kurtosis.</a:t>
            </a:r>
          </a:p>
          <a:p>
            <a:pPr lvl="1"/>
            <a:endParaRPr lang="en-US" dirty="0"/>
          </a:p>
        </p:txBody>
      </p:sp>
      <p:sp>
        <p:nvSpPr>
          <p:cNvPr id="4" name="TextBox 3"/>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7161" r="1170" b="2359"/>
          <a:stretch/>
        </p:blipFill>
        <p:spPr>
          <a:xfrm>
            <a:off x="8490881" y="1845734"/>
            <a:ext cx="3310975" cy="4236936"/>
          </a:xfrm>
          <a:prstGeom prst="rect">
            <a:avLst/>
          </a:prstGeom>
        </p:spPr>
      </p:pic>
    </p:spTree>
    <p:extLst>
      <p:ext uri="{BB962C8B-B14F-4D97-AF65-F5344CB8AC3E}">
        <p14:creationId xmlns:p14="http://schemas.microsoft.com/office/powerpoint/2010/main" val="167508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idx="1"/>
          </p:nvPr>
        </p:nvSpPr>
        <p:spPr>
          <a:xfrm>
            <a:off x="1097280" y="1845734"/>
            <a:ext cx="10058400" cy="2552845"/>
          </a:xfrm>
        </p:spPr>
        <p:txBody>
          <a:bodyPr>
            <a:normAutofit lnSpcReduction="10000"/>
          </a:bodyPr>
          <a:lstStyle/>
          <a:p>
            <a:pPr>
              <a:buFont typeface="Wingdings" panose="05000000000000000000" pitchFamily="2" charset="2"/>
              <a:buChar char="v"/>
            </a:pPr>
            <a:r>
              <a:rPr lang="en-US" dirty="0" smtClean="0"/>
              <a:t> Used to describe the basic feature of the data in a study.</a:t>
            </a:r>
          </a:p>
          <a:p>
            <a:pPr>
              <a:buFont typeface="Wingdings" panose="05000000000000000000" pitchFamily="2" charset="2"/>
              <a:buChar char="v"/>
            </a:pPr>
            <a:r>
              <a:rPr lang="en-US" dirty="0" smtClean="0"/>
              <a:t> Provide simple summaries about the sample and the measures.</a:t>
            </a:r>
          </a:p>
          <a:p>
            <a:pPr>
              <a:buFont typeface="Wingdings" panose="05000000000000000000" pitchFamily="2" charset="2"/>
              <a:buChar char="v"/>
            </a:pPr>
            <a:r>
              <a:rPr lang="en-US" dirty="0" smtClean="0"/>
              <a:t> What the data shows .</a:t>
            </a:r>
          </a:p>
          <a:p>
            <a:pPr lvl="1">
              <a:buFont typeface="Wingdings" panose="05000000000000000000" pitchFamily="2" charset="2"/>
              <a:buChar char="v"/>
            </a:pPr>
            <a:r>
              <a:rPr lang="en-US" dirty="0" smtClean="0"/>
              <a:t>Central tendency </a:t>
            </a:r>
          </a:p>
          <a:p>
            <a:pPr lvl="1">
              <a:buFont typeface="Wingdings" panose="05000000000000000000" pitchFamily="2" charset="2"/>
              <a:buChar char="v"/>
            </a:pPr>
            <a:r>
              <a:rPr lang="en-US" dirty="0" smtClean="0"/>
              <a:t>Variance</a:t>
            </a:r>
          </a:p>
          <a:p>
            <a:pPr lvl="1">
              <a:buFont typeface="Wingdings" panose="05000000000000000000" pitchFamily="2" charset="2"/>
              <a:buChar char="v"/>
            </a:pPr>
            <a:r>
              <a:rPr lang="en-US" dirty="0" smtClean="0"/>
              <a:t>Skewness </a:t>
            </a:r>
          </a:p>
          <a:p>
            <a:pPr lvl="1">
              <a:buFont typeface="Wingdings" panose="05000000000000000000" pitchFamily="2" charset="2"/>
              <a:buChar char="v"/>
            </a:pPr>
            <a:r>
              <a:rPr lang="en-US" dirty="0" smtClean="0"/>
              <a:t>kurtosis.</a:t>
            </a:r>
          </a:p>
          <a:p>
            <a:pPr lvl="1"/>
            <a:endParaRPr lang="en-US" dirty="0"/>
          </a:p>
        </p:txBody>
      </p:sp>
      <p:sp>
        <p:nvSpPr>
          <p:cNvPr id="4" name="TextBox 3"/>
          <p:cNvSpPr txBox="1"/>
          <p:nvPr/>
        </p:nvSpPr>
        <p:spPr>
          <a:xfrm rot="19847594">
            <a:off x="58465" y="544008"/>
            <a:ext cx="2742247" cy="954107"/>
          </a:xfrm>
          <a:prstGeom prst="rect">
            <a:avLst/>
          </a:prstGeom>
          <a:noFill/>
        </p:spPr>
        <p:txBody>
          <a:bodyPr wrap="square" rtlCol="0">
            <a:spAutoFit/>
          </a:bodyPr>
          <a:lstStyle/>
          <a:p>
            <a:r>
              <a:rPr lang="en-US" sz="2800" dirty="0" smtClean="0">
                <a:solidFill>
                  <a:schemeClr val="bg1">
                    <a:lumMod val="75000"/>
                  </a:schemeClr>
                </a:solidFill>
              </a:rPr>
              <a:t>Himanshu Shukla</a:t>
            </a:r>
          </a:p>
          <a:p>
            <a:pPr algn="ctr"/>
            <a:r>
              <a:rPr lang="en-US" sz="2800" i="1" dirty="0" smtClean="0">
                <a:solidFill>
                  <a:schemeClr val="bg1">
                    <a:lumMod val="75000"/>
                  </a:schemeClr>
                </a:solidFill>
                <a:latin typeface="Agency FB" panose="020B0503020202020204" pitchFamily="34" charset="0"/>
              </a:rPr>
              <a:t>Data Scientist</a:t>
            </a:r>
            <a:endParaRPr lang="en-IN" sz="2800" i="1" dirty="0">
              <a:solidFill>
                <a:schemeClr val="bg1">
                  <a:lumMod val="75000"/>
                </a:schemeClr>
              </a:solidFill>
              <a:latin typeface="Agency FB" panose="020B0503020202020204" pitchFamily="34" charset="0"/>
            </a:endParaRPr>
          </a:p>
        </p:txBody>
      </p:sp>
    </p:spTree>
    <p:extLst>
      <p:ext uri="{BB962C8B-B14F-4D97-AF65-F5344CB8AC3E}">
        <p14:creationId xmlns:p14="http://schemas.microsoft.com/office/powerpoint/2010/main" val="12635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952</TotalTime>
  <Words>1796</Words>
  <Application>Microsoft Office PowerPoint</Application>
  <PresentationFormat>Widescreen</PresentationFormat>
  <Paragraphs>306</Paragraphs>
  <Slides>30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30</vt:i4>
      </vt:variant>
    </vt:vector>
  </HeadingPairs>
  <TitlesOfParts>
    <vt:vector size="46" baseType="lpstr">
      <vt:lpstr>Arial Unicode MS</vt:lpstr>
      <vt:lpstr>Agency FB</vt:lpstr>
      <vt:lpstr>Arial</vt:lpstr>
      <vt:lpstr>Arial</vt:lpstr>
      <vt:lpstr>Calibri</vt:lpstr>
      <vt:lpstr>Calibri Light</vt:lpstr>
      <vt:lpstr>Consolas</vt:lpstr>
      <vt:lpstr>Courier New</vt:lpstr>
      <vt:lpstr>Inter</vt:lpstr>
      <vt:lpstr>Open Sans</vt:lpstr>
      <vt:lpstr>Segoe UI</vt:lpstr>
      <vt:lpstr>unset</vt:lpstr>
      <vt:lpstr>Untitled Sans</vt:lpstr>
      <vt:lpstr>Verdana</vt:lpstr>
      <vt:lpstr>Wingdings</vt:lpstr>
      <vt:lpstr>Retrospect</vt:lpstr>
      <vt:lpstr>STATISTICS </vt:lpstr>
      <vt:lpstr>Fathers of Statistics</vt:lpstr>
      <vt:lpstr>PowerPoint Presentation</vt:lpstr>
      <vt:lpstr>What we will learn:</vt:lpstr>
      <vt:lpstr>Main Division of Statistics-&gt;</vt:lpstr>
      <vt:lpstr>Some times We say statistics “Bekar hai”</vt:lpstr>
      <vt:lpstr>DATA : Primary and Secondary</vt:lpstr>
      <vt:lpstr>Diagrammatic and Graphical Representation</vt:lpstr>
      <vt:lpstr>Descriptive Statistics</vt:lpstr>
      <vt:lpstr>Measure of Central Tendency</vt:lpstr>
      <vt:lpstr>Problem in Average</vt:lpstr>
      <vt:lpstr>Mean</vt:lpstr>
      <vt:lpstr>Mean in python</vt:lpstr>
      <vt:lpstr>Median</vt:lpstr>
      <vt:lpstr>Median in Python</vt:lpstr>
      <vt:lpstr>PowerPoint Presentation</vt:lpstr>
      <vt:lpstr>Mode</vt:lpstr>
      <vt:lpstr>PowerPoint Presentation</vt:lpstr>
      <vt:lpstr>In Machine Learning (and in mathematics) there are often three values that interests us:</vt:lpstr>
      <vt:lpstr>PowerPoint Presentation</vt:lpstr>
      <vt:lpstr>PowerPoint Presentation</vt:lpstr>
      <vt:lpstr>PowerPoint Presentation</vt:lpstr>
      <vt:lpstr>PowerPoint Presentation</vt:lpstr>
      <vt:lpstr>Variance in Python</vt:lpstr>
      <vt:lpstr>4. Standard Deviation: Standard Deviation can be represented as the square root of Variance. To find the standard deviation of any data, you need to find the variance first. Standard Deviation is considered the best measure of dispersion. Formula:  Standard Deviation = √σ  </vt:lpstr>
      <vt:lpstr>6. Skewness</vt:lpstr>
      <vt:lpstr>Skewness in python</vt:lpstr>
      <vt:lpstr>Kurtosis</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Himanshu</dc:creator>
  <cp:lastModifiedBy>Himanshu</cp:lastModifiedBy>
  <cp:revision>76</cp:revision>
  <dcterms:created xsi:type="dcterms:W3CDTF">2022-05-13T03:36:06Z</dcterms:created>
  <dcterms:modified xsi:type="dcterms:W3CDTF">2022-09-05T06:05:39Z</dcterms:modified>
</cp:coreProperties>
</file>