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0" r:id="rId4"/>
    <p:sldId id="258" r:id="rId5"/>
    <p:sldId id="261" r:id="rId6"/>
    <p:sldId id="274" r:id="rId7"/>
    <p:sldId id="263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ACFB3-FF39-4C11-9D81-1C74452DD4F0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98A46-41A9-444B-8033-C990E97366DA}">
      <dgm:prSet phldrT="[Text]" custT="1"/>
      <dgm:spPr/>
      <dgm:t>
        <a:bodyPr/>
        <a:lstStyle/>
        <a:p>
          <a:r>
            <a:rPr lang="en-US" sz="2000" dirty="0" smtClean="0"/>
            <a:t>Finite Population</a:t>
          </a:r>
        </a:p>
      </dgm:t>
    </dgm:pt>
    <dgm:pt modelId="{B990FA15-A530-41FB-A5D7-BB2D2AD4AF35}" type="parTrans" cxnId="{5E832503-D06D-4EDB-AB6C-9ED442DE7147}">
      <dgm:prSet/>
      <dgm:spPr/>
      <dgm:t>
        <a:bodyPr/>
        <a:lstStyle/>
        <a:p>
          <a:endParaRPr lang="en-US"/>
        </a:p>
      </dgm:t>
    </dgm:pt>
    <dgm:pt modelId="{52EC73F8-67A9-4B38-AB73-9478A53D547E}" type="sibTrans" cxnId="{5E832503-D06D-4EDB-AB6C-9ED442DE7147}">
      <dgm:prSet/>
      <dgm:spPr/>
      <dgm:t>
        <a:bodyPr/>
        <a:lstStyle/>
        <a:p>
          <a:endParaRPr lang="en-US"/>
        </a:p>
      </dgm:t>
    </dgm:pt>
    <dgm:pt modelId="{31F26927-E486-4BE7-B94B-8616E63A1942}">
      <dgm:prSet phldrT="[Text]" custT="1"/>
      <dgm:spPr/>
      <dgm:t>
        <a:bodyPr/>
        <a:lstStyle/>
        <a:p>
          <a:r>
            <a:rPr lang="en-US" sz="2000" dirty="0" smtClean="0"/>
            <a:t>Infinite</a:t>
          </a:r>
          <a:r>
            <a:rPr lang="en-US" sz="1800" dirty="0" smtClean="0"/>
            <a:t> </a:t>
          </a:r>
          <a:r>
            <a:rPr lang="en-US" sz="2000" dirty="0" smtClean="0"/>
            <a:t>Population</a:t>
          </a:r>
          <a:endParaRPr lang="en-US" sz="2000" dirty="0"/>
        </a:p>
      </dgm:t>
    </dgm:pt>
    <dgm:pt modelId="{8BB3E4F9-761D-4DA8-83E5-55CCC2638398}" type="parTrans" cxnId="{6EF2C481-A91B-44AB-95AE-A11CD7277E6D}">
      <dgm:prSet/>
      <dgm:spPr/>
      <dgm:t>
        <a:bodyPr/>
        <a:lstStyle/>
        <a:p>
          <a:endParaRPr lang="en-US"/>
        </a:p>
      </dgm:t>
    </dgm:pt>
    <dgm:pt modelId="{20DC699E-EAE4-4298-8E66-F859CFCCDB40}" type="sibTrans" cxnId="{6EF2C481-A91B-44AB-95AE-A11CD7277E6D}">
      <dgm:prSet/>
      <dgm:spPr/>
      <dgm:t>
        <a:bodyPr/>
        <a:lstStyle/>
        <a:p>
          <a:endParaRPr lang="en-US"/>
        </a:p>
      </dgm:t>
    </dgm:pt>
    <dgm:pt modelId="{5E71F4E7-3FF3-4932-BD92-31DEBE6BB1D2}">
      <dgm:prSet phldrT="[Text]"/>
      <dgm:spPr/>
      <dgm:t>
        <a:bodyPr/>
        <a:lstStyle/>
        <a:p>
          <a:r>
            <a:rPr lang="en-US" dirty="0" smtClean="0"/>
            <a:t>Real Population</a:t>
          </a:r>
          <a:endParaRPr lang="en-US" dirty="0"/>
        </a:p>
      </dgm:t>
    </dgm:pt>
    <dgm:pt modelId="{66A521D3-8E32-40E2-8E62-6E50A50A59C9}" type="parTrans" cxnId="{CAD8131C-E514-4F3C-BC57-BDEDD588C72E}">
      <dgm:prSet/>
      <dgm:spPr/>
      <dgm:t>
        <a:bodyPr/>
        <a:lstStyle/>
        <a:p>
          <a:endParaRPr lang="en-US"/>
        </a:p>
      </dgm:t>
    </dgm:pt>
    <dgm:pt modelId="{B26C09B5-A514-4088-90BF-51A8DA4361D3}" type="sibTrans" cxnId="{CAD8131C-E514-4F3C-BC57-BDEDD588C72E}">
      <dgm:prSet/>
      <dgm:spPr/>
      <dgm:t>
        <a:bodyPr/>
        <a:lstStyle/>
        <a:p>
          <a:endParaRPr lang="en-US"/>
        </a:p>
      </dgm:t>
    </dgm:pt>
    <dgm:pt modelId="{B54E3A4C-E640-4AB6-A1C4-4560C525741A}">
      <dgm:prSet phldrT="[Text]"/>
      <dgm:spPr/>
      <dgm:t>
        <a:bodyPr/>
        <a:lstStyle/>
        <a:p>
          <a:r>
            <a:rPr lang="en-US" dirty="0" smtClean="0"/>
            <a:t>Hypothetical Population</a:t>
          </a:r>
          <a:endParaRPr lang="en-US" dirty="0"/>
        </a:p>
      </dgm:t>
    </dgm:pt>
    <dgm:pt modelId="{DE279DFE-D496-4F31-AE67-8475F2106E94}" type="parTrans" cxnId="{FB073CEF-B236-463F-924F-02E2772B8085}">
      <dgm:prSet/>
      <dgm:spPr/>
      <dgm:t>
        <a:bodyPr/>
        <a:lstStyle/>
        <a:p>
          <a:endParaRPr lang="en-US"/>
        </a:p>
      </dgm:t>
    </dgm:pt>
    <dgm:pt modelId="{0A0C313C-6410-4196-80A0-45194863D5E4}" type="sibTrans" cxnId="{FB073CEF-B236-463F-924F-02E2772B8085}">
      <dgm:prSet/>
      <dgm:spPr/>
      <dgm:t>
        <a:bodyPr/>
        <a:lstStyle/>
        <a:p>
          <a:endParaRPr lang="en-US"/>
        </a:p>
      </dgm:t>
    </dgm:pt>
    <dgm:pt modelId="{6A8C2704-61A2-483B-B8FF-C3373D7E2BE0}">
      <dgm:prSet phldrT="[Text]"/>
      <dgm:spPr/>
      <dgm:t>
        <a:bodyPr/>
        <a:lstStyle/>
        <a:p>
          <a:r>
            <a:rPr lang="en-US" dirty="0" smtClean="0"/>
            <a:t>Workers in a factory</a:t>
          </a:r>
        </a:p>
      </dgm:t>
    </dgm:pt>
    <dgm:pt modelId="{A4F50C33-DE19-44BB-99EF-FB855E199847}" type="parTrans" cxnId="{34BF1E60-81D9-4733-8DE1-A6D908468784}">
      <dgm:prSet/>
      <dgm:spPr/>
      <dgm:t>
        <a:bodyPr/>
        <a:lstStyle/>
        <a:p>
          <a:endParaRPr lang="en-US"/>
        </a:p>
      </dgm:t>
    </dgm:pt>
    <dgm:pt modelId="{7930AC3A-1D23-4C7C-AC64-3E646BD58C5E}" type="sibTrans" cxnId="{34BF1E60-81D9-4733-8DE1-A6D908468784}">
      <dgm:prSet/>
      <dgm:spPr/>
      <dgm:t>
        <a:bodyPr/>
        <a:lstStyle/>
        <a:p>
          <a:endParaRPr lang="en-US"/>
        </a:p>
      </dgm:t>
    </dgm:pt>
    <dgm:pt modelId="{FF6BE33B-2C10-4630-B779-BCF516FB21AA}">
      <dgm:prSet phldrT="[Text]"/>
      <dgm:spPr/>
      <dgm:t>
        <a:bodyPr/>
        <a:lstStyle/>
        <a:p>
          <a:r>
            <a:rPr lang="en-US" dirty="0" smtClean="0"/>
            <a:t>Stars in sky</a:t>
          </a:r>
          <a:endParaRPr lang="en-US" dirty="0"/>
        </a:p>
      </dgm:t>
    </dgm:pt>
    <dgm:pt modelId="{877CF5D9-302F-4955-997F-441A8246EEB8}" type="parTrans" cxnId="{D4DEE2D0-0E04-487A-92D1-65FC4FD068B6}">
      <dgm:prSet/>
      <dgm:spPr/>
      <dgm:t>
        <a:bodyPr/>
        <a:lstStyle/>
        <a:p>
          <a:endParaRPr lang="en-US"/>
        </a:p>
      </dgm:t>
    </dgm:pt>
    <dgm:pt modelId="{C8CE62E8-2C83-4957-A831-FAF73CE8009F}" type="sibTrans" cxnId="{D4DEE2D0-0E04-487A-92D1-65FC4FD068B6}">
      <dgm:prSet/>
      <dgm:spPr/>
      <dgm:t>
        <a:bodyPr/>
        <a:lstStyle/>
        <a:p>
          <a:endParaRPr lang="en-US"/>
        </a:p>
      </dgm:t>
    </dgm:pt>
    <dgm:pt modelId="{340769D3-7CA1-4C0B-9154-15E17256B599}">
      <dgm:prSet phldrT="[Text]"/>
      <dgm:spPr/>
      <dgm:t>
        <a:bodyPr/>
        <a:lstStyle/>
        <a:p>
          <a:r>
            <a:rPr lang="en-US" dirty="0" smtClean="0"/>
            <a:t>Population consisting of the items which are all present physically is termed as real population</a:t>
          </a:r>
          <a:endParaRPr lang="en-US" dirty="0"/>
        </a:p>
      </dgm:t>
    </dgm:pt>
    <dgm:pt modelId="{664498E9-AB2E-461A-8734-BE2088F686FC}" type="parTrans" cxnId="{F14B21BA-C923-42C5-AB40-82F4C45EC1F8}">
      <dgm:prSet/>
      <dgm:spPr/>
      <dgm:t>
        <a:bodyPr/>
        <a:lstStyle/>
        <a:p>
          <a:endParaRPr lang="en-US"/>
        </a:p>
      </dgm:t>
    </dgm:pt>
    <dgm:pt modelId="{93B2B78F-856E-4215-98C0-B03999DD7B59}" type="sibTrans" cxnId="{F14B21BA-C923-42C5-AB40-82F4C45EC1F8}">
      <dgm:prSet/>
      <dgm:spPr/>
      <dgm:t>
        <a:bodyPr/>
        <a:lstStyle/>
        <a:p>
          <a:endParaRPr lang="en-US"/>
        </a:p>
      </dgm:t>
    </dgm:pt>
    <dgm:pt modelId="{4ECF2453-BE98-47A3-81F5-2CEE7653FF20}">
      <dgm:prSet phldrT="[Text]"/>
      <dgm:spPr/>
      <dgm:t>
        <a:bodyPr/>
        <a:lstStyle/>
        <a:p>
          <a:r>
            <a:rPr lang="en-US" dirty="0" smtClean="0"/>
            <a:t>Rolling a dice again and again.</a:t>
          </a:r>
          <a:endParaRPr lang="en-US" dirty="0"/>
        </a:p>
      </dgm:t>
    </dgm:pt>
    <dgm:pt modelId="{2A5008A7-3EA3-4B54-BB58-A30D72BA6E79}" type="parTrans" cxnId="{0B2587EA-D6C5-4C25-AB86-83EB50FDD1CF}">
      <dgm:prSet/>
      <dgm:spPr/>
      <dgm:t>
        <a:bodyPr/>
        <a:lstStyle/>
        <a:p>
          <a:endParaRPr lang="en-US"/>
        </a:p>
      </dgm:t>
    </dgm:pt>
    <dgm:pt modelId="{33136115-4A49-4659-BA0A-C5EFEECB1CDF}" type="sibTrans" cxnId="{0B2587EA-D6C5-4C25-AB86-83EB50FDD1CF}">
      <dgm:prSet/>
      <dgm:spPr/>
      <dgm:t>
        <a:bodyPr/>
        <a:lstStyle/>
        <a:p>
          <a:endParaRPr lang="en-US"/>
        </a:p>
      </dgm:t>
    </dgm:pt>
    <dgm:pt modelId="{D292D0B0-0416-4AF3-8C66-71C99BB26ABC}" type="pres">
      <dgm:prSet presAssocID="{4B6ACFB3-FF39-4C11-9D81-1C74452DD4F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D8CA24-008C-4746-AF45-5091891A9172}" type="pres">
      <dgm:prSet presAssocID="{4B6ACFB3-FF39-4C11-9D81-1C74452DD4F0}" presName="children" presStyleCnt="0"/>
      <dgm:spPr/>
    </dgm:pt>
    <dgm:pt modelId="{FD56408E-712C-471F-9E23-DA5DAA510775}" type="pres">
      <dgm:prSet presAssocID="{4B6ACFB3-FF39-4C11-9D81-1C74452DD4F0}" presName="child1group" presStyleCnt="0"/>
      <dgm:spPr/>
    </dgm:pt>
    <dgm:pt modelId="{C41F0AC8-4122-4CE1-8D11-AADBC9F60E7A}" type="pres">
      <dgm:prSet presAssocID="{4B6ACFB3-FF39-4C11-9D81-1C74452DD4F0}" presName="child1" presStyleLbl="bgAcc1" presStyleIdx="0" presStyleCnt="4"/>
      <dgm:spPr/>
      <dgm:t>
        <a:bodyPr/>
        <a:lstStyle/>
        <a:p>
          <a:endParaRPr lang="en-US"/>
        </a:p>
      </dgm:t>
    </dgm:pt>
    <dgm:pt modelId="{1935E09E-FE12-4C2A-84E8-20BB9855DE8B}" type="pres">
      <dgm:prSet presAssocID="{4B6ACFB3-FF39-4C11-9D81-1C74452DD4F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3231E-C219-44B1-8D39-82BBFC5EF3FB}" type="pres">
      <dgm:prSet presAssocID="{4B6ACFB3-FF39-4C11-9D81-1C74452DD4F0}" presName="child2group" presStyleCnt="0"/>
      <dgm:spPr/>
    </dgm:pt>
    <dgm:pt modelId="{9AE3A84A-22FD-40E6-89AF-1F2256D0FFB1}" type="pres">
      <dgm:prSet presAssocID="{4B6ACFB3-FF39-4C11-9D81-1C74452DD4F0}" presName="child2" presStyleLbl="bgAcc1" presStyleIdx="1" presStyleCnt="4"/>
      <dgm:spPr/>
      <dgm:t>
        <a:bodyPr/>
        <a:lstStyle/>
        <a:p>
          <a:endParaRPr lang="en-US"/>
        </a:p>
      </dgm:t>
    </dgm:pt>
    <dgm:pt modelId="{173E833C-2236-4202-B7BC-D746F97C9C0C}" type="pres">
      <dgm:prSet presAssocID="{4B6ACFB3-FF39-4C11-9D81-1C74452DD4F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79A27-A74D-443D-9B18-5BE7BB750678}" type="pres">
      <dgm:prSet presAssocID="{4B6ACFB3-FF39-4C11-9D81-1C74452DD4F0}" presName="child3group" presStyleCnt="0"/>
      <dgm:spPr/>
    </dgm:pt>
    <dgm:pt modelId="{F968AE2D-4103-4726-B2AB-7C213FEEDCF3}" type="pres">
      <dgm:prSet presAssocID="{4B6ACFB3-FF39-4C11-9D81-1C74452DD4F0}" presName="child3" presStyleLbl="bgAcc1" presStyleIdx="2" presStyleCnt="4"/>
      <dgm:spPr/>
      <dgm:t>
        <a:bodyPr/>
        <a:lstStyle/>
        <a:p>
          <a:endParaRPr lang="en-US"/>
        </a:p>
      </dgm:t>
    </dgm:pt>
    <dgm:pt modelId="{48FA1836-B37F-4944-9769-A1EFDBA2391A}" type="pres">
      <dgm:prSet presAssocID="{4B6ACFB3-FF39-4C11-9D81-1C74452DD4F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E2344-DD0B-4BA5-9350-6B9AFBC53E13}" type="pres">
      <dgm:prSet presAssocID="{4B6ACFB3-FF39-4C11-9D81-1C74452DD4F0}" presName="child4group" presStyleCnt="0"/>
      <dgm:spPr/>
    </dgm:pt>
    <dgm:pt modelId="{D29EBC5D-A063-4BDB-84B4-7A5ACA9DF789}" type="pres">
      <dgm:prSet presAssocID="{4B6ACFB3-FF39-4C11-9D81-1C74452DD4F0}" presName="child4" presStyleLbl="bgAcc1" presStyleIdx="3" presStyleCnt="4"/>
      <dgm:spPr/>
      <dgm:t>
        <a:bodyPr/>
        <a:lstStyle/>
        <a:p>
          <a:endParaRPr lang="en-US"/>
        </a:p>
      </dgm:t>
    </dgm:pt>
    <dgm:pt modelId="{D2893A98-66C1-4BA3-B8FE-234D97FBE2B7}" type="pres">
      <dgm:prSet presAssocID="{4B6ACFB3-FF39-4C11-9D81-1C74452DD4F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DA83D-EFD9-4CED-8A87-A4ACC7AB9CA8}" type="pres">
      <dgm:prSet presAssocID="{4B6ACFB3-FF39-4C11-9D81-1C74452DD4F0}" presName="childPlaceholder" presStyleCnt="0"/>
      <dgm:spPr/>
    </dgm:pt>
    <dgm:pt modelId="{378EB51D-C5CA-4B8B-AB90-9BED787DECFC}" type="pres">
      <dgm:prSet presAssocID="{4B6ACFB3-FF39-4C11-9D81-1C74452DD4F0}" presName="circle" presStyleCnt="0"/>
      <dgm:spPr/>
    </dgm:pt>
    <dgm:pt modelId="{F91BFE64-6365-4423-B5E0-B9F1C2E9E8F0}" type="pres">
      <dgm:prSet presAssocID="{4B6ACFB3-FF39-4C11-9D81-1C74452DD4F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ED6EB-281E-439A-9983-70C593BD90DC}" type="pres">
      <dgm:prSet presAssocID="{4B6ACFB3-FF39-4C11-9D81-1C74452DD4F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34483-B40C-47FF-97D8-D5B6FB897B0F}" type="pres">
      <dgm:prSet presAssocID="{4B6ACFB3-FF39-4C11-9D81-1C74452DD4F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2503F-865E-4227-AA9B-49F55CDAAF43}" type="pres">
      <dgm:prSet presAssocID="{4B6ACFB3-FF39-4C11-9D81-1C74452DD4F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67220-83F1-4507-8F4E-8C125C7D7DD3}" type="pres">
      <dgm:prSet presAssocID="{4B6ACFB3-FF39-4C11-9D81-1C74452DD4F0}" presName="quadrantPlaceholder" presStyleCnt="0"/>
      <dgm:spPr/>
    </dgm:pt>
    <dgm:pt modelId="{3D4B9AF8-4763-4378-8715-5BEE890355AA}" type="pres">
      <dgm:prSet presAssocID="{4B6ACFB3-FF39-4C11-9D81-1C74452DD4F0}" presName="center1" presStyleLbl="fgShp" presStyleIdx="0" presStyleCnt="2"/>
      <dgm:spPr/>
    </dgm:pt>
    <dgm:pt modelId="{52292211-6AD6-4D55-AC65-4D44D5B8D8EE}" type="pres">
      <dgm:prSet presAssocID="{4B6ACFB3-FF39-4C11-9D81-1C74452DD4F0}" presName="center2" presStyleLbl="fgShp" presStyleIdx="1" presStyleCnt="2"/>
      <dgm:spPr/>
    </dgm:pt>
  </dgm:ptLst>
  <dgm:cxnLst>
    <dgm:cxn modelId="{CAD8131C-E514-4F3C-BC57-BDEDD588C72E}" srcId="{4B6ACFB3-FF39-4C11-9D81-1C74452DD4F0}" destId="{5E71F4E7-3FF3-4932-BD92-31DEBE6BB1D2}" srcOrd="2" destOrd="0" parTransId="{66A521D3-8E32-40E2-8E62-6E50A50A59C9}" sibTransId="{B26C09B5-A514-4088-90BF-51A8DA4361D3}"/>
    <dgm:cxn modelId="{FB073CEF-B236-463F-924F-02E2772B8085}" srcId="{4B6ACFB3-FF39-4C11-9D81-1C74452DD4F0}" destId="{B54E3A4C-E640-4AB6-A1C4-4560C525741A}" srcOrd="3" destOrd="0" parTransId="{DE279DFE-D496-4F31-AE67-8475F2106E94}" sibTransId="{0A0C313C-6410-4196-80A0-45194863D5E4}"/>
    <dgm:cxn modelId="{6B8FD6D5-EE08-482F-A92D-56549921BDCE}" type="presOf" srcId="{6A8C2704-61A2-483B-B8FF-C3373D7E2BE0}" destId="{C41F0AC8-4122-4CE1-8D11-AADBC9F60E7A}" srcOrd="0" destOrd="0" presId="urn:microsoft.com/office/officeart/2005/8/layout/cycle4"/>
    <dgm:cxn modelId="{34BF1E60-81D9-4733-8DE1-A6D908468784}" srcId="{5E398A46-41A9-444B-8033-C990E97366DA}" destId="{6A8C2704-61A2-483B-B8FF-C3373D7E2BE0}" srcOrd="0" destOrd="0" parTransId="{A4F50C33-DE19-44BB-99EF-FB855E199847}" sibTransId="{7930AC3A-1D23-4C7C-AC64-3E646BD58C5E}"/>
    <dgm:cxn modelId="{34D8006B-8C4B-4C83-8AD2-73CC57296A57}" type="presOf" srcId="{4ECF2453-BE98-47A3-81F5-2CEE7653FF20}" destId="{D29EBC5D-A063-4BDB-84B4-7A5ACA9DF789}" srcOrd="0" destOrd="0" presId="urn:microsoft.com/office/officeart/2005/8/layout/cycle4"/>
    <dgm:cxn modelId="{8EB01F41-CBF6-4AD4-87C0-7FCFDEAB19A1}" type="presOf" srcId="{B54E3A4C-E640-4AB6-A1C4-4560C525741A}" destId="{6112503F-865E-4227-AA9B-49F55CDAAF43}" srcOrd="0" destOrd="0" presId="urn:microsoft.com/office/officeart/2005/8/layout/cycle4"/>
    <dgm:cxn modelId="{DF77638D-5EF9-4D16-8EBA-C5B208D35D93}" type="presOf" srcId="{FF6BE33B-2C10-4630-B779-BCF516FB21AA}" destId="{9AE3A84A-22FD-40E6-89AF-1F2256D0FFB1}" srcOrd="0" destOrd="0" presId="urn:microsoft.com/office/officeart/2005/8/layout/cycle4"/>
    <dgm:cxn modelId="{18B38AAC-08DC-4BDD-8928-B72DAFB41850}" type="presOf" srcId="{31F26927-E486-4BE7-B94B-8616E63A1942}" destId="{D6BED6EB-281E-439A-9983-70C593BD90DC}" srcOrd="0" destOrd="0" presId="urn:microsoft.com/office/officeart/2005/8/layout/cycle4"/>
    <dgm:cxn modelId="{360A111D-DDEC-499E-92D1-942638E691D7}" type="presOf" srcId="{340769D3-7CA1-4C0B-9154-15E17256B599}" destId="{F968AE2D-4103-4726-B2AB-7C213FEEDCF3}" srcOrd="0" destOrd="0" presId="urn:microsoft.com/office/officeart/2005/8/layout/cycle4"/>
    <dgm:cxn modelId="{BDAEE53E-9EE2-45A2-AD9F-A8B381BC3B7E}" type="presOf" srcId="{6A8C2704-61A2-483B-B8FF-C3373D7E2BE0}" destId="{1935E09E-FE12-4C2A-84E8-20BB9855DE8B}" srcOrd="1" destOrd="0" presId="urn:microsoft.com/office/officeart/2005/8/layout/cycle4"/>
    <dgm:cxn modelId="{D4DEE2D0-0E04-487A-92D1-65FC4FD068B6}" srcId="{31F26927-E486-4BE7-B94B-8616E63A1942}" destId="{FF6BE33B-2C10-4630-B779-BCF516FB21AA}" srcOrd="0" destOrd="0" parTransId="{877CF5D9-302F-4955-997F-441A8246EEB8}" sibTransId="{C8CE62E8-2C83-4957-A831-FAF73CE8009F}"/>
    <dgm:cxn modelId="{9572820D-9229-4E7F-B57B-11BF3B837EFE}" type="presOf" srcId="{FF6BE33B-2C10-4630-B779-BCF516FB21AA}" destId="{173E833C-2236-4202-B7BC-D746F97C9C0C}" srcOrd="1" destOrd="0" presId="urn:microsoft.com/office/officeart/2005/8/layout/cycle4"/>
    <dgm:cxn modelId="{434E86A7-256A-4829-97C3-10F6D2BE4D16}" type="presOf" srcId="{340769D3-7CA1-4C0B-9154-15E17256B599}" destId="{48FA1836-B37F-4944-9769-A1EFDBA2391A}" srcOrd="1" destOrd="0" presId="urn:microsoft.com/office/officeart/2005/8/layout/cycle4"/>
    <dgm:cxn modelId="{1C1BA7F4-BF11-41E4-97ED-6166E5926689}" type="presOf" srcId="{4ECF2453-BE98-47A3-81F5-2CEE7653FF20}" destId="{D2893A98-66C1-4BA3-B8FE-234D97FBE2B7}" srcOrd="1" destOrd="0" presId="urn:microsoft.com/office/officeart/2005/8/layout/cycle4"/>
    <dgm:cxn modelId="{6EF2C481-A91B-44AB-95AE-A11CD7277E6D}" srcId="{4B6ACFB3-FF39-4C11-9D81-1C74452DD4F0}" destId="{31F26927-E486-4BE7-B94B-8616E63A1942}" srcOrd="1" destOrd="0" parTransId="{8BB3E4F9-761D-4DA8-83E5-55CCC2638398}" sibTransId="{20DC699E-EAE4-4298-8E66-F859CFCCDB40}"/>
    <dgm:cxn modelId="{0B2587EA-D6C5-4C25-AB86-83EB50FDD1CF}" srcId="{B54E3A4C-E640-4AB6-A1C4-4560C525741A}" destId="{4ECF2453-BE98-47A3-81F5-2CEE7653FF20}" srcOrd="0" destOrd="0" parTransId="{2A5008A7-3EA3-4B54-BB58-A30D72BA6E79}" sibTransId="{33136115-4A49-4659-BA0A-C5EFEECB1CDF}"/>
    <dgm:cxn modelId="{605C763E-514E-48E1-A851-A3DC2A9190AA}" type="presOf" srcId="{4B6ACFB3-FF39-4C11-9D81-1C74452DD4F0}" destId="{D292D0B0-0416-4AF3-8C66-71C99BB26ABC}" srcOrd="0" destOrd="0" presId="urn:microsoft.com/office/officeart/2005/8/layout/cycle4"/>
    <dgm:cxn modelId="{F14B21BA-C923-42C5-AB40-82F4C45EC1F8}" srcId="{5E71F4E7-3FF3-4932-BD92-31DEBE6BB1D2}" destId="{340769D3-7CA1-4C0B-9154-15E17256B599}" srcOrd="0" destOrd="0" parTransId="{664498E9-AB2E-461A-8734-BE2088F686FC}" sibTransId="{93B2B78F-856E-4215-98C0-B03999DD7B59}"/>
    <dgm:cxn modelId="{5E832503-D06D-4EDB-AB6C-9ED442DE7147}" srcId="{4B6ACFB3-FF39-4C11-9D81-1C74452DD4F0}" destId="{5E398A46-41A9-444B-8033-C990E97366DA}" srcOrd="0" destOrd="0" parTransId="{B990FA15-A530-41FB-A5D7-BB2D2AD4AF35}" sibTransId="{52EC73F8-67A9-4B38-AB73-9478A53D547E}"/>
    <dgm:cxn modelId="{9FA4724F-127A-4F74-95F7-FEE12704A03F}" type="presOf" srcId="{5E71F4E7-3FF3-4932-BD92-31DEBE6BB1D2}" destId="{CCF34483-B40C-47FF-97D8-D5B6FB897B0F}" srcOrd="0" destOrd="0" presId="urn:microsoft.com/office/officeart/2005/8/layout/cycle4"/>
    <dgm:cxn modelId="{4C970E90-1887-4A11-BD42-CACE212E11BA}" type="presOf" srcId="{5E398A46-41A9-444B-8033-C990E97366DA}" destId="{F91BFE64-6365-4423-B5E0-B9F1C2E9E8F0}" srcOrd="0" destOrd="0" presId="urn:microsoft.com/office/officeart/2005/8/layout/cycle4"/>
    <dgm:cxn modelId="{035B71FC-1F13-405D-99F4-EE5856F2C1AE}" type="presParOf" srcId="{D292D0B0-0416-4AF3-8C66-71C99BB26ABC}" destId="{FAD8CA24-008C-4746-AF45-5091891A9172}" srcOrd="0" destOrd="0" presId="urn:microsoft.com/office/officeart/2005/8/layout/cycle4"/>
    <dgm:cxn modelId="{EB927964-0EFD-49BD-8029-2FFC0C208CF2}" type="presParOf" srcId="{FAD8CA24-008C-4746-AF45-5091891A9172}" destId="{FD56408E-712C-471F-9E23-DA5DAA510775}" srcOrd="0" destOrd="0" presId="urn:microsoft.com/office/officeart/2005/8/layout/cycle4"/>
    <dgm:cxn modelId="{DE73D6BD-70E8-4DC1-A3B6-6913BC627A45}" type="presParOf" srcId="{FD56408E-712C-471F-9E23-DA5DAA510775}" destId="{C41F0AC8-4122-4CE1-8D11-AADBC9F60E7A}" srcOrd="0" destOrd="0" presId="urn:microsoft.com/office/officeart/2005/8/layout/cycle4"/>
    <dgm:cxn modelId="{4B39348C-870E-4A5F-8446-6CBC34FC9B31}" type="presParOf" srcId="{FD56408E-712C-471F-9E23-DA5DAA510775}" destId="{1935E09E-FE12-4C2A-84E8-20BB9855DE8B}" srcOrd="1" destOrd="0" presId="urn:microsoft.com/office/officeart/2005/8/layout/cycle4"/>
    <dgm:cxn modelId="{3CF43820-6752-4F38-807D-86F7CA1F60A3}" type="presParOf" srcId="{FAD8CA24-008C-4746-AF45-5091891A9172}" destId="{C4E3231E-C219-44B1-8D39-82BBFC5EF3FB}" srcOrd="1" destOrd="0" presId="urn:microsoft.com/office/officeart/2005/8/layout/cycle4"/>
    <dgm:cxn modelId="{D0DE8470-9E54-4714-9651-B3EDA61E5677}" type="presParOf" srcId="{C4E3231E-C219-44B1-8D39-82BBFC5EF3FB}" destId="{9AE3A84A-22FD-40E6-89AF-1F2256D0FFB1}" srcOrd="0" destOrd="0" presId="urn:microsoft.com/office/officeart/2005/8/layout/cycle4"/>
    <dgm:cxn modelId="{92169ABE-AD64-4CED-B977-623881CBDB2A}" type="presParOf" srcId="{C4E3231E-C219-44B1-8D39-82BBFC5EF3FB}" destId="{173E833C-2236-4202-B7BC-D746F97C9C0C}" srcOrd="1" destOrd="0" presId="urn:microsoft.com/office/officeart/2005/8/layout/cycle4"/>
    <dgm:cxn modelId="{A733C1BC-72C1-4F88-9299-82283F187134}" type="presParOf" srcId="{FAD8CA24-008C-4746-AF45-5091891A9172}" destId="{9FB79A27-A74D-443D-9B18-5BE7BB750678}" srcOrd="2" destOrd="0" presId="urn:microsoft.com/office/officeart/2005/8/layout/cycle4"/>
    <dgm:cxn modelId="{02EF129B-C0C3-44CB-9E62-765BD6D32A40}" type="presParOf" srcId="{9FB79A27-A74D-443D-9B18-5BE7BB750678}" destId="{F968AE2D-4103-4726-B2AB-7C213FEEDCF3}" srcOrd="0" destOrd="0" presId="urn:microsoft.com/office/officeart/2005/8/layout/cycle4"/>
    <dgm:cxn modelId="{64F81222-8E77-4A8C-A154-8688988A5ADE}" type="presParOf" srcId="{9FB79A27-A74D-443D-9B18-5BE7BB750678}" destId="{48FA1836-B37F-4944-9769-A1EFDBA2391A}" srcOrd="1" destOrd="0" presId="urn:microsoft.com/office/officeart/2005/8/layout/cycle4"/>
    <dgm:cxn modelId="{67AB88F9-17F5-4EC4-A89B-9D72ADEC02CA}" type="presParOf" srcId="{FAD8CA24-008C-4746-AF45-5091891A9172}" destId="{0CFE2344-DD0B-4BA5-9350-6B9AFBC53E13}" srcOrd="3" destOrd="0" presId="urn:microsoft.com/office/officeart/2005/8/layout/cycle4"/>
    <dgm:cxn modelId="{6CEC36DB-32DF-44B4-B4A3-311812793218}" type="presParOf" srcId="{0CFE2344-DD0B-4BA5-9350-6B9AFBC53E13}" destId="{D29EBC5D-A063-4BDB-84B4-7A5ACA9DF789}" srcOrd="0" destOrd="0" presId="urn:microsoft.com/office/officeart/2005/8/layout/cycle4"/>
    <dgm:cxn modelId="{FF768BA1-ADF8-4469-B31D-F4DB92187EC0}" type="presParOf" srcId="{0CFE2344-DD0B-4BA5-9350-6B9AFBC53E13}" destId="{D2893A98-66C1-4BA3-B8FE-234D97FBE2B7}" srcOrd="1" destOrd="0" presId="urn:microsoft.com/office/officeart/2005/8/layout/cycle4"/>
    <dgm:cxn modelId="{EE393E6A-DE8E-4CA0-81BE-8A0E5F8C2B88}" type="presParOf" srcId="{FAD8CA24-008C-4746-AF45-5091891A9172}" destId="{511DA83D-EFD9-4CED-8A87-A4ACC7AB9CA8}" srcOrd="4" destOrd="0" presId="urn:microsoft.com/office/officeart/2005/8/layout/cycle4"/>
    <dgm:cxn modelId="{1D4C08B3-86CF-421B-8A64-368AAE010EDE}" type="presParOf" srcId="{D292D0B0-0416-4AF3-8C66-71C99BB26ABC}" destId="{378EB51D-C5CA-4B8B-AB90-9BED787DECFC}" srcOrd="1" destOrd="0" presId="urn:microsoft.com/office/officeart/2005/8/layout/cycle4"/>
    <dgm:cxn modelId="{C37C58FD-DAB2-4D0D-896F-55754060C53F}" type="presParOf" srcId="{378EB51D-C5CA-4B8B-AB90-9BED787DECFC}" destId="{F91BFE64-6365-4423-B5E0-B9F1C2E9E8F0}" srcOrd="0" destOrd="0" presId="urn:microsoft.com/office/officeart/2005/8/layout/cycle4"/>
    <dgm:cxn modelId="{48057492-88EE-4162-A470-B91EDC8D9B29}" type="presParOf" srcId="{378EB51D-C5CA-4B8B-AB90-9BED787DECFC}" destId="{D6BED6EB-281E-439A-9983-70C593BD90DC}" srcOrd="1" destOrd="0" presId="urn:microsoft.com/office/officeart/2005/8/layout/cycle4"/>
    <dgm:cxn modelId="{50B4958E-2008-4F22-BD45-9CCDAE252D5A}" type="presParOf" srcId="{378EB51D-C5CA-4B8B-AB90-9BED787DECFC}" destId="{CCF34483-B40C-47FF-97D8-D5B6FB897B0F}" srcOrd="2" destOrd="0" presId="urn:microsoft.com/office/officeart/2005/8/layout/cycle4"/>
    <dgm:cxn modelId="{99701723-4F15-488B-AA2E-1D76AE9D7462}" type="presParOf" srcId="{378EB51D-C5CA-4B8B-AB90-9BED787DECFC}" destId="{6112503F-865E-4227-AA9B-49F55CDAAF43}" srcOrd="3" destOrd="0" presId="urn:microsoft.com/office/officeart/2005/8/layout/cycle4"/>
    <dgm:cxn modelId="{508A9CD5-DD2C-4233-9FAD-BDB2117D9942}" type="presParOf" srcId="{378EB51D-C5CA-4B8B-AB90-9BED787DECFC}" destId="{DE567220-83F1-4507-8F4E-8C125C7D7DD3}" srcOrd="4" destOrd="0" presId="urn:microsoft.com/office/officeart/2005/8/layout/cycle4"/>
    <dgm:cxn modelId="{F6207948-273A-4894-8D1C-C4079E45AE08}" type="presParOf" srcId="{D292D0B0-0416-4AF3-8C66-71C99BB26ABC}" destId="{3D4B9AF8-4763-4378-8715-5BEE890355AA}" srcOrd="2" destOrd="0" presId="urn:microsoft.com/office/officeart/2005/8/layout/cycle4"/>
    <dgm:cxn modelId="{757BD24C-C8B8-4E44-8AA7-5962BFF2E2D0}" type="presParOf" srcId="{D292D0B0-0416-4AF3-8C66-71C99BB26ABC}" destId="{52292211-6AD6-4D55-AC65-4D44D5B8D8E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7CA41-0A02-4D44-8904-62A7865B335C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8E477-3A4F-4753-8054-FE6BBBB381A5}">
      <dgm:prSet phldrT="[Text]"/>
      <dgm:spPr/>
      <dgm:t>
        <a:bodyPr/>
        <a:lstStyle/>
        <a:p>
          <a:r>
            <a:rPr lang="en-US" dirty="0" smtClean="0"/>
            <a:t>Sampling</a:t>
          </a:r>
          <a:endParaRPr lang="en-US" dirty="0"/>
        </a:p>
      </dgm:t>
    </dgm:pt>
    <dgm:pt modelId="{0EE263A5-C153-49BA-801B-08021D5FFEB7}" type="parTrans" cxnId="{9A691BF8-D328-4DFD-97D0-0E8B5DB6C59D}">
      <dgm:prSet/>
      <dgm:spPr/>
      <dgm:t>
        <a:bodyPr/>
        <a:lstStyle/>
        <a:p>
          <a:endParaRPr lang="en-US"/>
        </a:p>
      </dgm:t>
    </dgm:pt>
    <dgm:pt modelId="{CE28A1D7-1E74-4333-85DC-B995E55A4196}" type="sibTrans" cxnId="{9A691BF8-D328-4DFD-97D0-0E8B5DB6C59D}">
      <dgm:prSet/>
      <dgm:spPr/>
      <dgm:t>
        <a:bodyPr/>
        <a:lstStyle/>
        <a:p>
          <a:endParaRPr lang="en-US"/>
        </a:p>
      </dgm:t>
    </dgm:pt>
    <dgm:pt modelId="{23344E63-C856-42A3-A925-0CE78AB0584A}">
      <dgm:prSet phldrT="[Text]"/>
      <dgm:spPr/>
      <dgm:t>
        <a:bodyPr/>
        <a:lstStyle/>
        <a:p>
          <a:r>
            <a:rPr lang="en-US" dirty="0" smtClean="0"/>
            <a:t>Less time</a:t>
          </a:r>
          <a:endParaRPr lang="en-US" dirty="0"/>
        </a:p>
      </dgm:t>
    </dgm:pt>
    <dgm:pt modelId="{35FE36CA-7FA1-49BD-9930-E48919EB18CC}" type="parTrans" cxnId="{6FE318E1-0522-4FBA-B9AC-7F3F7FC8BA7B}">
      <dgm:prSet/>
      <dgm:spPr/>
      <dgm:t>
        <a:bodyPr/>
        <a:lstStyle/>
        <a:p>
          <a:endParaRPr lang="en-US"/>
        </a:p>
      </dgm:t>
    </dgm:pt>
    <dgm:pt modelId="{A5698597-19C8-467D-9DDF-DFAB4D018A3D}" type="sibTrans" cxnId="{6FE318E1-0522-4FBA-B9AC-7F3F7FC8BA7B}">
      <dgm:prSet/>
      <dgm:spPr/>
      <dgm:t>
        <a:bodyPr/>
        <a:lstStyle/>
        <a:p>
          <a:endParaRPr lang="en-US"/>
        </a:p>
      </dgm:t>
    </dgm:pt>
    <dgm:pt modelId="{5B0F812D-1037-49DC-9466-BA4E48634E5B}">
      <dgm:prSet phldrT="[Text]"/>
      <dgm:spPr/>
      <dgm:t>
        <a:bodyPr/>
        <a:lstStyle/>
        <a:p>
          <a:r>
            <a:rPr lang="en-US" dirty="0" smtClean="0"/>
            <a:t>Less Manpower</a:t>
          </a:r>
          <a:endParaRPr lang="en-US" dirty="0"/>
        </a:p>
      </dgm:t>
    </dgm:pt>
    <dgm:pt modelId="{4DF810CF-D72C-4008-834E-C9777F6FFC49}" type="parTrans" cxnId="{09B20DF5-B3FB-471E-AE15-994391B26017}">
      <dgm:prSet/>
      <dgm:spPr/>
      <dgm:t>
        <a:bodyPr/>
        <a:lstStyle/>
        <a:p>
          <a:endParaRPr lang="en-US"/>
        </a:p>
      </dgm:t>
    </dgm:pt>
    <dgm:pt modelId="{55E70A98-95A6-4AD1-A1CA-2FB3DC82CC33}" type="sibTrans" cxnId="{09B20DF5-B3FB-471E-AE15-994391B26017}">
      <dgm:prSet/>
      <dgm:spPr/>
      <dgm:t>
        <a:bodyPr/>
        <a:lstStyle/>
        <a:p>
          <a:endParaRPr lang="en-US"/>
        </a:p>
      </dgm:t>
    </dgm:pt>
    <dgm:pt modelId="{174ADBE3-3F3D-4033-8C7D-1B2AED5D6083}">
      <dgm:prSet phldrT="[Text]"/>
      <dgm:spPr/>
      <dgm:t>
        <a:bodyPr/>
        <a:lstStyle/>
        <a:p>
          <a:r>
            <a:rPr lang="en-US" dirty="0" smtClean="0"/>
            <a:t>Less money</a:t>
          </a:r>
          <a:endParaRPr lang="en-US" dirty="0"/>
        </a:p>
      </dgm:t>
    </dgm:pt>
    <dgm:pt modelId="{1666CC05-DEEC-4988-81E9-D3A065782BCC}" type="parTrans" cxnId="{2218CEE2-7CDE-4BF2-A9CA-966C1E594139}">
      <dgm:prSet/>
      <dgm:spPr/>
      <dgm:t>
        <a:bodyPr/>
        <a:lstStyle/>
        <a:p>
          <a:endParaRPr lang="en-US"/>
        </a:p>
      </dgm:t>
    </dgm:pt>
    <dgm:pt modelId="{4A2D5130-2455-4AA7-8EE6-0F4B46D5B7CC}" type="sibTrans" cxnId="{2218CEE2-7CDE-4BF2-A9CA-966C1E594139}">
      <dgm:prSet/>
      <dgm:spPr/>
      <dgm:t>
        <a:bodyPr/>
        <a:lstStyle/>
        <a:p>
          <a:endParaRPr lang="en-US"/>
        </a:p>
      </dgm:t>
    </dgm:pt>
    <dgm:pt modelId="{3ACC3348-635C-459E-9EDF-AB1585AA6B98}">
      <dgm:prSet phldrT="[Text]"/>
      <dgm:spPr/>
      <dgm:t>
        <a:bodyPr/>
        <a:lstStyle/>
        <a:p>
          <a:r>
            <a:rPr lang="en-US" dirty="0" smtClean="0"/>
            <a:t>Big data </a:t>
          </a:r>
        </a:p>
        <a:p>
          <a:r>
            <a:rPr lang="en-US" dirty="0" smtClean="0"/>
            <a:t>Big Measurement error</a:t>
          </a:r>
          <a:endParaRPr lang="en-US" dirty="0"/>
        </a:p>
      </dgm:t>
    </dgm:pt>
    <dgm:pt modelId="{4F7FE09D-E09D-4126-969A-F82B2D0704BA}" type="parTrans" cxnId="{540A5A31-F0E5-4962-9CD3-33EE8BA7B4B5}">
      <dgm:prSet/>
      <dgm:spPr/>
      <dgm:t>
        <a:bodyPr/>
        <a:lstStyle/>
        <a:p>
          <a:endParaRPr lang="en-US"/>
        </a:p>
      </dgm:t>
    </dgm:pt>
    <dgm:pt modelId="{491731EF-D2BC-407F-AF3C-B4FE3476A2A4}" type="sibTrans" cxnId="{540A5A31-F0E5-4962-9CD3-33EE8BA7B4B5}">
      <dgm:prSet/>
      <dgm:spPr/>
      <dgm:t>
        <a:bodyPr/>
        <a:lstStyle/>
        <a:p>
          <a:endParaRPr lang="en-US"/>
        </a:p>
      </dgm:t>
    </dgm:pt>
    <dgm:pt modelId="{C40D0783-E9E1-40A6-B029-A1FE45191101}" type="pres">
      <dgm:prSet presAssocID="{0947CA41-0A02-4D44-8904-62A7865B335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87D8CF-CA7B-4812-B691-71BBD40912F9}" type="pres">
      <dgm:prSet presAssocID="{0947CA41-0A02-4D44-8904-62A7865B335C}" presName="radial" presStyleCnt="0">
        <dgm:presLayoutVars>
          <dgm:animLvl val="ctr"/>
        </dgm:presLayoutVars>
      </dgm:prSet>
      <dgm:spPr/>
    </dgm:pt>
    <dgm:pt modelId="{76BC7892-B915-4FA3-B2ED-CAE02867997E}" type="pres">
      <dgm:prSet presAssocID="{E048E477-3A4F-4753-8054-FE6BBBB381A5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8B4DEE9B-803D-4D0E-8BED-139BFEBBEAE6}" type="pres">
      <dgm:prSet presAssocID="{23344E63-C856-42A3-A925-0CE78AB0584A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21B7B-9766-430C-A2F3-5547E55484DB}" type="pres">
      <dgm:prSet presAssocID="{5B0F812D-1037-49DC-9466-BA4E48634E5B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BFD45-08CB-48D5-883C-8C4677B61FC8}" type="pres">
      <dgm:prSet presAssocID="{174ADBE3-3F3D-4033-8C7D-1B2AED5D6083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2B011-4F13-4B58-A912-0D98A299346F}" type="pres">
      <dgm:prSet presAssocID="{3ACC3348-635C-459E-9EDF-AB1585AA6B98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B92CF1-00AB-4054-B56F-A212113F90BD}" type="presOf" srcId="{23344E63-C856-42A3-A925-0CE78AB0584A}" destId="{8B4DEE9B-803D-4D0E-8BED-139BFEBBEAE6}" srcOrd="0" destOrd="0" presId="urn:microsoft.com/office/officeart/2005/8/layout/radial3"/>
    <dgm:cxn modelId="{EEF35232-9434-449F-8876-8AF0CE467ACD}" type="presOf" srcId="{5B0F812D-1037-49DC-9466-BA4E48634E5B}" destId="{DE921B7B-9766-430C-A2F3-5547E55484DB}" srcOrd="0" destOrd="0" presId="urn:microsoft.com/office/officeart/2005/8/layout/radial3"/>
    <dgm:cxn modelId="{2218CEE2-7CDE-4BF2-A9CA-966C1E594139}" srcId="{E048E477-3A4F-4753-8054-FE6BBBB381A5}" destId="{174ADBE3-3F3D-4033-8C7D-1B2AED5D6083}" srcOrd="2" destOrd="0" parTransId="{1666CC05-DEEC-4988-81E9-D3A065782BCC}" sibTransId="{4A2D5130-2455-4AA7-8EE6-0F4B46D5B7CC}"/>
    <dgm:cxn modelId="{28123F5E-57B5-47D2-9ADB-4794F9451F01}" type="presOf" srcId="{3ACC3348-635C-459E-9EDF-AB1585AA6B98}" destId="{82F2B011-4F13-4B58-A912-0D98A299346F}" srcOrd="0" destOrd="0" presId="urn:microsoft.com/office/officeart/2005/8/layout/radial3"/>
    <dgm:cxn modelId="{9A691BF8-D328-4DFD-97D0-0E8B5DB6C59D}" srcId="{0947CA41-0A02-4D44-8904-62A7865B335C}" destId="{E048E477-3A4F-4753-8054-FE6BBBB381A5}" srcOrd="0" destOrd="0" parTransId="{0EE263A5-C153-49BA-801B-08021D5FFEB7}" sibTransId="{CE28A1D7-1E74-4333-85DC-B995E55A4196}"/>
    <dgm:cxn modelId="{540A5A31-F0E5-4962-9CD3-33EE8BA7B4B5}" srcId="{E048E477-3A4F-4753-8054-FE6BBBB381A5}" destId="{3ACC3348-635C-459E-9EDF-AB1585AA6B98}" srcOrd="3" destOrd="0" parTransId="{4F7FE09D-E09D-4126-969A-F82B2D0704BA}" sibTransId="{491731EF-D2BC-407F-AF3C-B4FE3476A2A4}"/>
    <dgm:cxn modelId="{D9AF3788-8AA3-433E-AF21-13AC2C5DA495}" type="presOf" srcId="{0947CA41-0A02-4D44-8904-62A7865B335C}" destId="{C40D0783-E9E1-40A6-B029-A1FE45191101}" srcOrd="0" destOrd="0" presId="urn:microsoft.com/office/officeart/2005/8/layout/radial3"/>
    <dgm:cxn modelId="{6FE318E1-0522-4FBA-B9AC-7F3F7FC8BA7B}" srcId="{E048E477-3A4F-4753-8054-FE6BBBB381A5}" destId="{23344E63-C856-42A3-A925-0CE78AB0584A}" srcOrd="0" destOrd="0" parTransId="{35FE36CA-7FA1-49BD-9930-E48919EB18CC}" sibTransId="{A5698597-19C8-467D-9DDF-DFAB4D018A3D}"/>
    <dgm:cxn modelId="{09B20DF5-B3FB-471E-AE15-994391B26017}" srcId="{E048E477-3A4F-4753-8054-FE6BBBB381A5}" destId="{5B0F812D-1037-49DC-9466-BA4E48634E5B}" srcOrd="1" destOrd="0" parTransId="{4DF810CF-D72C-4008-834E-C9777F6FFC49}" sibTransId="{55E70A98-95A6-4AD1-A1CA-2FB3DC82CC33}"/>
    <dgm:cxn modelId="{FD65B9F1-C621-4F30-8454-7B71FF70036B}" type="presOf" srcId="{174ADBE3-3F3D-4033-8C7D-1B2AED5D6083}" destId="{361BFD45-08CB-48D5-883C-8C4677B61FC8}" srcOrd="0" destOrd="0" presId="urn:microsoft.com/office/officeart/2005/8/layout/radial3"/>
    <dgm:cxn modelId="{7ADBFE8C-3BF7-4FE0-B21E-09919CF48712}" type="presOf" srcId="{E048E477-3A4F-4753-8054-FE6BBBB381A5}" destId="{76BC7892-B915-4FA3-B2ED-CAE02867997E}" srcOrd="0" destOrd="0" presId="urn:microsoft.com/office/officeart/2005/8/layout/radial3"/>
    <dgm:cxn modelId="{DC72287B-06DB-437D-A35D-5E67E7A7F101}" type="presParOf" srcId="{C40D0783-E9E1-40A6-B029-A1FE45191101}" destId="{4987D8CF-CA7B-4812-B691-71BBD40912F9}" srcOrd="0" destOrd="0" presId="urn:microsoft.com/office/officeart/2005/8/layout/radial3"/>
    <dgm:cxn modelId="{1F168301-AFEB-41FD-A01E-339A39060D49}" type="presParOf" srcId="{4987D8CF-CA7B-4812-B691-71BBD40912F9}" destId="{76BC7892-B915-4FA3-B2ED-CAE02867997E}" srcOrd="0" destOrd="0" presId="urn:microsoft.com/office/officeart/2005/8/layout/radial3"/>
    <dgm:cxn modelId="{C225BFB3-34F8-40B5-867B-43C29232B985}" type="presParOf" srcId="{4987D8CF-CA7B-4812-B691-71BBD40912F9}" destId="{8B4DEE9B-803D-4D0E-8BED-139BFEBBEAE6}" srcOrd="1" destOrd="0" presId="urn:microsoft.com/office/officeart/2005/8/layout/radial3"/>
    <dgm:cxn modelId="{01B51AAE-647F-4327-8BC5-398D4F623F8E}" type="presParOf" srcId="{4987D8CF-CA7B-4812-B691-71BBD40912F9}" destId="{DE921B7B-9766-430C-A2F3-5547E55484DB}" srcOrd="2" destOrd="0" presId="urn:microsoft.com/office/officeart/2005/8/layout/radial3"/>
    <dgm:cxn modelId="{D87F298F-861F-40A1-89A8-204F8A057056}" type="presParOf" srcId="{4987D8CF-CA7B-4812-B691-71BBD40912F9}" destId="{361BFD45-08CB-48D5-883C-8C4677B61FC8}" srcOrd="3" destOrd="0" presId="urn:microsoft.com/office/officeart/2005/8/layout/radial3"/>
    <dgm:cxn modelId="{CB7F2918-6DE6-4B81-96EE-9B8FCE00CC24}" type="presParOf" srcId="{4987D8CF-CA7B-4812-B691-71BBD40912F9}" destId="{82F2B011-4F13-4B58-A912-0D98A299346F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AC5FE-865A-41A4-84F5-AD1295BE6F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63EE2-50A5-4891-B1F0-B7F1804F4CC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Probability Sampling</a:t>
          </a:r>
          <a:endParaRPr lang="en-US" dirty="0"/>
        </a:p>
      </dgm:t>
    </dgm:pt>
    <dgm:pt modelId="{57C1ACD9-1EE6-43F0-B03E-2738563701B3}" type="parTrans" cxnId="{BC529715-4D2B-4F94-B600-3496C3713A26}">
      <dgm:prSet/>
      <dgm:spPr/>
      <dgm:t>
        <a:bodyPr/>
        <a:lstStyle/>
        <a:p>
          <a:endParaRPr lang="en-US"/>
        </a:p>
      </dgm:t>
    </dgm:pt>
    <dgm:pt modelId="{4CEC87E4-E4D6-429A-96CC-4DA280C29C52}" type="sibTrans" cxnId="{BC529715-4D2B-4F94-B600-3496C3713A26}">
      <dgm:prSet/>
      <dgm:spPr/>
      <dgm:t>
        <a:bodyPr/>
        <a:lstStyle/>
        <a:p>
          <a:endParaRPr lang="en-US"/>
        </a:p>
      </dgm:t>
    </dgm:pt>
    <dgm:pt modelId="{79473A51-AB04-4AA7-AE4B-831BCF4F8975}">
      <dgm:prSet phldrT="[Text]"/>
      <dgm:spPr/>
      <dgm:t>
        <a:bodyPr/>
        <a:lstStyle/>
        <a:p>
          <a:r>
            <a:rPr lang="en-US" dirty="0" smtClean="0"/>
            <a:t>SRS with replacement</a:t>
          </a:r>
          <a:endParaRPr lang="en-US" dirty="0"/>
        </a:p>
      </dgm:t>
    </dgm:pt>
    <dgm:pt modelId="{AE3236AF-82D0-4AD9-AD7A-5F0A0734F505}" type="parTrans" cxnId="{E7A2842D-B70E-4D83-BEFC-BE336EC72297}">
      <dgm:prSet/>
      <dgm:spPr/>
      <dgm:t>
        <a:bodyPr/>
        <a:lstStyle/>
        <a:p>
          <a:endParaRPr lang="en-US"/>
        </a:p>
      </dgm:t>
    </dgm:pt>
    <dgm:pt modelId="{9A4F0433-1790-4E99-98C8-29E7B626A3B6}" type="sibTrans" cxnId="{E7A2842D-B70E-4D83-BEFC-BE336EC72297}">
      <dgm:prSet/>
      <dgm:spPr/>
      <dgm:t>
        <a:bodyPr/>
        <a:lstStyle/>
        <a:p>
          <a:endParaRPr lang="en-US"/>
        </a:p>
      </dgm:t>
    </dgm:pt>
    <dgm:pt modelId="{DF79D331-6C7E-4995-BE9E-EE1463910BF7}">
      <dgm:prSet phldrT="[Text]"/>
      <dgm:spPr/>
      <dgm:t>
        <a:bodyPr/>
        <a:lstStyle/>
        <a:p>
          <a:r>
            <a:rPr lang="en-US" dirty="0" smtClean="0"/>
            <a:t>SRS without Replacements</a:t>
          </a:r>
          <a:endParaRPr lang="en-US" dirty="0"/>
        </a:p>
      </dgm:t>
    </dgm:pt>
    <dgm:pt modelId="{DBBD8322-A024-48B6-9CA9-9C552260B7FF}" type="parTrans" cxnId="{A99B6422-36CD-47FB-A24D-89B98723E799}">
      <dgm:prSet/>
      <dgm:spPr/>
      <dgm:t>
        <a:bodyPr/>
        <a:lstStyle/>
        <a:p>
          <a:endParaRPr lang="en-US"/>
        </a:p>
      </dgm:t>
    </dgm:pt>
    <dgm:pt modelId="{FD539C44-7683-4AE8-921A-E3C0298FDA1C}" type="sibTrans" cxnId="{A99B6422-36CD-47FB-A24D-89B98723E799}">
      <dgm:prSet/>
      <dgm:spPr/>
      <dgm:t>
        <a:bodyPr/>
        <a:lstStyle/>
        <a:p>
          <a:endParaRPr lang="en-US"/>
        </a:p>
      </dgm:t>
    </dgm:pt>
    <dgm:pt modelId="{5FDB6ACC-E81E-4207-9701-D8A56D69FC46}">
      <dgm:prSet phldrT="[Text]"/>
      <dgm:spPr/>
      <dgm:t>
        <a:bodyPr/>
        <a:lstStyle/>
        <a:p>
          <a:r>
            <a:rPr lang="en-US" dirty="0" smtClean="0"/>
            <a:t>Non-Probability Sampling</a:t>
          </a:r>
          <a:endParaRPr lang="en-US" dirty="0"/>
        </a:p>
      </dgm:t>
    </dgm:pt>
    <dgm:pt modelId="{ACE70882-3D96-47E4-91DA-5F39E099F1C8}" type="parTrans" cxnId="{3B4E688F-7269-4987-BE7D-A3A3C9B09E01}">
      <dgm:prSet/>
      <dgm:spPr/>
      <dgm:t>
        <a:bodyPr/>
        <a:lstStyle/>
        <a:p>
          <a:endParaRPr lang="en-US"/>
        </a:p>
      </dgm:t>
    </dgm:pt>
    <dgm:pt modelId="{A786C49A-3000-4779-8966-8DEFA226EB33}" type="sibTrans" cxnId="{3B4E688F-7269-4987-BE7D-A3A3C9B09E01}">
      <dgm:prSet/>
      <dgm:spPr/>
      <dgm:t>
        <a:bodyPr/>
        <a:lstStyle/>
        <a:p>
          <a:endParaRPr lang="en-US"/>
        </a:p>
      </dgm:t>
    </dgm:pt>
    <dgm:pt modelId="{C7AF32DA-6EC2-4955-B2B8-14F59622A065}">
      <dgm:prSet phldrT="[Text]"/>
      <dgm:spPr/>
      <dgm:t>
        <a:bodyPr/>
        <a:lstStyle/>
        <a:p>
          <a:r>
            <a:rPr lang="en-US" dirty="0" smtClean="0"/>
            <a:t>Judgement Sampling</a:t>
          </a:r>
          <a:endParaRPr lang="en-US" dirty="0"/>
        </a:p>
      </dgm:t>
    </dgm:pt>
    <dgm:pt modelId="{C8AF2C07-0E9D-4DF4-A269-A1ECD60EDD0C}" type="parTrans" cxnId="{ACA6BFFE-3F7E-49DF-BE57-7163292F4BD6}">
      <dgm:prSet/>
      <dgm:spPr/>
      <dgm:t>
        <a:bodyPr/>
        <a:lstStyle/>
        <a:p>
          <a:endParaRPr lang="en-US"/>
        </a:p>
      </dgm:t>
    </dgm:pt>
    <dgm:pt modelId="{BBA43EA1-C657-4B07-900C-568501A4DECE}" type="sibTrans" cxnId="{ACA6BFFE-3F7E-49DF-BE57-7163292F4BD6}">
      <dgm:prSet/>
      <dgm:spPr/>
      <dgm:t>
        <a:bodyPr/>
        <a:lstStyle/>
        <a:p>
          <a:endParaRPr lang="en-US"/>
        </a:p>
      </dgm:t>
    </dgm:pt>
    <dgm:pt modelId="{45ECB4C9-BD1C-425A-90D0-115B9205AD97}">
      <dgm:prSet phldrT="[Text]"/>
      <dgm:spPr/>
      <dgm:t>
        <a:bodyPr/>
        <a:lstStyle/>
        <a:p>
          <a:r>
            <a:rPr lang="en-US" dirty="0" smtClean="0"/>
            <a:t>Quota Sampling</a:t>
          </a:r>
          <a:endParaRPr lang="en-US" dirty="0"/>
        </a:p>
      </dgm:t>
    </dgm:pt>
    <dgm:pt modelId="{798A9F5A-6201-4BBC-9145-7B2D2BADFE3D}" type="parTrans" cxnId="{C213D632-79F7-47AA-941D-FA6B9979D32A}">
      <dgm:prSet/>
      <dgm:spPr/>
      <dgm:t>
        <a:bodyPr/>
        <a:lstStyle/>
        <a:p>
          <a:endParaRPr lang="en-US"/>
        </a:p>
      </dgm:t>
    </dgm:pt>
    <dgm:pt modelId="{BCA7E010-C67D-410C-A90C-7CFCFEB0784A}" type="sibTrans" cxnId="{C213D632-79F7-47AA-941D-FA6B9979D32A}">
      <dgm:prSet/>
      <dgm:spPr/>
      <dgm:t>
        <a:bodyPr/>
        <a:lstStyle/>
        <a:p>
          <a:endParaRPr lang="en-US"/>
        </a:p>
      </dgm:t>
    </dgm:pt>
    <dgm:pt modelId="{E3DD7EAE-531D-47C4-BD9A-F25C3279FA0D}">
      <dgm:prSet phldrT="[Text]"/>
      <dgm:spPr/>
      <dgm:t>
        <a:bodyPr/>
        <a:lstStyle/>
        <a:p>
          <a:r>
            <a:rPr lang="en-US" dirty="0" smtClean="0"/>
            <a:t>Stratified RS</a:t>
          </a:r>
          <a:endParaRPr lang="en-US" dirty="0"/>
        </a:p>
      </dgm:t>
    </dgm:pt>
    <dgm:pt modelId="{089BD36B-52E3-4FA9-96C6-A9315834F0C4}" type="parTrans" cxnId="{5D36FE2F-86B1-41B6-ABB2-B6A486BF43BC}">
      <dgm:prSet/>
      <dgm:spPr/>
      <dgm:t>
        <a:bodyPr/>
        <a:lstStyle/>
        <a:p>
          <a:endParaRPr lang="en-US"/>
        </a:p>
      </dgm:t>
    </dgm:pt>
    <dgm:pt modelId="{3791C5DE-3E19-4382-B205-8084006CF610}" type="sibTrans" cxnId="{5D36FE2F-86B1-41B6-ABB2-B6A486BF43BC}">
      <dgm:prSet/>
      <dgm:spPr/>
      <dgm:t>
        <a:bodyPr/>
        <a:lstStyle/>
        <a:p>
          <a:endParaRPr lang="en-US"/>
        </a:p>
      </dgm:t>
    </dgm:pt>
    <dgm:pt modelId="{8A51D764-423E-4FB4-99EC-28C66A96F383}">
      <dgm:prSet phldrT="[Text]"/>
      <dgm:spPr/>
      <dgm:t>
        <a:bodyPr/>
        <a:lstStyle/>
        <a:p>
          <a:r>
            <a:rPr lang="en-US" dirty="0" smtClean="0"/>
            <a:t>Systematic RS</a:t>
          </a:r>
          <a:endParaRPr lang="en-US" dirty="0"/>
        </a:p>
      </dgm:t>
    </dgm:pt>
    <dgm:pt modelId="{A470D5B4-2E77-4074-B630-1900FFCBEFB4}" type="parTrans" cxnId="{C952777F-4B0F-48BB-9877-99E0959FAD22}">
      <dgm:prSet/>
      <dgm:spPr/>
      <dgm:t>
        <a:bodyPr/>
        <a:lstStyle/>
        <a:p>
          <a:endParaRPr lang="en-US"/>
        </a:p>
      </dgm:t>
    </dgm:pt>
    <dgm:pt modelId="{179800AE-EE1F-4D03-8BC8-9993C42A0949}" type="sibTrans" cxnId="{C952777F-4B0F-48BB-9877-99E0959FAD22}">
      <dgm:prSet/>
      <dgm:spPr/>
      <dgm:t>
        <a:bodyPr/>
        <a:lstStyle/>
        <a:p>
          <a:endParaRPr lang="en-US"/>
        </a:p>
      </dgm:t>
    </dgm:pt>
    <dgm:pt modelId="{395F2421-8657-4A3C-AEFD-E581BB93D5AC}">
      <dgm:prSet phldrT="[Text]"/>
      <dgm:spPr/>
      <dgm:t>
        <a:bodyPr/>
        <a:lstStyle/>
        <a:p>
          <a:r>
            <a:rPr lang="en-US" dirty="0" smtClean="0"/>
            <a:t>Multi-Stage RS</a:t>
          </a:r>
          <a:endParaRPr lang="en-US" dirty="0"/>
        </a:p>
      </dgm:t>
    </dgm:pt>
    <dgm:pt modelId="{E39EB2B0-22B6-482A-A1B1-61A96FBBF499}" type="parTrans" cxnId="{CF3ADAD1-CFBA-4C53-AEFE-59A08D461DF8}">
      <dgm:prSet/>
      <dgm:spPr/>
      <dgm:t>
        <a:bodyPr/>
        <a:lstStyle/>
        <a:p>
          <a:endParaRPr lang="en-US"/>
        </a:p>
      </dgm:t>
    </dgm:pt>
    <dgm:pt modelId="{EB027E1C-89D6-43D5-8138-0694BA2EF4CB}" type="sibTrans" cxnId="{CF3ADAD1-CFBA-4C53-AEFE-59A08D461DF8}">
      <dgm:prSet/>
      <dgm:spPr/>
      <dgm:t>
        <a:bodyPr/>
        <a:lstStyle/>
        <a:p>
          <a:endParaRPr lang="en-US"/>
        </a:p>
      </dgm:t>
    </dgm:pt>
    <dgm:pt modelId="{7AF22930-9292-4157-83CA-D2E5EFF729DE}">
      <dgm:prSet phldrT="[Text]"/>
      <dgm:spPr/>
      <dgm:t>
        <a:bodyPr/>
        <a:lstStyle/>
        <a:p>
          <a:r>
            <a:rPr lang="en-US" dirty="0" smtClean="0"/>
            <a:t>Cluster Sampling</a:t>
          </a:r>
          <a:endParaRPr lang="en-US" dirty="0"/>
        </a:p>
      </dgm:t>
    </dgm:pt>
    <dgm:pt modelId="{09C4FBD8-4E19-418B-9BBD-00553D8F9B87}" type="parTrans" cxnId="{50F365E0-0070-466A-9C41-0E56C6A2BE30}">
      <dgm:prSet/>
      <dgm:spPr/>
      <dgm:t>
        <a:bodyPr/>
        <a:lstStyle/>
        <a:p>
          <a:endParaRPr lang="en-US"/>
        </a:p>
      </dgm:t>
    </dgm:pt>
    <dgm:pt modelId="{56068147-0192-480E-9133-1D5DFCB01D06}" type="sibTrans" cxnId="{50F365E0-0070-466A-9C41-0E56C6A2BE30}">
      <dgm:prSet/>
      <dgm:spPr/>
      <dgm:t>
        <a:bodyPr/>
        <a:lstStyle/>
        <a:p>
          <a:endParaRPr lang="en-US"/>
        </a:p>
      </dgm:t>
    </dgm:pt>
    <dgm:pt modelId="{2AF4D952-DAA9-4173-8D43-E4B454FA5C0B}">
      <dgm:prSet phldrT="[Text]"/>
      <dgm:spPr/>
      <dgm:t>
        <a:bodyPr/>
        <a:lstStyle/>
        <a:p>
          <a:r>
            <a:rPr lang="en-US" dirty="0" smtClean="0"/>
            <a:t>Purposive Sampling</a:t>
          </a:r>
          <a:endParaRPr lang="en-US" dirty="0"/>
        </a:p>
      </dgm:t>
    </dgm:pt>
    <dgm:pt modelId="{46979F27-2AAE-458E-AED5-83FD341490FD}" type="parTrans" cxnId="{9591AFE3-CC96-4B2D-8876-FB28545D729B}">
      <dgm:prSet/>
      <dgm:spPr/>
      <dgm:t>
        <a:bodyPr/>
        <a:lstStyle/>
        <a:p>
          <a:endParaRPr lang="en-US"/>
        </a:p>
      </dgm:t>
    </dgm:pt>
    <dgm:pt modelId="{32B40C5C-FA1B-4D1A-AC3B-E14E71D87757}" type="sibTrans" cxnId="{9591AFE3-CC96-4B2D-8876-FB28545D729B}">
      <dgm:prSet/>
      <dgm:spPr/>
      <dgm:t>
        <a:bodyPr/>
        <a:lstStyle/>
        <a:p>
          <a:endParaRPr lang="en-US"/>
        </a:p>
      </dgm:t>
    </dgm:pt>
    <dgm:pt modelId="{470FCEB8-434C-403D-B9CF-9BD27EEE0762}" type="pres">
      <dgm:prSet presAssocID="{35CAC5FE-865A-41A4-84F5-AD1295BE6F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9C4EB6-0C93-44B9-BF48-BBAFACAFE9AB}" type="pres">
      <dgm:prSet presAssocID="{1C263EE2-50A5-4891-B1F0-B7F1804F4CC1}" presName="root" presStyleCnt="0"/>
      <dgm:spPr/>
    </dgm:pt>
    <dgm:pt modelId="{CAF497F9-4E9E-4BF9-9D80-C43F6589FE4A}" type="pres">
      <dgm:prSet presAssocID="{1C263EE2-50A5-4891-B1F0-B7F1804F4CC1}" presName="rootComposite" presStyleCnt="0"/>
      <dgm:spPr/>
    </dgm:pt>
    <dgm:pt modelId="{2C2FB96F-99D1-426A-8C7F-2216470B0F25}" type="pres">
      <dgm:prSet presAssocID="{1C263EE2-50A5-4891-B1F0-B7F1804F4CC1}" presName="rootText" presStyleLbl="node1" presStyleIdx="0" presStyleCnt="2" custLinFactNeighborX="1069" custLinFactNeighborY="2487"/>
      <dgm:spPr/>
      <dgm:t>
        <a:bodyPr/>
        <a:lstStyle/>
        <a:p>
          <a:endParaRPr lang="en-US"/>
        </a:p>
      </dgm:t>
    </dgm:pt>
    <dgm:pt modelId="{46B2EDAE-1547-4CD7-B380-C88D3C25A5A8}" type="pres">
      <dgm:prSet presAssocID="{1C263EE2-50A5-4891-B1F0-B7F1804F4CC1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68E5DE-70C3-4B49-80E5-7A603CC3EA94}" type="pres">
      <dgm:prSet presAssocID="{1C263EE2-50A5-4891-B1F0-B7F1804F4CC1}" presName="childShape" presStyleCnt="0"/>
      <dgm:spPr/>
    </dgm:pt>
    <dgm:pt modelId="{BD618AB6-D0B2-4BB7-8535-C2695D0BFC7E}" type="pres">
      <dgm:prSet presAssocID="{AE3236AF-82D0-4AD9-AD7A-5F0A0734F50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CA8AF780-FC5C-46FC-AA86-B318EC1810D0}" type="pres">
      <dgm:prSet presAssocID="{79473A51-AB04-4AA7-AE4B-831BCF4F8975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644B-25FB-41C2-A8FC-0BE274AB3747}" type="pres">
      <dgm:prSet presAssocID="{DBBD8322-A024-48B6-9CA9-9C552260B7FF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345B3D-900E-4755-A307-A4744D293E31}" type="pres">
      <dgm:prSet presAssocID="{DF79D331-6C7E-4995-BE9E-EE1463910BF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5747-270B-4B5A-A8A4-B9D21E5E859A}" type="pres">
      <dgm:prSet presAssocID="{089BD36B-52E3-4FA9-96C6-A9315834F0C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B995CEFD-D5FD-492D-9AD4-7AA817BFC52C}" type="pres">
      <dgm:prSet presAssocID="{E3DD7EAE-531D-47C4-BD9A-F25C3279FA0D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23200-18A4-47A3-8B50-0E148AD317F4}" type="pres">
      <dgm:prSet presAssocID="{A470D5B4-2E77-4074-B630-1900FFCBEFB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0AF3FA9A-858C-456D-9D69-9726A0E606C4}" type="pres">
      <dgm:prSet presAssocID="{8A51D764-423E-4FB4-99EC-28C66A96F383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8B932-9923-4801-BD98-97F8C816B535}" type="pres">
      <dgm:prSet presAssocID="{E39EB2B0-22B6-482A-A1B1-61A96FBBF49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469289D-1023-4F75-99F7-99C70695C214}" type="pres">
      <dgm:prSet presAssocID="{395F2421-8657-4A3C-AEFD-E581BB93D5A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1DF66-40E4-4A1B-B621-EC948C539632}" type="pres">
      <dgm:prSet presAssocID="{09C4FBD8-4E19-418B-9BBD-00553D8F9B87}" presName="Name13" presStyleLbl="parChTrans1D2" presStyleIdx="5" presStyleCnt="9"/>
      <dgm:spPr/>
      <dgm:t>
        <a:bodyPr/>
        <a:lstStyle/>
        <a:p>
          <a:endParaRPr lang="en-US"/>
        </a:p>
      </dgm:t>
    </dgm:pt>
    <dgm:pt modelId="{04511A14-4C80-4FA3-B42D-0C5FDA659B85}" type="pres">
      <dgm:prSet presAssocID="{7AF22930-9292-4157-83CA-D2E5EFF729D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8D9AD-A3AA-4902-B4CD-EA2F00D44227}" type="pres">
      <dgm:prSet presAssocID="{5FDB6ACC-E81E-4207-9701-D8A56D69FC46}" presName="root" presStyleCnt="0"/>
      <dgm:spPr/>
    </dgm:pt>
    <dgm:pt modelId="{08CF1446-D61B-49A8-BC71-14FA63F1DB75}" type="pres">
      <dgm:prSet presAssocID="{5FDB6ACC-E81E-4207-9701-D8A56D69FC46}" presName="rootComposite" presStyleCnt="0"/>
      <dgm:spPr/>
    </dgm:pt>
    <dgm:pt modelId="{2CB38E9E-1080-4C6B-AD8C-AE80FD8DBDAD}" type="pres">
      <dgm:prSet presAssocID="{5FDB6ACC-E81E-4207-9701-D8A56D69FC46}" presName="rootText" presStyleLbl="node1" presStyleIdx="1" presStyleCnt="2"/>
      <dgm:spPr/>
      <dgm:t>
        <a:bodyPr/>
        <a:lstStyle/>
        <a:p>
          <a:endParaRPr lang="en-US"/>
        </a:p>
      </dgm:t>
    </dgm:pt>
    <dgm:pt modelId="{E9B4F151-B247-4D30-ADFA-118940E33549}" type="pres">
      <dgm:prSet presAssocID="{5FDB6ACC-E81E-4207-9701-D8A56D69FC46}" presName="rootConnector" presStyleLbl="node1" presStyleIdx="1" presStyleCnt="2"/>
      <dgm:spPr/>
      <dgm:t>
        <a:bodyPr/>
        <a:lstStyle/>
        <a:p>
          <a:endParaRPr lang="en-US"/>
        </a:p>
      </dgm:t>
    </dgm:pt>
    <dgm:pt modelId="{E10C64CE-7F2F-421E-B323-DC117CDE4EFB}" type="pres">
      <dgm:prSet presAssocID="{5FDB6ACC-E81E-4207-9701-D8A56D69FC46}" presName="childShape" presStyleCnt="0"/>
      <dgm:spPr/>
    </dgm:pt>
    <dgm:pt modelId="{3C836C1F-3CEE-485B-B5D0-1BF939AE6CA6}" type="pres">
      <dgm:prSet presAssocID="{C8AF2C07-0E9D-4DF4-A269-A1ECD60EDD0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2EF53C35-8C28-4CAB-B78B-282271BE8E84}" type="pres">
      <dgm:prSet presAssocID="{C7AF32DA-6EC2-4955-B2B8-14F59622A06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8F95-37D1-44CB-A625-D7D3BA7FBFC6}" type="pres">
      <dgm:prSet presAssocID="{798A9F5A-6201-4BBC-9145-7B2D2BADFE3D}" presName="Name13" presStyleLbl="parChTrans1D2" presStyleIdx="7" presStyleCnt="9"/>
      <dgm:spPr/>
      <dgm:t>
        <a:bodyPr/>
        <a:lstStyle/>
        <a:p>
          <a:endParaRPr lang="en-US"/>
        </a:p>
      </dgm:t>
    </dgm:pt>
    <dgm:pt modelId="{4EBC06BA-DC27-46B4-BCD1-E34ACD1DB69F}" type="pres">
      <dgm:prSet presAssocID="{45ECB4C9-BD1C-425A-90D0-115B9205AD9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617DE-F343-4165-BA79-730A14C0FB9F}" type="pres">
      <dgm:prSet presAssocID="{46979F27-2AAE-458E-AED5-83FD341490FD}" presName="Name13" presStyleLbl="parChTrans1D2" presStyleIdx="8" presStyleCnt="9"/>
      <dgm:spPr/>
      <dgm:t>
        <a:bodyPr/>
        <a:lstStyle/>
        <a:p>
          <a:endParaRPr lang="en-US"/>
        </a:p>
      </dgm:t>
    </dgm:pt>
    <dgm:pt modelId="{6D190AD5-92DD-4FB9-8FA4-31F53432FF9C}" type="pres">
      <dgm:prSet presAssocID="{2AF4D952-DAA9-4173-8D43-E4B454FA5C0B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680AB-51F5-40E3-B00A-2E851529EDA8}" type="presOf" srcId="{DF79D331-6C7E-4995-BE9E-EE1463910BF7}" destId="{41345B3D-900E-4755-A307-A4744D293E31}" srcOrd="0" destOrd="0" presId="urn:microsoft.com/office/officeart/2005/8/layout/hierarchy3"/>
    <dgm:cxn modelId="{74D442EC-D349-4993-9E72-3E270DFCEAEB}" type="presOf" srcId="{089BD36B-52E3-4FA9-96C6-A9315834F0C4}" destId="{4BFD5747-270B-4B5A-A8A4-B9D21E5E859A}" srcOrd="0" destOrd="0" presId="urn:microsoft.com/office/officeart/2005/8/layout/hierarchy3"/>
    <dgm:cxn modelId="{9F98B020-FBC9-4D52-B764-C994F68E4D5D}" type="presOf" srcId="{5FDB6ACC-E81E-4207-9701-D8A56D69FC46}" destId="{2CB38E9E-1080-4C6B-AD8C-AE80FD8DBDAD}" srcOrd="0" destOrd="0" presId="urn:microsoft.com/office/officeart/2005/8/layout/hierarchy3"/>
    <dgm:cxn modelId="{9591AFE3-CC96-4B2D-8876-FB28545D729B}" srcId="{5FDB6ACC-E81E-4207-9701-D8A56D69FC46}" destId="{2AF4D952-DAA9-4173-8D43-E4B454FA5C0B}" srcOrd="2" destOrd="0" parTransId="{46979F27-2AAE-458E-AED5-83FD341490FD}" sibTransId="{32B40C5C-FA1B-4D1A-AC3B-E14E71D87757}"/>
    <dgm:cxn modelId="{B8B25A3A-1259-4A24-A967-AD5CF28CE9F9}" type="presOf" srcId="{2AF4D952-DAA9-4173-8D43-E4B454FA5C0B}" destId="{6D190AD5-92DD-4FB9-8FA4-31F53432FF9C}" srcOrd="0" destOrd="0" presId="urn:microsoft.com/office/officeart/2005/8/layout/hierarchy3"/>
    <dgm:cxn modelId="{8FB38F5C-A25F-415D-82A1-D92DE85424D2}" type="presOf" srcId="{AE3236AF-82D0-4AD9-AD7A-5F0A0734F505}" destId="{BD618AB6-D0B2-4BB7-8535-C2695D0BFC7E}" srcOrd="0" destOrd="0" presId="urn:microsoft.com/office/officeart/2005/8/layout/hierarchy3"/>
    <dgm:cxn modelId="{9DA03821-6E62-4E3A-9807-4B4E71526656}" type="presOf" srcId="{C8AF2C07-0E9D-4DF4-A269-A1ECD60EDD0C}" destId="{3C836C1F-3CEE-485B-B5D0-1BF939AE6CA6}" srcOrd="0" destOrd="0" presId="urn:microsoft.com/office/officeart/2005/8/layout/hierarchy3"/>
    <dgm:cxn modelId="{B12D8AD9-34C3-4D7D-A143-C7E7A719884E}" type="presOf" srcId="{798A9F5A-6201-4BBC-9145-7B2D2BADFE3D}" destId="{F5D08F95-37D1-44CB-A625-D7D3BA7FBFC6}" srcOrd="0" destOrd="0" presId="urn:microsoft.com/office/officeart/2005/8/layout/hierarchy3"/>
    <dgm:cxn modelId="{0C0D7E31-F9AE-4398-A13F-CFAE9B822D5D}" type="presOf" srcId="{E3DD7EAE-531D-47C4-BD9A-F25C3279FA0D}" destId="{B995CEFD-D5FD-492D-9AD4-7AA817BFC52C}" srcOrd="0" destOrd="0" presId="urn:microsoft.com/office/officeart/2005/8/layout/hierarchy3"/>
    <dgm:cxn modelId="{ACA6BFFE-3F7E-49DF-BE57-7163292F4BD6}" srcId="{5FDB6ACC-E81E-4207-9701-D8A56D69FC46}" destId="{C7AF32DA-6EC2-4955-B2B8-14F59622A065}" srcOrd="0" destOrd="0" parTransId="{C8AF2C07-0E9D-4DF4-A269-A1ECD60EDD0C}" sibTransId="{BBA43EA1-C657-4B07-900C-568501A4DECE}"/>
    <dgm:cxn modelId="{49F860E0-CFD6-4F5A-A28D-D0067200571E}" type="presOf" srcId="{C7AF32DA-6EC2-4955-B2B8-14F59622A065}" destId="{2EF53C35-8C28-4CAB-B78B-282271BE8E84}" srcOrd="0" destOrd="0" presId="urn:microsoft.com/office/officeart/2005/8/layout/hierarchy3"/>
    <dgm:cxn modelId="{D90804FF-488F-4B00-A31C-B73DF3D2C5A3}" type="presOf" srcId="{46979F27-2AAE-458E-AED5-83FD341490FD}" destId="{4C9617DE-F343-4165-BA79-730A14C0FB9F}" srcOrd="0" destOrd="0" presId="urn:microsoft.com/office/officeart/2005/8/layout/hierarchy3"/>
    <dgm:cxn modelId="{C952777F-4B0F-48BB-9877-99E0959FAD22}" srcId="{1C263EE2-50A5-4891-B1F0-B7F1804F4CC1}" destId="{8A51D764-423E-4FB4-99EC-28C66A96F383}" srcOrd="3" destOrd="0" parTransId="{A470D5B4-2E77-4074-B630-1900FFCBEFB4}" sibTransId="{179800AE-EE1F-4D03-8BC8-9993C42A0949}"/>
    <dgm:cxn modelId="{50F365E0-0070-466A-9C41-0E56C6A2BE30}" srcId="{1C263EE2-50A5-4891-B1F0-B7F1804F4CC1}" destId="{7AF22930-9292-4157-83CA-D2E5EFF729DE}" srcOrd="5" destOrd="0" parTransId="{09C4FBD8-4E19-418B-9BBD-00553D8F9B87}" sibTransId="{56068147-0192-480E-9133-1D5DFCB01D06}"/>
    <dgm:cxn modelId="{70BC60F5-F795-4D06-93C7-FB489918F6BE}" type="presOf" srcId="{E39EB2B0-22B6-482A-A1B1-61A96FBBF499}" destId="{F528B932-9923-4801-BD98-97F8C816B535}" srcOrd="0" destOrd="0" presId="urn:microsoft.com/office/officeart/2005/8/layout/hierarchy3"/>
    <dgm:cxn modelId="{CF3ADAD1-CFBA-4C53-AEFE-59A08D461DF8}" srcId="{1C263EE2-50A5-4891-B1F0-B7F1804F4CC1}" destId="{395F2421-8657-4A3C-AEFD-E581BB93D5AC}" srcOrd="4" destOrd="0" parTransId="{E39EB2B0-22B6-482A-A1B1-61A96FBBF499}" sibTransId="{EB027E1C-89D6-43D5-8138-0694BA2EF4CB}"/>
    <dgm:cxn modelId="{C213D632-79F7-47AA-941D-FA6B9979D32A}" srcId="{5FDB6ACC-E81E-4207-9701-D8A56D69FC46}" destId="{45ECB4C9-BD1C-425A-90D0-115B9205AD97}" srcOrd="1" destOrd="0" parTransId="{798A9F5A-6201-4BBC-9145-7B2D2BADFE3D}" sibTransId="{BCA7E010-C67D-410C-A90C-7CFCFEB0784A}"/>
    <dgm:cxn modelId="{4DD0CD70-91CB-4C4F-880F-E1AB6071E658}" type="presOf" srcId="{1C263EE2-50A5-4891-B1F0-B7F1804F4CC1}" destId="{2C2FB96F-99D1-426A-8C7F-2216470B0F25}" srcOrd="0" destOrd="0" presId="urn:microsoft.com/office/officeart/2005/8/layout/hierarchy3"/>
    <dgm:cxn modelId="{F30EDFA4-0CBA-41C8-8BBA-495831B39156}" type="presOf" srcId="{5FDB6ACC-E81E-4207-9701-D8A56D69FC46}" destId="{E9B4F151-B247-4D30-ADFA-118940E33549}" srcOrd="1" destOrd="0" presId="urn:microsoft.com/office/officeart/2005/8/layout/hierarchy3"/>
    <dgm:cxn modelId="{121402EA-2784-4BFC-87DD-3DBC4B16D0E1}" type="presOf" srcId="{DBBD8322-A024-48B6-9CA9-9C552260B7FF}" destId="{BA90644B-25FB-41C2-A8FC-0BE274AB3747}" srcOrd="0" destOrd="0" presId="urn:microsoft.com/office/officeart/2005/8/layout/hierarchy3"/>
    <dgm:cxn modelId="{E7A2842D-B70E-4D83-BEFC-BE336EC72297}" srcId="{1C263EE2-50A5-4891-B1F0-B7F1804F4CC1}" destId="{79473A51-AB04-4AA7-AE4B-831BCF4F8975}" srcOrd="0" destOrd="0" parTransId="{AE3236AF-82D0-4AD9-AD7A-5F0A0734F505}" sibTransId="{9A4F0433-1790-4E99-98C8-29E7B626A3B6}"/>
    <dgm:cxn modelId="{ECBE72E1-9122-4A05-987B-5B28591E2D15}" type="presOf" srcId="{79473A51-AB04-4AA7-AE4B-831BCF4F8975}" destId="{CA8AF780-FC5C-46FC-AA86-B318EC1810D0}" srcOrd="0" destOrd="0" presId="urn:microsoft.com/office/officeart/2005/8/layout/hierarchy3"/>
    <dgm:cxn modelId="{7F21A84D-6B81-4DC8-86DC-ECCDF397D303}" type="presOf" srcId="{A470D5B4-2E77-4074-B630-1900FFCBEFB4}" destId="{3F623200-18A4-47A3-8B50-0E148AD317F4}" srcOrd="0" destOrd="0" presId="urn:microsoft.com/office/officeart/2005/8/layout/hierarchy3"/>
    <dgm:cxn modelId="{2867E6DD-D930-4060-9AEE-F00B8DEDDF13}" type="presOf" srcId="{35CAC5FE-865A-41A4-84F5-AD1295BE6FA5}" destId="{470FCEB8-434C-403D-B9CF-9BD27EEE0762}" srcOrd="0" destOrd="0" presId="urn:microsoft.com/office/officeart/2005/8/layout/hierarchy3"/>
    <dgm:cxn modelId="{93DE133A-61B5-4F13-91F7-7681251E8165}" type="presOf" srcId="{7AF22930-9292-4157-83CA-D2E5EFF729DE}" destId="{04511A14-4C80-4FA3-B42D-0C5FDA659B85}" srcOrd="0" destOrd="0" presId="urn:microsoft.com/office/officeart/2005/8/layout/hierarchy3"/>
    <dgm:cxn modelId="{1473F194-0DFC-473C-89F8-746B27178363}" type="presOf" srcId="{1C263EE2-50A5-4891-B1F0-B7F1804F4CC1}" destId="{46B2EDAE-1547-4CD7-B380-C88D3C25A5A8}" srcOrd="1" destOrd="0" presId="urn:microsoft.com/office/officeart/2005/8/layout/hierarchy3"/>
    <dgm:cxn modelId="{96CA484F-FF49-4DFE-A539-BD25D87F5475}" type="presOf" srcId="{45ECB4C9-BD1C-425A-90D0-115B9205AD97}" destId="{4EBC06BA-DC27-46B4-BCD1-E34ACD1DB69F}" srcOrd="0" destOrd="0" presId="urn:microsoft.com/office/officeart/2005/8/layout/hierarchy3"/>
    <dgm:cxn modelId="{3B4E688F-7269-4987-BE7D-A3A3C9B09E01}" srcId="{35CAC5FE-865A-41A4-84F5-AD1295BE6FA5}" destId="{5FDB6ACC-E81E-4207-9701-D8A56D69FC46}" srcOrd="1" destOrd="0" parTransId="{ACE70882-3D96-47E4-91DA-5F39E099F1C8}" sibTransId="{A786C49A-3000-4779-8966-8DEFA226EB33}"/>
    <dgm:cxn modelId="{A99B6422-36CD-47FB-A24D-89B98723E799}" srcId="{1C263EE2-50A5-4891-B1F0-B7F1804F4CC1}" destId="{DF79D331-6C7E-4995-BE9E-EE1463910BF7}" srcOrd="1" destOrd="0" parTransId="{DBBD8322-A024-48B6-9CA9-9C552260B7FF}" sibTransId="{FD539C44-7683-4AE8-921A-E3C0298FDA1C}"/>
    <dgm:cxn modelId="{64237A65-39C6-4454-BC24-8E82D6417DA7}" type="presOf" srcId="{8A51D764-423E-4FB4-99EC-28C66A96F383}" destId="{0AF3FA9A-858C-456D-9D69-9726A0E606C4}" srcOrd="0" destOrd="0" presId="urn:microsoft.com/office/officeart/2005/8/layout/hierarchy3"/>
    <dgm:cxn modelId="{FB494021-A528-4469-8127-BAB1C3E2E611}" type="presOf" srcId="{395F2421-8657-4A3C-AEFD-E581BB93D5AC}" destId="{D469289D-1023-4F75-99F7-99C70695C214}" srcOrd="0" destOrd="0" presId="urn:microsoft.com/office/officeart/2005/8/layout/hierarchy3"/>
    <dgm:cxn modelId="{8AC09C78-5475-422C-AA4A-6062F75F813D}" type="presOf" srcId="{09C4FBD8-4E19-418B-9BBD-00553D8F9B87}" destId="{2651DF66-40E4-4A1B-B621-EC948C539632}" srcOrd="0" destOrd="0" presId="urn:microsoft.com/office/officeart/2005/8/layout/hierarchy3"/>
    <dgm:cxn modelId="{5D36FE2F-86B1-41B6-ABB2-B6A486BF43BC}" srcId="{1C263EE2-50A5-4891-B1F0-B7F1804F4CC1}" destId="{E3DD7EAE-531D-47C4-BD9A-F25C3279FA0D}" srcOrd="2" destOrd="0" parTransId="{089BD36B-52E3-4FA9-96C6-A9315834F0C4}" sibTransId="{3791C5DE-3E19-4382-B205-8084006CF610}"/>
    <dgm:cxn modelId="{BC529715-4D2B-4F94-B600-3496C3713A26}" srcId="{35CAC5FE-865A-41A4-84F5-AD1295BE6FA5}" destId="{1C263EE2-50A5-4891-B1F0-B7F1804F4CC1}" srcOrd="0" destOrd="0" parTransId="{57C1ACD9-1EE6-43F0-B03E-2738563701B3}" sibTransId="{4CEC87E4-E4D6-429A-96CC-4DA280C29C52}"/>
    <dgm:cxn modelId="{6FA5742C-5B0F-4C98-B71B-99B998DF7876}" type="presParOf" srcId="{470FCEB8-434C-403D-B9CF-9BD27EEE0762}" destId="{F69C4EB6-0C93-44B9-BF48-BBAFACAFE9AB}" srcOrd="0" destOrd="0" presId="urn:microsoft.com/office/officeart/2005/8/layout/hierarchy3"/>
    <dgm:cxn modelId="{C88063EE-0AB7-4CBF-BAF3-01946E866154}" type="presParOf" srcId="{F69C4EB6-0C93-44B9-BF48-BBAFACAFE9AB}" destId="{CAF497F9-4E9E-4BF9-9D80-C43F6589FE4A}" srcOrd="0" destOrd="0" presId="urn:microsoft.com/office/officeart/2005/8/layout/hierarchy3"/>
    <dgm:cxn modelId="{ABCC7E3B-FA3B-4BBC-8392-BEB881EBCBF3}" type="presParOf" srcId="{CAF497F9-4E9E-4BF9-9D80-C43F6589FE4A}" destId="{2C2FB96F-99D1-426A-8C7F-2216470B0F25}" srcOrd="0" destOrd="0" presId="urn:microsoft.com/office/officeart/2005/8/layout/hierarchy3"/>
    <dgm:cxn modelId="{9B075EA0-3E7D-446C-9551-ADDA3C9F7364}" type="presParOf" srcId="{CAF497F9-4E9E-4BF9-9D80-C43F6589FE4A}" destId="{46B2EDAE-1547-4CD7-B380-C88D3C25A5A8}" srcOrd="1" destOrd="0" presId="urn:microsoft.com/office/officeart/2005/8/layout/hierarchy3"/>
    <dgm:cxn modelId="{63013BB1-B038-4C76-9E77-B75EB08D2932}" type="presParOf" srcId="{F69C4EB6-0C93-44B9-BF48-BBAFACAFE9AB}" destId="{AB68E5DE-70C3-4B49-80E5-7A603CC3EA94}" srcOrd="1" destOrd="0" presId="urn:microsoft.com/office/officeart/2005/8/layout/hierarchy3"/>
    <dgm:cxn modelId="{FF8CA458-A302-44CA-A44D-0313DC2FC5E8}" type="presParOf" srcId="{AB68E5DE-70C3-4B49-80E5-7A603CC3EA94}" destId="{BD618AB6-D0B2-4BB7-8535-C2695D0BFC7E}" srcOrd="0" destOrd="0" presId="urn:microsoft.com/office/officeart/2005/8/layout/hierarchy3"/>
    <dgm:cxn modelId="{BDC6D4DF-DE5E-4D0A-9407-9E7AA0641048}" type="presParOf" srcId="{AB68E5DE-70C3-4B49-80E5-7A603CC3EA94}" destId="{CA8AF780-FC5C-46FC-AA86-B318EC1810D0}" srcOrd="1" destOrd="0" presId="urn:microsoft.com/office/officeart/2005/8/layout/hierarchy3"/>
    <dgm:cxn modelId="{E95D6BFC-048E-48E8-B757-35591998739E}" type="presParOf" srcId="{AB68E5DE-70C3-4B49-80E5-7A603CC3EA94}" destId="{BA90644B-25FB-41C2-A8FC-0BE274AB3747}" srcOrd="2" destOrd="0" presId="urn:microsoft.com/office/officeart/2005/8/layout/hierarchy3"/>
    <dgm:cxn modelId="{F828D9D9-2129-4034-8D99-FC954433B7D6}" type="presParOf" srcId="{AB68E5DE-70C3-4B49-80E5-7A603CC3EA94}" destId="{41345B3D-900E-4755-A307-A4744D293E31}" srcOrd="3" destOrd="0" presId="urn:microsoft.com/office/officeart/2005/8/layout/hierarchy3"/>
    <dgm:cxn modelId="{D0C09061-FA89-46C8-B55E-8A4D0DEB3C3D}" type="presParOf" srcId="{AB68E5DE-70C3-4B49-80E5-7A603CC3EA94}" destId="{4BFD5747-270B-4B5A-A8A4-B9D21E5E859A}" srcOrd="4" destOrd="0" presId="urn:microsoft.com/office/officeart/2005/8/layout/hierarchy3"/>
    <dgm:cxn modelId="{89028BA7-B467-4A13-B548-1746AAB3B133}" type="presParOf" srcId="{AB68E5DE-70C3-4B49-80E5-7A603CC3EA94}" destId="{B995CEFD-D5FD-492D-9AD4-7AA817BFC52C}" srcOrd="5" destOrd="0" presId="urn:microsoft.com/office/officeart/2005/8/layout/hierarchy3"/>
    <dgm:cxn modelId="{DE859876-4F11-487F-B4DD-2733B691CE75}" type="presParOf" srcId="{AB68E5DE-70C3-4B49-80E5-7A603CC3EA94}" destId="{3F623200-18A4-47A3-8B50-0E148AD317F4}" srcOrd="6" destOrd="0" presId="urn:microsoft.com/office/officeart/2005/8/layout/hierarchy3"/>
    <dgm:cxn modelId="{79D7BC41-36D7-432C-86C3-0A4E563E5A2E}" type="presParOf" srcId="{AB68E5DE-70C3-4B49-80E5-7A603CC3EA94}" destId="{0AF3FA9A-858C-456D-9D69-9726A0E606C4}" srcOrd="7" destOrd="0" presId="urn:microsoft.com/office/officeart/2005/8/layout/hierarchy3"/>
    <dgm:cxn modelId="{5BF2B857-B8A6-4557-AB4F-E3F621459F66}" type="presParOf" srcId="{AB68E5DE-70C3-4B49-80E5-7A603CC3EA94}" destId="{F528B932-9923-4801-BD98-97F8C816B535}" srcOrd="8" destOrd="0" presId="urn:microsoft.com/office/officeart/2005/8/layout/hierarchy3"/>
    <dgm:cxn modelId="{069961B0-A936-4345-B657-5DBEA9C1D7F5}" type="presParOf" srcId="{AB68E5DE-70C3-4B49-80E5-7A603CC3EA94}" destId="{D469289D-1023-4F75-99F7-99C70695C214}" srcOrd="9" destOrd="0" presId="urn:microsoft.com/office/officeart/2005/8/layout/hierarchy3"/>
    <dgm:cxn modelId="{4C99012E-045C-423F-9BC3-7D9223CD74C7}" type="presParOf" srcId="{AB68E5DE-70C3-4B49-80E5-7A603CC3EA94}" destId="{2651DF66-40E4-4A1B-B621-EC948C539632}" srcOrd="10" destOrd="0" presId="urn:microsoft.com/office/officeart/2005/8/layout/hierarchy3"/>
    <dgm:cxn modelId="{42DBA4C7-3397-4D7D-BCB6-7A52273B2A5D}" type="presParOf" srcId="{AB68E5DE-70C3-4B49-80E5-7A603CC3EA94}" destId="{04511A14-4C80-4FA3-B42D-0C5FDA659B85}" srcOrd="11" destOrd="0" presId="urn:microsoft.com/office/officeart/2005/8/layout/hierarchy3"/>
    <dgm:cxn modelId="{782D6795-552D-42CF-86A2-9FCE253DBA68}" type="presParOf" srcId="{470FCEB8-434C-403D-B9CF-9BD27EEE0762}" destId="{A228D9AD-A3AA-4902-B4CD-EA2F00D44227}" srcOrd="1" destOrd="0" presId="urn:microsoft.com/office/officeart/2005/8/layout/hierarchy3"/>
    <dgm:cxn modelId="{483E965C-6AD2-4D05-9710-F5FE890779D0}" type="presParOf" srcId="{A228D9AD-A3AA-4902-B4CD-EA2F00D44227}" destId="{08CF1446-D61B-49A8-BC71-14FA63F1DB75}" srcOrd="0" destOrd="0" presId="urn:microsoft.com/office/officeart/2005/8/layout/hierarchy3"/>
    <dgm:cxn modelId="{1F7FF497-EF31-449E-9187-A940E599A56D}" type="presParOf" srcId="{08CF1446-D61B-49A8-BC71-14FA63F1DB75}" destId="{2CB38E9E-1080-4C6B-AD8C-AE80FD8DBDAD}" srcOrd="0" destOrd="0" presId="urn:microsoft.com/office/officeart/2005/8/layout/hierarchy3"/>
    <dgm:cxn modelId="{75D14B4E-46D8-4E69-806D-BFAFC5C93AD9}" type="presParOf" srcId="{08CF1446-D61B-49A8-BC71-14FA63F1DB75}" destId="{E9B4F151-B247-4D30-ADFA-118940E33549}" srcOrd="1" destOrd="0" presId="urn:microsoft.com/office/officeart/2005/8/layout/hierarchy3"/>
    <dgm:cxn modelId="{59690539-639F-43B7-8121-856B346FCB51}" type="presParOf" srcId="{A228D9AD-A3AA-4902-B4CD-EA2F00D44227}" destId="{E10C64CE-7F2F-421E-B323-DC117CDE4EFB}" srcOrd="1" destOrd="0" presId="urn:microsoft.com/office/officeart/2005/8/layout/hierarchy3"/>
    <dgm:cxn modelId="{307C9B07-848D-4C98-87BB-92E903D20CE7}" type="presParOf" srcId="{E10C64CE-7F2F-421E-B323-DC117CDE4EFB}" destId="{3C836C1F-3CEE-485B-B5D0-1BF939AE6CA6}" srcOrd="0" destOrd="0" presId="urn:microsoft.com/office/officeart/2005/8/layout/hierarchy3"/>
    <dgm:cxn modelId="{622633A4-33F8-447D-81AD-C65337A42677}" type="presParOf" srcId="{E10C64CE-7F2F-421E-B323-DC117CDE4EFB}" destId="{2EF53C35-8C28-4CAB-B78B-282271BE8E84}" srcOrd="1" destOrd="0" presId="urn:microsoft.com/office/officeart/2005/8/layout/hierarchy3"/>
    <dgm:cxn modelId="{92CBE0D0-CEDB-49A7-818B-6CEF11C43905}" type="presParOf" srcId="{E10C64CE-7F2F-421E-B323-DC117CDE4EFB}" destId="{F5D08F95-37D1-44CB-A625-D7D3BA7FBFC6}" srcOrd="2" destOrd="0" presId="urn:microsoft.com/office/officeart/2005/8/layout/hierarchy3"/>
    <dgm:cxn modelId="{A4B11A10-D5F3-4E95-B53D-F84911D7F85F}" type="presParOf" srcId="{E10C64CE-7F2F-421E-B323-DC117CDE4EFB}" destId="{4EBC06BA-DC27-46B4-BCD1-E34ACD1DB69F}" srcOrd="3" destOrd="0" presId="urn:microsoft.com/office/officeart/2005/8/layout/hierarchy3"/>
    <dgm:cxn modelId="{ED3877EC-BDF4-47D2-9C8F-7D841AC68AFE}" type="presParOf" srcId="{E10C64CE-7F2F-421E-B323-DC117CDE4EFB}" destId="{4C9617DE-F343-4165-BA79-730A14C0FB9F}" srcOrd="4" destOrd="0" presId="urn:microsoft.com/office/officeart/2005/8/layout/hierarchy3"/>
    <dgm:cxn modelId="{3072F02E-7C1C-4DE7-9F17-E457F4EEB0F8}" type="presParOf" srcId="{E10C64CE-7F2F-421E-B323-DC117CDE4EFB}" destId="{6D190AD5-92DD-4FB9-8FA4-31F53432FF9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3CC54A-5081-4C5E-B1DA-3E9CA7C5C7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BFD1E-65E1-4C5D-AC59-5127D500E3A5}">
      <dgm:prSet phldrT="[Text]"/>
      <dgm:spPr/>
      <dgm:t>
        <a:bodyPr/>
        <a:lstStyle/>
        <a:p>
          <a:r>
            <a:rPr lang="en-US" dirty="0" smtClean="0"/>
            <a:t>Judgmental sampling /Purposive Sampling</a:t>
          </a:r>
          <a:endParaRPr lang="en-US" dirty="0"/>
        </a:p>
      </dgm:t>
    </dgm:pt>
    <dgm:pt modelId="{84371137-4EF7-4AD9-A0E1-8154E9D473E1}" type="parTrans" cxnId="{AC6D7E10-52FB-4BA6-B968-41D269CED131}">
      <dgm:prSet/>
      <dgm:spPr/>
      <dgm:t>
        <a:bodyPr/>
        <a:lstStyle/>
        <a:p>
          <a:endParaRPr lang="en-US"/>
        </a:p>
      </dgm:t>
    </dgm:pt>
    <dgm:pt modelId="{CCDA771E-F9F5-44F6-AEA3-CF07AC33B01B}" type="sibTrans" cxnId="{AC6D7E10-52FB-4BA6-B968-41D269CED131}">
      <dgm:prSet/>
      <dgm:spPr/>
      <dgm:t>
        <a:bodyPr/>
        <a:lstStyle/>
        <a:p>
          <a:endParaRPr lang="en-US"/>
        </a:p>
      </dgm:t>
    </dgm:pt>
    <dgm:pt modelId="{C2DD9BB3-59BB-4316-9E8C-44601E0C2E4D}">
      <dgm:prSet phldrT="[Text]"/>
      <dgm:spPr/>
      <dgm:t>
        <a:bodyPr/>
        <a:lstStyle/>
        <a:p>
          <a:r>
            <a:rPr lang="en-US" dirty="0" smtClean="0"/>
            <a:t>Judgmental sampling is a non-probability sampling technique where the researcher selects units to be sampled based on their knowledge and professional judgment.</a:t>
          </a:r>
          <a:endParaRPr lang="en-US" dirty="0"/>
        </a:p>
      </dgm:t>
    </dgm:pt>
    <dgm:pt modelId="{9229DDCE-6921-4E9C-90E9-FE40BAC14D00}" type="parTrans" cxnId="{DE5148F8-F1E1-4AFB-82AE-9A1FA6A28ECB}">
      <dgm:prSet/>
      <dgm:spPr/>
      <dgm:t>
        <a:bodyPr/>
        <a:lstStyle/>
        <a:p>
          <a:endParaRPr lang="en-US"/>
        </a:p>
      </dgm:t>
    </dgm:pt>
    <dgm:pt modelId="{BB155BFE-DF4A-4546-A231-83C9A6AEEFA5}" type="sibTrans" cxnId="{DE5148F8-F1E1-4AFB-82AE-9A1FA6A28ECB}">
      <dgm:prSet/>
      <dgm:spPr/>
      <dgm:t>
        <a:bodyPr/>
        <a:lstStyle/>
        <a:p>
          <a:endParaRPr lang="en-US"/>
        </a:p>
      </dgm:t>
    </dgm:pt>
    <dgm:pt modelId="{DAA045C5-FC0F-479C-BB2F-DB53BFA46354}">
      <dgm:prSet phldrT="[Text]"/>
      <dgm:spPr/>
      <dgm:t>
        <a:bodyPr/>
        <a:lstStyle/>
        <a:p>
          <a:r>
            <a:rPr lang="en-US" dirty="0" smtClean="0"/>
            <a:t>It is also known as purposive sampling and authoritative sampling.</a:t>
          </a:r>
          <a:endParaRPr lang="en-US" dirty="0"/>
        </a:p>
      </dgm:t>
    </dgm:pt>
    <dgm:pt modelId="{47FBDF03-ABD1-4FDA-94AF-A65A36FCA3F2}" type="parTrans" cxnId="{EDAC3258-903F-4B9A-B616-BC7E1977E1D8}">
      <dgm:prSet/>
      <dgm:spPr/>
      <dgm:t>
        <a:bodyPr/>
        <a:lstStyle/>
        <a:p>
          <a:endParaRPr lang="en-US"/>
        </a:p>
      </dgm:t>
    </dgm:pt>
    <dgm:pt modelId="{9BD1DFF9-32B8-4A7B-9EC6-70564AB46F38}" type="sibTrans" cxnId="{EDAC3258-903F-4B9A-B616-BC7E1977E1D8}">
      <dgm:prSet/>
      <dgm:spPr/>
      <dgm:t>
        <a:bodyPr/>
        <a:lstStyle/>
        <a:p>
          <a:endParaRPr lang="en-US"/>
        </a:p>
      </dgm:t>
    </dgm:pt>
    <dgm:pt modelId="{3CE600CA-9F88-4F78-BA83-17284B6B7509}">
      <dgm:prSet phldrT="[Text]"/>
      <dgm:spPr/>
      <dgm:t>
        <a:bodyPr/>
        <a:lstStyle/>
        <a:p>
          <a:r>
            <a:rPr lang="en-US" dirty="0" smtClean="0"/>
            <a:t>Quota Sampling</a:t>
          </a:r>
          <a:endParaRPr lang="en-US" dirty="0"/>
        </a:p>
      </dgm:t>
    </dgm:pt>
    <dgm:pt modelId="{181B2471-08CB-4AB4-96D9-311DA60DC5E8}" type="parTrans" cxnId="{A62067EA-4AC7-4D8C-8031-6BFF1EFBCD35}">
      <dgm:prSet/>
      <dgm:spPr/>
      <dgm:t>
        <a:bodyPr/>
        <a:lstStyle/>
        <a:p>
          <a:endParaRPr lang="en-US"/>
        </a:p>
      </dgm:t>
    </dgm:pt>
    <dgm:pt modelId="{5342F344-BA57-45B5-9DB1-D4FC260B36A8}" type="sibTrans" cxnId="{A62067EA-4AC7-4D8C-8031-6BFF1EFBCD35}">
      <dgm:prSet/>
      <dgm:spPr/>
      <dgm:t>
        <a:bodyPr/>
        <a:lstStyle/>
        <a:p>
          <a:endParaRPr lang="en-US"/>
        </a:p>
      </dgm:t>
    </dgm:pt>
    <dgm:pt modelId="{EAE008FF-9B87-4EBC-83A8-552DA0017369}">
      <dgm:prSet phldrT="[Text]"/>
      <dgm:spPr/>
      <dgm:t>
        <a:bodyPr/>
        <a:lstStyle/>
        <a:p>
          <a:r>
            <a:rPr lang="en-US" b="0" dirty="0" smtClean="0"/>
            <a:t>Quota sampling is where you take a very tailored sample that’s in proportion to some characteristic or trait of a population.</a:t>
          </a:r>
          <a:endParaRPr lang="en-US" b="0" dirty="0"/>
        </a:p>
      </dgm:t>
    </dgm:pt>
    <dgm:pt modelId="{2F06DD3F-2C3C-4F9F-A7BA-D344CD0B4B3B}" type="parTrans" cxnId="{1EDDEB3E-4E97-4111-A6A1-9B4E8EC56AD3}">
      <dgm:prSet/>
      <dgm:spPr/>
      <dgm:t>
        <a:bodyPr/>
        <a:lstStyle/>
        <a:p>
          <a:endParaRPr lang="en-US"/>
        </a:p>
      </dgm:t>
    </dgm:pt>
    <dgm:pt modelId="{AD6C6BE2-9791-4AE1-80E6-0BA7829307CB}" type="sibTrans" cxnId="{1EDDEB3E-4E97-4111-A6A1-9B4E8EC56AD3}">
      <dgm:prSet/>
      <dgm:spPr/>
      <dgm:t>
        <a:bodyPr/>
        <a:lstStyle/>
        <a:p>
          <a:endParaRPr lang="en-US"/>
        </a:p>
      </dgm:t>
    </dgm:pt>
    <dgm:pt modelId="{371F0C5B-E2E6-4746-9522-C75147CE3BCD}" type="pres">
      <dgm:prSet presAssocID="{CA3CC54A-5081-4C5E-B1DA-3E9CA7C5C72A}" presName="Name0" presStyleCnt="0">
        <dgm:presLayoutVars>
          <dgm:dir/>
          <dgm:animLvl val="lvl"/>
          <dgm:resizeHandles val="exact"/>
        </dgm:presLayoutVars>
      </dgm:prSet>
      <dgm:spPr/>
    </dgm:pt>
    <dgm:pt modelId="{28533975-693F-4418-BEA4-34E4505B1FBD}" type="pres">
      <dgm:prSet presAssocID="{E51BFD1E-65E1-4C5D-AC59-5127D500E3A5}" presName="composite" presStyleCnt="0"/>
      <dgm:spPr/>
    </dgm:pt>
    <dgm:pt modelId="{BDB551CD-0841-4604-927C-CAA4D4DDEF55}" type="pres">
      <dgm:prSet presAssocID="{E51BFD1E-65E1-4C5D-AC59-5127D500E3A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2430C-1922-4FDF-99FF-C45B483EE77C}" type="pres">
      <dgm:prSet presAssocID="{E51BFD1E-65E1-4C5D-AC59-5127D500E3A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FFA5A-52BB-428F-9C22-03539F4503E9}" type="pres">
      <dgm:prSet presAssocID="{CCDA771E-F9F5-44F6-AEA3-CF07AC33B01B}" presName="space" presStyleCnt="0"/>
      <dgm:spPr/>
    </dgm:pt>
    <dgm:pt modelId="{AD8886C1-7E45-4CFA-A375-5B88495F68E3}" type="pres">
      <dgm:prSet presAssocID="{3CE600CA-9F88-4F78-BA83-17284B6B7509}" presName="composite" presStyleCnt="0"/>
      <dgm:spPr/>
    </dgm:pt>
    <dgm:pt modelId="{45AFE788-DE36-447F-AB4D-D894F93FAD9A}" type="pres">
      <dgm:prSet presAssocID="{3CE600CA-9F88-4F78-BA83-17284B6B75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4EDC7-3A58-4FDF-9C48-4C42A2123730}" type="pres">
      <dgm:prSet presAssocID="{3CE600CA-9F88-4F78-BA83-17284B6B750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2067EA-4AC7-4D8C-8031-6BFF1EFBCD35}" srcId="{CA3CC54A-5081-4C5E-B1DA-3E9CA7C5C72A}" destId="{3CE600CA-9F88-4F78-BA83-17284B6B7509}" srcOrd="1" destOrd="0" parTransId="{181B2471-08CB-4AB4-96D9-311DA60DC5E8}" sibTransId="{5342F344-BA57-45B5-9DB1-D4FC260B36A8}"/>
    <dgm:cxn modelId="{1EDDEB3E-4E97-4111-A6A1-9B4E8EC56AD3}" srcId="{3CE600CA-9F88-4F78-BA83-17284B6B7509}" destId="{EAE008FF-9B87-4EBC-83A8-552DA0017369}" srcOrd="0" destOrd="0" parTransId="{2F06DD3F-2C3C-4F9F-A7BA-D344CD0B4B3B}" sibTransId="{AD6C6BE2-9791-4AE1-80E6-0BA7829307CB}"/>
    <dgm:cxn modelId="{B4BFB78E-BAC9-4F0A-8F11-25F28F155E65}" type="presOf" srcId="{3CE600CA-9F88-4F78-BA83-17284B6B7509}" destId="{45AFE788-DE36-447F-AB4D-D894F93FAD9A}" srcOrd="0" destOrd="0" presId="urn:microsoft.com/office/officeart/2005/8/layout/hList1"/>
    <dgm:cxn modelId="{8BC4D74A-9DC8-4295-B7DB-DCB0955F2BB3}" type="presOf" srcId="{EAE008FF-9B87-4EBC-83A8-552DA0017369}" destId="{B4E4EDC7-3A58-4FDF-9C48-4C42A2123730}" srcOrd="0" destOrd="0" presId="urn:microsoft.com/office/officeart/2005/8/layout/hList1"/>
    <dgm:cxn modelId="{C4C7EF8A-37FD-4060-BE42-076569B63E87}" type="presOf" srcId="{C2DD9BB3-59BB-4316-9E8C-44601E0C2E4D}" destId="{2E02430C-1922-4FDF-99FF-C45B483EE77C}" srcOrd="0" destOrd="0" presId="urn:microsoft.com/office/officeart/2005/8/layout/hList1"/>
    <dgm:cxn modelId="{B1AD5D53-AAEE-4B61-A569-072DA581DD3E}" type="presOf" srcId="{CA3CC54A-5081-4C5E-B1DA-3E9CA7C5C72A}" destId="{371F0C5B-E2E6-4746-9522-C75147CE3BCD}" srcOrd="0" destOrd="0" presId="urn:microsoft.com/office/officeart/2005/8/layout/hList1"/>
    <dgm:cxn modelId="{DE5148F8-F1E1-4AFB-82AE-9A1FA6A28ECB}" srcId="{E51BFD1E-65E1-4C5D-AC59-5127D500E3A5}" destId="{C2DD9BB3-59BB-4316-9E8C-44601E0C2E4D}" srcOrd="0" destOrd="0" parTransId="{9229DDCE-6921-4E9C-90E9-FE40BAC14D00}" sibTransId="{BB155BFE-DF4A-4546-A231-83C9A6AEEFA5}"/>
    <dgm:cxn modelId="{E6ADEBBB-2DE4-4682-A75B-AD18DA9C8B82}" type="presOf" srcId="{DAA045C5-FC0F-479C-BB2F-DB53BFA46354}" destId="{2E02430C-1922-4FDF-99FF-C45B483EE77C}" srcOrd="0" destOrd="1" presId="urn:microsoft.com/office/officeart/2005/8/layout/hList1"/>
    <dgm:cxn modelId="{03E865FF-587B-4CAE-A48C-3D7510CD4124}" type="presOf" srcId="{E51BFD1E-65E1-4C5D-AC59-5127D500E3A5}" destId="{BDB551CD-0841-4604-927C-CAA4D4DDEF55}" srcOrd="0" destOrd="0" presId="urn:microsoft.com/office/officeart/2005/8/layout/hList1"/>
    <dgm:cxn modelId="{AC6D7E10-52FB-4BA6-B968-41D269CED131}" srcId="{CA3CC54A-5081-4C5E-B1DA-3E9CA7C5C72A}" destId="{E51BFD1E-65E1-4C5D-AC59-5127D500E3A5}" srcOrd="0" destOrd="0" parTransId="{84371137-4EF7-4AD9-A0E1-8154E9D473E1}" sibTransId="{CCDA771E-F9F5-44F6-AEA3-CF07AC33B01B}"/>
    <dgm:cxn modelId="{EDAC3258-903F-4B9A-B616-BC7E1977E1D8}" srcId="{E51BFD1E-65E1-4C5D-AC59-5127D500E3A5}" destId="{DAA045C5-FC0F-479C-BB2F-DB53BFA46354}" srcOrd="1" destOrd="0" parTransId="{47FBDF03-ABD1-4FDA-94AF-A65A36FCA3F2}" sibTransId="{9BD1DFF9-32B8-4A7B-9EC6-70564AB46F38}"/>
    <dgm:cxn modelId="{8B8805D3-7E7B-4CCE-9877-F19C276D7108}" type="presParOf" srcId="{371F0C5B-E2E6-4746-9522-C75147CE3BCD}" destId="{28533975-693F-4418-BEA4-34E4505B1FBD}" srcOrd="0" destOrd="0" presId="urn:microsoft.com/office/officeart/2005/8/layout/hList1"/>
    <dgm:cxn modelId="{3C758869-2B49-46BA-931E-F1C88D817FBF}" type="presParOf" srcId="{28533975-693F-4418-BEA4-34E4505B1FBD}" destId="{BDB551CD-0841-4604-927C-CAA4D4DDEF55}" srcOrd="0" destOrd="0" presId="urn:microsoft.com/office/officeart/2005/8/layout/hList1"/>
    <dgm:cxn modelId="{34971C98-1A60-4A7E-BE4E-64768971C34E}" type="presParOf" srcId="{28533975-693F-4418-BEA4-34E4505B1FBD}" destId="{2E02430C-1922-4FDF-99FF-C45B483EE77C}" srcOrd="1" destOrd="0" presId="urn:microsoft.com/office/officeart/2005/8/layout/hList1"/>
    <dgm:cxn modelId="{A4082040-651F-4079-A7CE-D8A3BDACC829}" type="presParOf" srcId="{371F0C5B-E2E6-4746-9522-C75147CE3BCD}" destId="{6ACFFA5A-52BB-428F-9C22-03539F4503E9}" srcOrd="1" destOrd="0" presId="urn:microsoft.com/office/officeart/2005/8/layout/hList1"/>
    <dgm:cxn modelId="{27BFF91A-D53F-4301-9570-5E87199DCC67}" type="presParOf" srcId="{371F0C5B-E2E6-4746-9522-C75147CE3BCD}" destId="{AD8886C1-7E45-4CFA-A375-5B88495F68E3}" srcOrd="2" destOrd="0" presId="urn:microsoft.com/office/officeart/2005/8/layout/hList1"/>
    <dgm:cxn modelId="{7AD61A7D-15A5-49CD-B5BD-A40C65E4DC0F}" type="presParOf" srcId="{AD8886C1-7E45-4CFA-A375-5B88495F68E3}" destId="{45AFE788-DE36-447F-AB4D-D894F93FAD9A}" srcOrd="0" destOrd="0" presId="urn:microsoft.com/office/officeart/2005/8/layout/hList1"/>
    <dgm:cxn modelId="{EAA39A90-69F0-4848-ABC3-E28BE077184E}" type="presParOf" srcId="{AD8886C1-7E45-4CFA-A375-5B88495F68E3}" destId="{B4E4EDC7-3A58-4FDF-9C48-4C42A2123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CAC5FE-865A-41A4-84F5-AD1295BE6F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63EE2-50A5-4891-B1F0-B7F1804F4CC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Probability Sampling</a:t>
          </a:r>
          <a:endParaRPr lang="en-US" dirty="0"/>
        </a:p>
      </dgm:t>
    </dgm:pt>
    <dgm:pt modelId="{57C1ACD9-1EE6-43F0-B03E-2738563701B3}" type="parTrans" cxnId="{BC529715-4D2B-4F94-B600-3496C3713A26}">
      <dgm:prSet/>
      <dgm:spPr/>
      <dgm:t>
        <a:bodyPr/>
        <a:lstStyle/>
        <a:p>
          <a:endParaRPr lang="en-US"/>
        </a:p>
      </dgm:t>
    </dgm:pt>
    <dgm:pt modelId="{4CEC87E4-E4D6-429A-96CC-4DA280C29C52}" type="sibTrans" cxnId="{BC529715-4D2B-4F94-B600-3496C3713A26}">
      <dgm:prSet/>
      <dgm:spPr/>
      <dgm:t>
        <a:bodyPr/>
        <a:lstStyle/>
        <a:p>
          <a:endParaRPr lang="en-US"/>
        </a:p>
      </dgm:t>
    </dgm:pt>
    <dgm:pt modelId="{79473A51-AB04-4AA7-AE4B-831BCF4F8975}">
      <dgm:prSet phldrT="[Text]"/>
      <dgm:spPr/>
      <dgm:t>
        <a:bodyPr/>
        <a:lstStyle/>
        <a:p>
          <a:r>
            <a:rPr lang="en-US" dirty="0" smtClean="0"/>
            <a:t>SRS with replacement</a:t>
          </a:r>
          <a:endParaRPr lang="en-US" dirty="0"/>
        </a:p>
      </dgm:t>
    </dgm:pt>
    <dgm:pt modelId="{AE3236AF-82D0-4AD9-AD7A-5F0A0734F505}" type="parTrans" cxnId="{E7A2842D-B70E-4D83-BEFC-BE336EC72297}">
      <dgm:prSet/>
      <dgm:spPr/>
      <dgm:t>
        <a:bodyPr/>
        <a:lstStyle/>
        <a:p>
          <a:endParaRPr lang="en-US"/>
        </a:p>
      </dgm:t>
    </dgm:pt>
    <dgm:pt modelId="{9A4F0433-1790-4E99-98C8-29E7B626A3B6}" type="sibTrans" cxnId="{E7A2842D-B70E-4D83-BEFC-BE336EC72297}">
      <dgm:prSet/>
      <dgm:spPr/>
      <dgm:t>
        <a:bodyPr/>
        <a:lstStyle/>
        <a:p>
          <a:endParaRPr lang="en-US"/>
        </a:p>
      </dgm:t>
    </dgm:pt>
    <dgm:pt modelId="{DF79D331-6C7E-4995-BE9E-EE1463910BF7}">
      <dgm:prSet phldrT="[Text]"/>
      <dgm:spPr/>
      <dgm:t>
        <a:bodyPr/>
        <a:lstStyle/>
        <a:p>
          <a:r>
            <a:rPr lang="en-US" dirty="0" smtClean="0"/>
            <a:t>SRS without Replacements</a:t>
          </a:r>
          <a:endParaRPr lang="en-US" dirty="0"/>
        </a:p>
      </dgm:t>
    </dgm:pt>
    <dgm:pt modelId="{DBBD8322-A024-48B6-9CA9-9C552260B7FF}" type="parTrans" cxnId="{A99B6422-36CD-47FB-A24D-89B98723E799}">
      <dgm:prSet/>
      <dgm:spPr/>
      <dgm:t>
        <a:bodyPr/>
        <a:lstStyle/>
        <a:p>
          <a:endParaRPr lang="en-US"/>
        </a:p>
      </dgm:t>
    </dgm:pt>
    <dgm:pt modelId="{FD539C44-7683-4AE8-921A-E3C0298FDA1C}" type="sibTrans" cxnId="{A99B6422-36CD-47FB-A24D-89B98723E799}">
      <dgm:prSet/>
      <dgm:spPr/>
      <dgm:t>
        <a:bodyPr/>
        <a:lstStyle/>
        <a:p>
          <a:endParaRPr lang="en-US"/>
        </a:p>
      </dgm:t>
    </dgm:pt>
    <dgm:pt modelId="{5FDB6ACC-E81E-4207-9701-D8A56D69FC46}">
      <dgm:prSet phldrT="[Text]"/>
      <dgm:spPr/>
      <dgm:t>
        <a:bodyPr/>
        <a:lstStyle/>
        <a:p>
          <a:r>
            <a:rPr lang="en-US" dirty="0" smtClean="0"/>
            <a:t>Non-Probability Sampling</a:t>
          </a:r>
          <a:endParaRPr lang="en-US" dirty="0"/>
        </a:p>
      </dgm:t>
    </dgm:pt>
    <dgm:pt modelId="{ACE70882-3D96-47E4-91DA-5F39E099F1C8}" type="parTrans" cxnId="{3B4E688F-7269-4987-BE7D-A3A3C9B09E01}">
      <dgm:prSet/>
      <dgm:spPr/>
      <dgm:t>
        <a:bodyPr/>
        <a:lstStyle/>
        <a:p>
          <a:endParaRPr lang="en-US"/>
        </a:p>
      </dgm:t>
    </dgm:pt>
    <dgm:pt modelId="{A786C49A-3000-4779-8966-8DEFA226EB33}" type="sibTrans" cxnId="{3B4E688F-7269-4987-BE7D-A3A3C9B09E01}">
      <dgm:prSet/>
      <dgm:spPr/>
      <dgm:t>
        <a:bodyPr/>
        <a:lstStyle/>
        <a:p>
          <a:endParaRPr lang="en-US"/>
        </a:p>
      </dgm:t>
    </dgm:pt>
    <dgm:pt modelId="{C7AF32DA-6EC2-4955-B2B8-14F59622A065}">
      <dgm:prSet phldrT="[Text]"/>
      <dgm:spPr/>
      <dgm:t>
        <a:bodyPr/>
        <a:lstStyle/>
        <a:p>
          <a:r>
            <a:rPr lang="en-US" dirty="0" smtClean="0"/>
            <a:t>Judgement Sampling</a:t>
          </a:r>
          <a:endParaRPr lang="en-US" dirty="0"/>
        </a:p>
      </dgm:t>
    </dgm:pt>
    <dgm:pt modelId="{C8AF2C07-0E9D-4DF4-A269-A1ECD60EDD0C}" type="parTrans" cxnId="{ACA6BFFE-3F7E-49DF-BE57-7163292F4BD6}">
      <dgm:prSet/>
      <dgm:spPr/>
      <dgm:t>
        <a:bodyPr/>
        <a:lstStyle/>
        <a:p>
          <a:endParaRPr lang="en-US"/>
        </a:p>
      </dgm:t>
    </dgm:pt>
    <dgm:pt modelId="{BBA43EA1-C657-4B07-900C-568501A4DECE}" type="sibTrans" cxnId="{ACA6BFFE-3F7E-49DF-BE57-7163292F4BD6}">
      <dgm:prSet/>
      <dgm:spPr/>
      <dgm:t>
        <a:bodyPr/>
        <a:lstStyle/>
        <a:p>
          <a:endParaRPr lang="en-US"/>
        </a:p>
      </dgm:t>
    </dgm:pt>
    <dgm:pt modelId="{45ECB4C9-BD1C-425A-90D0-115B9205AD97}">
      <dgm:prSet phldrT="[Text]"/>
      <dgm:spPr/>
      <dgm:t>
        <a:bodyPr/>
        <a:lstStyle/>
        <a:p>
          <a:r>
            <a:rPr lang="en-US" dirty="0" smtClean="0"/>
            <a:t>Quota Sampling</a:t>
          </a:r>
          <a:endParaRPr lang="en-US" dirty="0"/>
        </a:p>
      </dgm:t>
    </dgm:pt>
    <dgm:pt modelId="{798A9F5A-6201-4BBC-9145-7B2D2BADFE3D}" type="parTrans" cxnId="{C213D632-79F7-47AA-941D-FA6B9979D32A}">
      <dgm:prSet/>
      <dgm:spPr/>
      <dgm:t>
        <a:bodyPr/>
        <a:lstStyle/>
        <a:p>
          <a:endParaRPr lang="en-US"/>
        </a:p>
      </dgm:t>
    </dgm:pt>
    <dgm:pt modelId="{BCA7E010-C67D-410C-A90C-7CFCFEB0784A}" type="sibTrans" cxnId="{C213D632-79F7-47AA-941D-FA6B9979D32A}">
      <dgm:prSet/>
      <dgm:spPr/>
      <dgm:t>
        <a:bodyPr/>
        <a:lstStyle/>
        <a:p>
          <a:endParaRPr lang="en-US"/>
        </a:p>
      </dgm:t>
    </dgm:pt>
    <dgm:pt modelId="{E3DD7EAE-531D-47C4-BD9A-F25C3279FA0D}">
      <dgm:prSet phldrT="[Text]"/>
      <dgm:spPr/>
      <dgm:t>
        <a:bodyPr/>
        <a:lstStyle/>
        <a:p>
          <a:r>
            <a:rPr lang="en-US" dirty="0" smtClean="0"/>
            <a:t>Stratified RS</a:t>
          </a:r>
          <a:endParaRPr lang="en-US" dirty="0"/>
        </a:p>
      </dgm:t>
    </dgm:pt>
    <dgm:pt modelId="{089BD36B-52E3-4FA9-96C6-A9315834F0C4}" type="parTrans" cxnId="{5D36FE2F-86B1-41B6-ABB2-B6A486BF43BC}">
      <dgm:prSet/>
      <dgm:spPr/>
      <dgm:t>
        <a:bodyPr/>
        <a:lstStyle/>
        <a:p>
          <a:endParaRPr lang="en-US"/>
        </a:p>
      </dgm:t>
    </dgm:pt>
    <dgm:pt modelId="{3791C5DE-3E19-4382-B205-8084006CF610}" type="sibTrans" cxnId="{5D36FE2F-86B1-41B6-ABB2-B6A486BF43BC}">
      <dgm:prSet/>
      <dgm:spPr/>
      <dgm:t>
        <a:bodyPr/>
        <a:lstStyle/>
        <a:p>
          <a:endParaRPr lang="en-US"/>
        </a:p>
      </dgm:t>
    </dgm:pt>
    <dgm:pt modelId="{8A51D764-423E-4FB4-99EC-28C66A96F383}">
      <dgm:prSet phldrT="[Text]"/>
      <dgm:spPr/>
      <dgm:t>
        <a:bodyPr/>
        <a:lstStyle/>
        <a:p>
          <a:r>
            <a:rPr lang="en-US" dirty="0" smtClean="0"/>
            <a:t>Systematic RS</a:t>
          </a:r>
          <a:endParaRPr lang="en-US" dirty="0"/>
        </a:p>
      </dgm:t>
    </dgm:pt>
    <dgm:pt modelId="{A470D5B4-2E77-4074-B630-1900FFCBEFB4}" type="parTrans" cxnId="{C952777F-4B0F-48BB-9877-99E0959FAD22}">
      <dgm:prSet/>
      <dgm:spPr/>
      <dgm:t>
        <a:bodyPr/>
        <a:lstStyle/>
        <a:p>
          <a:endParaRPr lang="en-US"/>
        </a:p>
      </dgm:t>
    </dgm:pt>
    <dgm:pt modelId="{179800AE-EE1F-4D03-8BC8-9993C42A0949}" type="sibTrans" cxnId="{C952777F-4B0F-48BB-9877-99E0959FAD22}">
      <dgm:prSet/>
      <dgm:spPr/>
      <dgm:t>
        <a:bodyPr/>
        <a:lstStyle/>
        <a:p>
          <a:endParaRPr lang="en-US"/>
        </a:p>
      </dgm:t>
    </dgm:pt>
    <dgm:pt modelId="{395F2421-8657-4A3C-AEFD-E581BB93D5AC}">
      <dgm:prSet phldrT="[Text]"/>
      <dgm:spPr/>
      <dgm:t>
        <a:bodyPr/>
        <a:lstStyle/>
        <a:p>
          <a:r>
            <a:rPr lang="en-US" dirty="0" smtClean="0"/>
            <a:t>Multi-Stage RS</a:t>
          </a:r>
          <a:endParaRPr lang="en-US" dirty="0"/>
        </a:p>
      </dgm:t>
    </dgm:pt>
    <dgm:pt modelId="{E39EB2B0-22B6-482A-A1B1-61A96FBBF499}" type="parTrans" cxnId="{CF3ADAD1-CFBA-4C53-AEFE-59A08D461DF8}">
      <dgm:prSet/>
      <dgm:spPr/>
      <dgm:t>
        <a:bodyPr/>
        <a:lstStyle/>
        <a:p>
          <a:endParaRPr lang="en-US"/>
        </a:p>
      </dgm:t>
    </dgm:pt>
    <dgm:pt modelId="{EB027E1C-89D6-43D5-8138-0694BA2EF4CB}" type="sibTrans" cxnId="{CF3ADAD1-CFBA-4C53-AEFE-59A08D461DF8}">
      <dgm:prSet/>
      <dgm:spPr/>
      <dgm:t>
        <a:bodyPr/>
        <a:lstStyle/>
        <a:p>
          <a:endParaRPr lang="en-US"/>
        </a:p>
      </dgm:t>
    </dgm:pt>
    <dgm:pt modelId="{7AF22930-9292-4157-83CA-D2E5EFF729DE}">
      <dgm:prSet phldrT="[Text]"/>
      <dgm:spPr/>
      <dgm:t>
        <a:bodyPr/>
        <a:lstStyle/>
        <a:p>
          <a:r>
            <a:rPr lang="en-US" dirty="0" smtClean="0"/>
            <a:t>Cluster Sampling</a:t>
          </a:r>
          <a:endParaRPr lang="en-US" dirty="0"/>
        </a:p>
      </dgm:t>
    </dgm:pt>
    <dgm:pt modelId="{09C4FBD8-4E19-418B-9BBD-00553D8F9B87}" type="parTrans" cxnId="{50F365E0-0070-466A-9C41-0E56C6A2BE30}">
      <dgm:prSet/>
      <dgm:spPr/>
      <dgm:t>
        <a:bodyPr/>
        <a:lstStyle/>
        <a:p>
          <a:endParaRPr lang="en-US"/>
        </a:p>
      </dgm:t>
    </dgm:pt>
    <dgm:pt modelId="{56068147-0192-480E-9133-1D5DFCB01D06}" type="sibTrans" cxnId="{50F365E0-0070-466A-9C41-0E56C6A2BE30}">
      <dgm:prSet/>
      <dgm:spPr/>
      <dgm:t>
        <a:bodyPr/>
        <a:lstStyle/>
        <a:p>
          <a:endParaRPr lang="en-US"/>
        </a:p>
      </dgm:t>
    </dgm:pt>
    <dgm:pt modelId="{2AF4D952-DAA9-4173-8D43-E4B454FA5C0B}">
      <dgm:prSet phldrT="[Text]"/>
      <dgm:spPr/>
      <dgm:t>
        <a:bodyPr/>
        <a:lstStyle/>
        <a:p>
          <a:r>
            <a:rPr lang="en-US" dirty="0" smtClean="0"/>
            <a:t>Purposive Sampling</a:t>
          </a:r>
          <a:endParaRPr lang="en-US" dirty="0"/>
        </a:p>
      </dgm:t>
    </dgm:pt>
    <dgm:pt modelId="{46979F27-2AAE-458E-AED5-83FD341490FD}" type="parTrans" cxnId="{9591AFE3-CC96-4B2D-8876-FB28545D729B}">
      <dgm:prSet/>
      <dgm:spPr/>
      <dgm:t>
        <a:bodyPr/>
        <a:lstStyle/>
        <a:p>
          <a:endParaRPr lang="en-US"/>
        </a:p>
      </dgm:t>
    </dgm:pt>
    <dgm:pt modelId="{32B40C5C-FA1B-4D1A-AC3B-E14E71D87757}" type="sibTrans" cxnId="{9591AFE3-CC96-4B2D-8876-FB28545D729B}">
      <dgm:prSet/>
      <dgm:spPr/>
      <dgm:t>
        <a:bodyPr/>
        <a:lstStyle/>
        <a:p>
          <a:endParaRPr lang="en-US"/>
        </a:p>
      </dgm:t>
    </dgm:pt>
    <dgm:pt modelId="{470FCEB8-434C-403D-B9CF-9BD27EEE0762}" type="pres">
      <dgm:prSet presAssocID="{35CAC5FE-865A-41A4-84F5-AD1295BE6F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9C4EB6-0C93-44B9-BF48-BBAFACAFE9AB}" type="pres">
      <dgm:prSet presAssocID="{1C263EE2-50A5-4891-B1F0-B7F1804F4CC1}" presName="root" presStyleCnt="0"/>
      <dgm:spPr/>
    </dgm:pt>
    <dgm:pt modelId="{CAF497F9-4E9E-4BF9-9D80-C43F6589FE4A}" type="pres">
      <dgm:prSet presAssocID="{1C263EE2-50A5-4891-B1F0-B7F1804F4CC1}" presName="rootComposite" presStyleCnt="0"/>
      <dgm:spPr/>
    </dgm:pt>
    <dgm:pt modelId="{2C2FB96F-99D1-426A-8C7F-2216470B0F25}" type="pres">
      <dgm:prSet presAssocID="{1C263EE2-50A5-4891-B1F0-B7F1804F4CC1}" presName="rootText" presStyleLbl="node1" presStyleIdx="0" presStyleCnt="2" custLinFactNeighborX="1069" custLinFactNeighborY="2487"/>
      <dgm:spPr/>
      <dgm:t>
        <a:bodyPr/>
        <a:lstStyle/>
        <a:p>
          <a:endParaRPr lang="en-US"/>
        </a:p>
      </dgm:t>
    </dgm:pt>
    <dgm:pt modelId="{46B2EDAE-1547-4CD7-B380-C88D3C25A5A8}" type="pres">
      <dgm:prSet presAssocID="{1C263EE2-50A5-4891-B1F0-B7F1804F4CC1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68E5DE-70C3-4B49-80E5-7A603CC3EA94}" type="pres">
      <dgm:prSet presAssocID="{1C263EE2-50A5-4891-B1F0-B7F1804F4CC1}" presName="childShape" presStyleCnt="0"/>
      <dgm:spPr/>
    </dgm:pt>
    <dgm:pt modelId="{BD618AB6-D0B2-4BB7-8535-C2695D0BFC7E}" type="pres">
      <dgm:prSet presAssocID="{AE3236AF-82D0-4AD9-AD7A-5F0A0734F50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CA8AF780-FC5C-46FC-AA86-B318EC1810D0}" type="pres">
      <dgm:prSet presAssocID="{79473A51-AB04-4AA7-AE4B-831BCF4F8975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644B-25FB-41C2-A8FC-0BE274AB3747}" type="pres">
      <dgm:prSet presAssocID="{DBBD8322-A024-48B6-9CA9-9C552260B7FF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345B3D-900E-4755-A307-A4744D293E31}" type="pres">
      <dgm:prSet presAssocID="{DF79D331-6C7E-4995-BE9E-EE1463910BF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5747-270B-4B5A-A8A4-B9D21E5E859A}" type="pres">
      <dgm:prSet presAssocID="{089BD36B-52E3-4FA9-96C6-A9315834F0C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B995CEFD-D5FD-492D-9AD4-7AA817BFC52C}" type="pres">
      <dgm:prSet presAssocID="{E3DD7EAE-531D-47C4-BD9A-F25C3279FA0D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23200-18A4-47A3-8B50-0E148AD317F4}" type="pres">
      <dgm:prSet presAssocID="{A470D5B4-2E77-4074-B630-1900FFCBEFB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0AF3FA9A-858C-456D-9D69-9726A0E606C4}" type="pres">
      <dgm:prSet presAssocID="{8A51D764-423E-4FB4-99EC-28C66A96F383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8B932-9923-4801-BD98-97F8C816B535}" type="pres">
      <dgm:prSet presAssocID="{E39EB2B0-22B6-482A-A1B1-61A96FBBF49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469289D-1023-4F75-99F7-99C70695C214}" type="pres">
      <dgm:prSet presAssocID="{395F2421-8657-4A3C-AEFD-E581BB93D5A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1DF66-40E4-4A1B-B621-EC948C539632}" type="pres">
      <dgm:prSet presAssocID="{09C4FBD8-4E19-418B-9BBD-00553D8F9B87}" presName="Name13" presStyleLbl="parChTrans1D2" presStyleIdx="5" presStyleCnt="9"/>
      <dgm:spPr/>
      <dgm:t>
        <a:bodyPr/>
        <a:lstStyle/>
        <a:p>
          <a:endParaRPr lang="en-US"/>
        </a:p>
      </dgm:t>
    </dgm:pt>
    <dgm:pt modelId="{04511A14-4C80-4FA3-B42D-0C5FDA659B85}" type="pres">
      <dgm:prSet presAssocID="{7AF22930-9292-4157-83CA-D2E5EFF729D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8D9AD-A3AA-4902-B4CD-EA2F00D44227}" type="pres">
      <dgm:prSet presAssocID="{5FDB6ACC-E81E-4207-9701-D8A56D69FC46}" presName="root" presStyleCnt="0"/>
      <dgm:spPr/>
    </dgm:pt>
    <dgm:pt modelId="{08CF1446-D61B-49A8-BC71-14FA63F1DB75}" type="pres">
      <dgm:prSet presAssocID="{5FDB6ACC-E81E-4207-9701-D8A56D69FC46}" presName="rootComposite" presStyleCnt="0"/>
      <dgm:spPr/>
    </dgm:pt>
    <dgm:pt modelId="{2CB38E9E-1080-4C6B-AD8C-AE80FD8DBDAD}" type="pres">
      <dgm:prSet presAssocID="{5FDB6ACC-E81E-4207-9701-D8A56D69FC46}" presName="rootText" presStyleLbl="node1" presStyleIdx="1" presStyleCnt="2"/>
      <dgm:spPr/>
      <dgm:t>
        <a:bodyPr/>
        <a:lstStyle/>
        <a:p>
          <a:endParaRPr lang="en-US"/>
        </a:p>
      </dgm:t>
    </dgm:pt>
    <dgm:pt modelId="{E9B4F151-B247-4D30-ADFA-118940E33549}" type="pres">
      <dgm:prSet presAssocID="{5FDB6ACC-E81E-4207-9701-D8A56D69FC46}" presName="rootConnector" presStyleLbl="node1" presStyleIdx="1" presStyleCnt="2"/>
      <dgm:spPr/>
      <dgm:t>
        <a:bodyPr/>
        <a:lstStyle/>
        <a:p>
          <a:endParaRPr lang="en-US"/>
        </a:p>
      </dgm:t>
    </dgm:pt>
    <dgm:pt modelId="{E10C64CE-7F2F-421E-B323-DC117CDE4EFB}" type="pres">
      <dgm:prSet presAssocID="{5FDB6ACC-E81E-4207-9701-D8A56D69FC46}" presName="childShape" presStyleCnt="0"/>
      <dgm:spPr/>
    </dgm:pt>
    <dgm:pt modelId="{3C836C1F-3CEE-485B-B5D0-1BF939AE6CA6}" type="pres">
      <dgm:prSet presAssocID="{C8AF2C07-0E9D-4DF4-A269-A1ECD60EDD0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2EF53C35-8C28-4CAB-B78B-282271BE8E84}" type="pres">
      <dgm:prSet presAssocID="{C7AF32DA-6EC2-4955-B2B8-14F59622A06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8F95-37D1-44CB-A625-D7D3BA7FBFC6}" type="pres">
      <dgm:prSet presAssocID="{798A9F5A-6201-4BBC-9145-7B2D2BADFE3D}" presName="Name13" presStyleLbl="parChTrans1D2" presStyleIdx="7" presStyleCnt="9"/>
      <dgm:spPr/>
      <dgm:t>
        <a:bodyPr/>
        <a:lstStyle/>
        <a:p>
          <a:endParaRPr lang="en-US"/>
        </a:p>
      </dgm:t>
    </dgm:pt>
    <dgm:pt modelId="{4EBC06BA-DC27-46B4-BCD1-E34ACD1DB69F}" type="pres">
      <dgm:prSet presAssocID="{45ECB4C9-BD1C-425A-90D0-115B9205AD9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617DE-F343-4165-BA79-730A14C0FB9F}" type="pres">
      <dgm:prSet presAssocID="{46979F27-2AAE-458E-AED5-83FD341490FD}" presName="Name13" presStyleLbl="parChTrans1D2" presStyleIdx="8" presStyleCnt="9"/>
      <dgm:spPr/>
      <dgm:t>
        <a:bodyPr/>
        <a:lstStyle/>
        <a:p>
          <a:endParaRPr lang="en-US"/>
        </a:p>
      </dgm:t>
    </dgm:pt>
    <dgm:pt modelId="{6D190AD5-92DD-4FB9-8FA4-31F53432FF9C}" type="pres">
      <dgm:prSet presAssocID="{2AF4D952-DAA9-4173-8D43-E4B454FA5C0B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680AB-51F5-40E3-B00A-2E851529EDA8}" type="presOf" srcId="{DF79D331-6C7E-4995-BE9E-EE1463910BF7}" destId="{41345B3D-900E-4755-A307-A4744D293E31}" srcOrd="0" destOrd="0" presId="urn:microsoft.com/office/officeart/2005/8/layout/hierarchy3"/>
    <dgm:cxn modelId="{74D442EC-D349-4993-9E72-3E270DFCEAEB}" type="presOf" srcId="{089BD36B-52E3-4FA9-96C6-A9315834F0C4}" destId="{4BFD5747-270B-4B5A-A8A4-B9D21E5E859A}" srcOrd="0" destOrd="0" presId="urn:microsoft.com/office/officeart/2005/8/layout/hierarchy3"/>
    <dgm:cxn modelId="{9F98B020-FBC9-4D52-B764-C994F68E4D5D}" type="presOf" srcId="{5FDB6ACC-E81E-4207-9701-D8A56D69FC46}" destId="{2CB38E9E-1080-4C6B-AD8C-AE80FD8DBDAD}" srcOrd="0" destOrd="0" presId="urn:microsoft.com/office/officeart/2005/8/layout/hierarchy3"/>
    <dgm:cxn modelId="{9591AFE3-CC96-4B2D-8876-FB28545D729B}" srcId="{5FDB6ACC-E81E-4207-9701-D8A56D69FC46}" destId="{2AF4D952-DAA9-4173-8D43-E4B454FA5C0B}" srcOrd="2" destOrd="0" parTransId="{46979F27-2AAE-458E-AED5-83FD341490FD}" sibTransId="{32B40C5C-FA1B-4D1A-AC3B-E14E71D87757}"/>
    <dgm:cxn modelId="{B8B25A3A-1259-4A24-A967-AD5CF28CE9F9}" type="presOf" srcId="{2AF4D952-DAA9-4173-8D43-E4B454FA5C0B}" destId="{6D190AD5-92DD-4FB9-8FA4-31F53432FF9C}" srcOrd="0" destOrd="0" presId="urn:microsoft.com/office/officeart/2005/8/layout/hierarchy3"/>
    <dgm:cxn modelId="{8FB38F5C-A25F-415D-82A1-D92DE85424D2}" type="presOf" srcId="{AE3236AF-82D0-4AD9-AD7A-5F0A0734F505}" destId="{BD618AB6-D0B2-4BB7-8535-C2695D0BFC7E}" srcOrd="0" destOrd="0" presId="urn:microsoft.com/office/officeart/2005/8/layout/hierarchy3"/>
    <dgm:cxn modelId="{9DA03821-6E62-4E3A-9807-4B4E71526656}" type="presOf" srcId="{C8AF2C07-0E9D-4DF4-A269-A1ECD60EDD0C}" destId="{3C836C1F-3CEE-485B-B5D0-1BF939AE6CA6}" srcOrd="0" destOrd="0" presId="urn:microsoft.com/office/officeart/2005/8/layout/hierarchy3"/>
    <dgm:cxn modelId="{B12D8AD9-34C3-4D7D-A143-C7E7A719884E}" type="presOf" srcId="{798A9F5A-6201-4BBC-9145-7B2D2BADFE3D}" destId="{F5D08F95-37D1-44CB-A625-D7D3BA7FBFC6}" srcOrd="0" destOrd="0" presId="urn:microsoft.com/office/officeart/2005/8/layout/hierarchy3"/>
    <dgm:cxn modelId="{0C0D7E31-F9AE-4398-A13F-CFAE9B822D5D}" type="presOf" srcId="{E3DD7EAE-531D-47C4-BD9A-F25C3279FA0D}" destId="{B995CEFD-D5FD-492D-9AD4-7AA817BFC52C}" srcOrd="0" destOrd="0" presId="urn:microsoft.com/office/officeart/2005/8/layout/hierarchy3"/>
    <dgm:cxn modelId="{ACA6BFFE-3F7E-49DF-BE57-7163292F4BD6}" srcId="{5FDB6ACC-E81E-4207-9701-D8A56D69FC46}" destId="{C7AF32DA-6EC2-4955-B2B8-14F59622A065}" srcOrd="0" destOrd="0" parTransId="{C8AF2C07-0E9D-4DF4-A269-A1ECD60EDD0C}" sibTransId="{BBA43EA1-C657-4B07-900C-568501A4DECE}"/>
    <dgm:cxn modelId="{49F860E0-CFD6-4F5A-A28D-D0067200571E}" type="presOf" srcId="{C7AF32DA-6EC2-4955-B2B8-14F59622A065}" destId="{2EF53C35-8C28-4CAB-B78B-282271BE8E84}" srcOrd="0" destOrd="0" presId="urn:microsoft.com/office/officeart/2005/8/layout/hierarchy3"/>
    <dgm:cxn modelId="{D90804FF-488F-4B00-A31C-B73DF3D2C5A3}" type="presOf" srcId="{46979F27-2AAE-458E-AED5-83FD341490FD}" destId="{4C9617DE-F343-4165-BA79-730A14C0FB9F}" srcOrd="0" destOrd="0" presId="urn:microsoft.com/office/officeart/2005/8/layout/hierarchy3"/>
    <dgm:cxn modelId="{C952777F-4B0F-48BB-9877-99E0959FAD22}" srcId="{1C263EE2-50A5-4891-B1F0-B7F1804F4CC1}" destId="{8A51D764-423E-4FB4-99EC-28C66A96F383}" srcOrd="3" destOrd="0" parTransId="{A470D5B4-2E77-4074-B630-1900FFCBEFB4}" sibTransId="{179800AE-EE1F-4D03-8BC8-9993C42A0949}"/>
    <dgm:cxn modelId="{50F365E0-0070-466A-9C41-0E56C6A2BE30}" srcId="{1C263EE2-50A5-4891-B1F0-B7F1804F4CC1}" destId="{7AF22930-9292-4157-83CA-D2E5EFF729DE}" srcOrd="5" destOrd="0" parTransId="{09C4FBD8-4E19-418B-9BBD-00553D8F9B87}" sibTransId="{56068147-0192-480E-9133-1D5DFCB01D06}"/>
    <dgm:cxn modelId="{70BC60F5-F795-4D06-93C7-FB489918F6BE}" type="presOf" srcId="{E39EB2B0-22B6-482A-A1B1-61A96FBBF499}" destId="{F528B932-9923-4801-BD98-97F8C816B535}" srcOrd="0" destOrd="0" presId="urn:microsoft.com/office/officeart/2005/8/layout/hierarchy3"/>
    <dgm:cxn modelId="{CF3ADAD1-CFBA-4C53-AEFE-59A08D461DF8}" srcId="{1C263EE2-50A5-4891-B1F0-B7F1804F4CC1}" destId="{395F2421-8657-4A3C-AEFD-E581BB93D5AC}" srcOrd="4" destOrd="0" parTransId="{E39EB2B0-22B6-482A-A1B1-61A96FBBF499}" sibTransId="{EB027E1C-89D6-43D5-8138-0694BA2EF4CB}"/>
    <dgm:cxn modelId="{C213D632-79F7-47AA-941D-FA6B9979D32A}" srcId="{5FDB6ACC-E81E-4207-9701-D8A56D69FC46}" destId="{45ECB4C9-BD1C-425A-90D0-115B9205AD97}" srcOrd="1" destOrd="0" parTransId="{798A9F5A-6201-4BBC-9145-7B2D2BADFE3D}" sibTransId="{BCA7E010-C67D-410C-A90C-7CFCFEB0784A}"/>
    <dgm:cxn modelId="{4DD0CD70-91CB-4C4F-880F-E1AB6071E658}" type="presOf" srcId="{1C263EE2-50A5-4891-B1F0-B7F1804F4CC1}" destId="{2C2FB96F-99D1-426A-8C7F-2216470B0F25}" srcOrd="0" destOrd="0" presId="urn:microsoft.com/office/officeart/2005/8/layout/hierarchy3"/>
    <dgm:cxn modelId="{F30EDFA4-0CBA-41C8-8BBA-495831B39156}" type="presOf" srcId="{5FDB6ACC-E81E-4207-9701-D8A56D69FC46}" destId="{E9B4F151-B247-4D30-ADFA-118940E33549}" srcOrd="1" destOrd="0" presId="urn:microsoft.com/office/officeart/2005/8/layout/hierarchy3"/>
    <dgm:cxn modelId="{121402EA-2784-4BFC-87DD-3DBC4B16D0E1}" type="presOf" srcId="{DBBD8322-A024-48B6-9CA9-9C552260B7FF}" destId="{BA90644B-25FB-41C2-A8FC-0BE274AB3747}" srcOrd="0" destOrd="0" presId="urn:microsoft.com/office/officeart/2005/8/layout/hierarchy3"/>
    <dgm:cxn modelId="{E7A2842D-B70E-4D83-BEFC-BE336EC72297}" srcId="{1C263EE2-50A5-4891-B1F0-B7F1804F4CC1}" destId="{79473A51-AB04-4AA7-AE4B-831BCF4F8975}" srcOrd="0" destOrd="0" parTransId="{AE3236AF-82D0-4AD9-AD7A-5F0A0734F505}" sibTransId="{9A4F0433-1790-4E99-98C8-29E7B626A3B6}"/>
    <dgm:cxn modelId="{ECBE72E1-9122-4A05-987B-5B28591E2D15}" type="presOf" srcId="{79473A51-AB04-4AA7-AE4B-831BCF4F8975}" destId="{CA8AF780-FC5C-46FC-AA86-B318EC1810D0}" srcOrd="0" destOrd="0" presId="urn:microsoft.com/office/officeart/2005/8/layout/hierarchy3"/>
    <dgm:cxn modelId="{7F21A84D-6B81-4DC8-86DC-ECCDF397D303}" type="presOf" srcId="{A470D5B4-2E77-4074-B630-1900FFCBEFB4}" destId="{3F623200-18A4-47A3-8B50-0E148AD317F4}" srcOrd="0" destOrd="0" presId="urn:microsoft.com/office/officeart/2005/8/layout/hierarchy3"/>
    <dgm:cxn modelId="{2867E6DD-D930-4060-9AEE-F00B8DEDDF13}" type="presOf" srcId="{35CAC5FE-865A-41A4-84F5-AD1295BE6FA5}" destId="{470FCEB8-434C-403D-B9CF-9BD27EEE0762}" srcOrd="0" destOrd="0" presId="urn:microsoft.com/office/officeart/2005/8/layout/hierarchy3"/>
    <dgm:cxn modelId="{93DE133A-61B5-4F13-91F7-7681251E8165}" type="presOf" srcId="{7AF22930-9292-4157-83CA-D2E5EFF729DE}" destId="{04511A14-4C80-4FA3-B42D-0C5FDA659B85}" srcOrd="0" destOrd="0" presId="urn:microsoft.com/office/officeart/2005/8/layout/hierarchy3"/>
    <dgm:cxn modelId="{1473F194-0DFC-473C-89F8-746B27178363}" type="presOf" srcId="{1C263EE2-50A5-4891-B1F0-B7F1804F4CC1}" destId="{46B2EDAE-1547-4CD7-B380-C88D3C25A5A8}" srcOrd="1" destOrd="0" presId="urn:microsoft.com/office/officeart/2005/8/layout/hierarchy3"/>
    <dgm:cxn modelId="{96CA484F-FF49-4DFE-A539-BD25D87F5475}" type="presOf" srcId="{45ECB4C9-BD1C-425A-90D0-115B9205AD97}" destId="{4EBC06BA-DC27-46B4-BCD1-E34ACD1DB69F}" srcOrd="0" destOrd="0" presId="urn:microsoft.com/office/officeart/2005/8/layout/hierarchy3"/>
    <dgm:cxn modelId="{3B4E688F-7269-4987-BE7D-A3A3C9B09E01}" srcId="{35CAC5FE-865A-41A4-84F5-AD1295BE6FA5}" destId="{5FDB6ACC-E81E-4207-9701-D8A56D69FC46}" srcOrd="1" destOrd="0" parTransId="{ACE70882-3D96-47E4-91DA-5F39E099F1C8}" sibTransId="{A786C49A-3000-4779-8966-8DEFA226EB33}"/>
    <dgm:cxn modelId="{A99B6422-36CD-47FB-A24D-89B98723E799}" srcId="{1C263EE2-50A5-4891-B1F0-B7F1804F4CC1}" destId="{DF79D331-6C7E-4995-BE9E-EE1463910BF7}" srcOrd="1" destOrd="0" parTransId="{DBBD8322-A024-48B6-9CA9-9C552260B7FF}" sibTransId="{FD539C44-7683-4AE8-921A-E3C0298FDA1C}"/>
    <dgm:cxn modelId="{64237A65-39C6-4454-BC24-8E82D6417DA7}" type="presOf" srcId="{8A51D764-423E-4FB4-99EC-28C66A96F383}" destId="{0AF3FA9A-858C-456D-9D69-9726A0E606C4}" srcOrd="0" destOrd="0" presId="urn:microsoft.com/office/officeart/2005/8/layout/hierarchy3"/>
    <dgm:cxn modelId="{FB494021-A528-4469-8127-BAB1C3E2E611}" type="presOf" srcId="{395F2421-8657-4A3C-AEFD-E581BB93D5AC}" destId="{D469289D-1023-4F75-99F7-99C70695C214}" srcOrd="0" destOrd="0" presId="urn:microsoft.com/office/officeart/2005/8/layout/hierarchy3"/>
    <dgm:cxn modelId="{8AC09C78-5475-422C-AA4A-6062F75F813D}" type="presOf" srcId="{09C4FBD8-4E19-418B-9BBD-00553D8F9B87}" destId="{2651DF66-40E4-4A1B-B621-EC948C539632}" srcOrd="0" destOrd="0" presId="urn:microsoft.com/office/officeart/2005/8/layout/hierarchy3"/>
    <dgm:cxn modelId="{5D36FE2F-86B1-41B6-ABB2-B6A486BF43BC}" srcId="{1C263EE2-50A5-4891-B1F0-B7F1804F4CC1}" destId="{E3DD7EAE-531D-47C4-BD9A-F25C3279FA0D}" srcOrd="2" destOrd="0" parTransId="{089BD36B-52E3-4FA9-96C6-A9315834F0C4}" sibTransId="{3791C5DE-3E19-4382-B205-8084006CF610}"/>
    <dgm:cxn modelId="{BC529715-4D2B-4F94-B600-3496C3713A26}" srcId="{35CAC5FE-865A-41A4-84F5-AD1295BE6FA5}" destId="{1C263EE2-50A5-4891-B1F0-B7F1804F4CC1}" srcOrd="0" destOrd="0" parTransId="{57C1ACD9-1EE6-43F0-B03E-2738563701B3}" sibTransId="{4CEC87E4-E4D6-429A-96CC-4DA280C29C52}"/>
    <dgm:cxn modelId="{6FA5742C-5B0F-4C98-B71B-99B998DF7876}" type="presParOf" srcId="{470FCEB8-434C-403D-B9CF-9BD27EEE0762}" destId="{F69C4EB6-0C93-44B9-BF48-BBAFACAFE9AB}" srcOrd="0" destOrd="0" presId="urn:microsoft.com/office/officeart/2005/8/layout/hierarchy3"/>
    <dgm:cxn modelId="{C88063EE-0AB7-4CBF-BAF3-01946E866154}" type="presParOf" srcId="{F69C4EB6-0C93-44B9-BF48-BBAFACAFE9AB}" destId="{CAF497F9-4E9E-4BF9-9D80-C43F6589FE4A}" srcOrd="0" destOrd="0" presId="urn:microsoft.com/office/officeart/2005/8/layout/hierarchy3"/>
    <dgm:cxn modelId="{ABCC7E3B-FA3B-4BBC-8392-BEB881EBCBF3}" type="presParOf" srcId="{CAF497F9-4E9E-4BF9-9D80-C43F6589FE4A}" destId="{2C2FB96F-99D1-426A-8C7F-2216470B0F25}" srcOrd="0" destOrd="0" presId="urn:microsoft.com/office/officeart/2005/8/layout/hierarchy3"/>
    <dgm:cxn modelId="{9B075EA0-3E7D-446C-9551-ADDA3C9F7364}" type="presParOf" srcId="{CAF497F9-4E9E-4BF9-9D80-C43F6589FE4A}" destId="{46B2EDAE-1547-4CD7-B380-C88D3C25A5A8}" srcOrd="1" destOrd="0" presId="urn:microsoft.com/office/officeart/2005/8/layout/hierarchy3"/>
    <dgm:cxn modelId="{63013BB1-B038-4C76-9E77-B75EB08D2932}" type="presParOf" srcId="{F69C4EB6-0C93-44B9-BF48-BBAFACAFE9AB}" destId="{AB68E5DE-70C3-4B49-80E5-7A603CC3EA94}" srcOrd="1" destOrd="0" presId="urn:microsoft.com/office/officeart/2005/8/layout/hierarchy3"/>
    <dgm:cxn modelId="{FF8CA458-A302-44CA-A44D-0313DC2FC5E8}" type="presParOf" srcId="{AB68E5DE-70C3-4B49-80E5-7A603CC3EA94}" destId="{BD618AB6-D0B2-4BB7-8535-C2695D0BFC7E}" srcOrd="0" destOrd="0" presId="urn:microsoft.com/office/officeart/2005/8/layout/hierarchy3"/>
    <dgm:cxn modelId="{BDC6D4DF-DE5E-4D0A-9407-9E7AA0641048}" type="presParOf" srcId="{AB68E5DE-70C3-4B49-80E5-7A603CC3EA94}" destId="{CA8AF780-FC5C-46FC-AA86-B318EC1810D0}" srcOrd="1" destOrd="0" presId="urn:microsoft.com/office/officeart/2005/8/layout/hierarchy3"/>
    <dgm:cxn modelId="{E95D6BFC-048E-48E8-B757-35591998739E}" type="presParOf" srcId="{AB68E5DE-70C3-4B49-80E5-7A603CC3EA94}" destId="{BA90644B-25FB-41C2-A8FC-0BE274AB3747}" srcOrd="2" destOrd="0" presId="urn:microsoft.com/office/officeart/2005/8/layout/hierarchy3"/>
    <dgm:cxn modelId="{F828D9D9-2129-4034-8D99-FC954433B7D6}" type="presParOf" srcId="{AB68E5DE-70C3-4B49-80E5-7A603CC3EA94}" destId="{41345B3D-900E-4755-A307-A4744D293E31}" srcOrd="3" destOrd="0" presId="urn:microsoft.com/office/officeart/2005/8/layout/hierarchy3"/>
    <dgm:cxn modelId="{D0C09061-FA89-46C8-B55E-8A4D0DEB3C3D}" type="presParOf" srcId="{AB68E5DE-70C3-4B49-80E5-7A603CC3EA94}" destId="{4BFD5747-270B-4B5A-A8A4-B9D21E5E859A}" srcOrd="4" destOrd="0" presId="urn:microsoft.com/office/officeart/2005/8/layout/hierarchy3"/>
    <dgm:cxn modelId="{89028BA7-B467-4A13-B548-1746AAB3B133}" type="presParOf" srcId="{AB68E5DE-70C3-4B49-80E5-7A603CC3EA94}" destId="{B995CEFD-D5FD-492D-9AD4-7AA817BFC52C}" srcOrd="5" destOrd="0" presId="urn:microsoft.com/office/officeart/2005/8/layout/hierarchy3"/>
    <dgm:cxn modelId="{DE859876-4F11-487F-B4DD-2733B691CE75}" type="presParOf" srcId="{AB68E5DE-70C3-4B49-80E5-7A603CC3EA94}" destId="{3F623200-18A4-47A3-8B50-0E148AD317F4}" srcOrd="6" destOrd="0" presId="urn:microsoft.com/office/officeart/2005/8/layout/hierarchy3"/>
    <dgm:cxn modelId="{79D7BC41-36D7-432C-86C3-0A4E563E5A2E}" type="presParOf" srcId="{AB68E5DE-70C3-4B49-80E5-7A603CC3EA94}" destId="{0AF3FA9A-858C-456D-9D69-9726A0E606C4}" srcOrd="7" destOrd="0" presId="urn:microsoft.com/office/officeart/2005/8/layout/hierarchy3"/>
    <dgm:cxn modelId="{5BF2B857-B8A6-4557-AB4F-E3F621459F66}" type="presParOf" srcId="{AB68E5DE-70C3-4B49-80E5-7A603CC3EA94}" destId="{F528B932-9923-4801-BD98-97F8C816B535}" srcOrd="8" destOrd="0" presId="urn:microsoft.com/office/officeart/2005/8/layout/hierarchy3"/>
    <dgm:cxn modelId="{069961B0-A936-4345-B657-5DBEA9C1D7F5}" type="presParOf" srcId="{AB68E5DE-70C3-4B49-80E5-7A603CC3EA94}" destId="{D469289D-1023-4F75-99F7-99C70695C214}" srcOrd="9" destOrd="0" presId="urn:microsoft.com/office/officeart/2005/8/layout/hierarchy3"/>
    <dgm:cxn modelId="{4C99012E-045C-423F-9BC3-7D9223CD74C7}" type="presParOf" srcId="{AB68E5DE-70C3-4B49-80E5-7A603CC3EA94}" destId="{2651DF66-40E4-4A1B-B621-EC948C539632}" srcOrd="10" destOrd="0" presId="urn:microsoft.com/office/officeart/2005/8/layout/hierarchy3"/>
    <dgm:cxn modelId="{42DBA4C7-3397-4D7D-BCB6-7A52273B2A5D}" type="presParOf" srcId="{AB68E5DE-70C3-4B49-80E5-7A603CC3EA94}" destId="{04511A14-4C80-4FA3-B42D-0C5FDA659B85}" srcOrd="11" destOrd="0" presId="urn:microsoft.com/office/officeart/2005/8/layout/hierarchy3"/>
    <dgm:cxn modelId="{782D6795-552D-42CF-86A2-9FCE253DBA68}" type="presParOf" srcId="{470FCEB8-434C-403D-B9CF-9BD27EEE0762}" destId="{A228D9AD-A3AA-4902-B4CD-EA2F00D44227}" srcOrd="1" destOrd="0" presId="urn:microsoft.com/office/officeart/2005/8/layout/hierarchy3"/>
    <dgm:cxn modelId="{483E965C-6AD2-4D05-9710-F5FE890779D0}" type="presParOf" srcId="{A228D9AD-A3AA-4902-B4CD-EA2F00D44227}" destId="{08CF1446-D61B-49A8-BC71-14FA63F1DB75}" srcOrd="0" destOrd="0" presId="urn:microsoft.com/office/officeart/2005/8/layout/hierarchy3"/>
    <dgm:cxn modelId="{1F7FF497-EF31-449E-9187-A940E599A56D}" type="presParOf" srcId="{08CF1446-D61B-49A8-BC71-14FA63F1DB75}" destId="{2CB38E9E-1080-4C6B-AD8C-AE80FD8DBDAD}" srcOrd="0" destOrd="0" presId="urn:microsoft.com/office/officeart/2005/8/layout/hierarchy3"/>
    <dgm:cxn modelId="{75D14B4E-46D8-4E69-806D-BFAFC5C93AD9}" type="presParOf" srcId="{08CF1446-D61B-49A8-BC71-14FA63F1DB75}" destId="{E9B4F151-B247-4D30-ADFA-118940E33549}" srcOrd="1" destOrd="0" presId="urn:microsoft.com/office/officeart/2005/8/layout/hierarchy3"/>
    <dgm:cxn modelId="{59690539-639F-43B7-8121-856B346FCB51}" type="presParOf" srcId="{A228D9AD-A3AA-4902-B4CD-EA2F00D44227}" destId="{E10C64CE-7F2F-421E-B323-DC117CDE4EFB}" srcOrd="1" destOrd="0" presId="urn:microsoft.com/office/officeart/2005/8/layout/hierarchy3"/>
    <dgm:cxn modelId="{307C9B07-848D-4C98-87BB-92E903D20CE7}" type="presParOf" srcId="{E10C64CE-7F2F-421E-B323-DC117CDE4EFB}" destId="{3C836C1F-3CEE-485B-B5D0-1BF939AE6CA6}" srcOrd="0" destOrd="0" presId="urn:microsoft.com/office/officeart/2005/8/layout/hierarchy3"/>
    <dgm:cxn modelId="{622633A4-33F8-447D-81AD-C65337A42677}" type="presParOf" srcId="{E10C64CE-7F2F-421E-B323-DC117CDE4EFB}" destId="{2EF53C35-8C28-4CAB-B78B-282271BE8E84}" srcOrd="1" destOrd="0" presId="urn:microsoft.com/office/officeart/2005/8/layout/hierarchy3"/>
    <dgm:cxn modelId="{92CBE0D0-CEDB-49A7-818B-6CEF11C43905}" type="presParOf" srcId="{E10C64CE-7F2F-421E-B323-DC117CDE4EFB}" destId="{F5D08F95-37D1-44CB-A625-D7D3BA7FBFC6}" srcOrd="2" destOrd="0" presId="urn:microsoft.com/office/officeart/2005/8/layout/hierarchy3"/>
    <dgm:cxn modelId="{A4B11A10-D5F3-4E95-B53D-F84911D7F85F}" type="presParOf" srcId="{E10C64CE-7F2F-421E-B323-DC117CDE4EFB}" destId="{4EBC06BA-DC27-46B4-BCD1-E34ACD1DB69F}" srcOrd="3" destOrd="0" presId="urn:microsoft.com/office/officeart/2005/8/layout/hierarchy3"/>
    <dgm:cxn modelId="{ED3877EC-BDF4-47D2-9C8F-7D841AC68AFE}" type="presParOf" srcId="{E10C64CE-7F2F-421E-B323-DC117CDE4EFB}" destId="{4C9617DE-F343-4165-BA79-730A14C0FB9F}" srcOrd="4" destOrd="0" presId="urn:microsoft.com/office/officeart/2005/8/layout/hierarchy3"/>
    <dgm:cxn modelId="{3072F02E-7C1C-4DE7-9F17-E457F4EEB0F8}" type="presParOf" srcId="{E10C64CE-7F2F-421E-B323-DC117CDE4EFB}" destId="{6D190AD5-92DD-4FB9-8FA4-31F53432FF9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CAC5FE-865A-41A4-84F5-AD1295BE6F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63EE2-50A5-4891-B1F0-B7F1804F4CC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Probability Sampling</a:t>
          </a:r>
          <a:endParaRPr lang="en-US" dirty="0"/>
        </a:p>
      </dgm:t>
    </dgm:pt>
    <dgm:pt modelId="{57C1ACD9-1EE6-43F0-B03E-2738563701B3}" type="parTrans" cxnId="{BC529715-4D2B-4F94-B600-3496C3713A26}">
      <dgm:prSet/>
      <dgm:spPr/>
      <dgm:t>
        <a:bodyPr/>
        <a:lstStyle/>
        <a:p>
          <a:endParaRPr lang="en-US"/>
        </a:p>
      </dgm:t>
    </dgm:pt>
    <dgm:pt modelId="{4CEC87E4-E4D6-429A-96CC-4DA280C29C52}" type="sibTrans" cxnId="{BC529715-4D2B-4F94-B600-3496C3713A26}">
      <dgm:prSet/>
      <dgm:spPr/>
      <dgm:t>
        <a:bodyPr/>
        <a:lstStyle/>
        <a:p>
          <a:endParaRPr lang="en-US"/>
        </a:p>
      </dgm:t>
    </dgm:pt>
    <dgm:pt modelId="{79473A51-AB04-4AA7-AE4B-831BCF4F8975}">
      <dgm:prSet phldrT="[Text]"/>
      <dgm:spPr/>
      <dgm:t>
        <a:bodyPr/>
        <a:lstStyle/>
        <a:p>
          <a:r>
            <a:rPr lang="en-US" dirty="0" smtClean="0"/>
            <a:t>SRS with replacement</a:t>
          </a:r>
          <a:endParaRPr lang="en-US" dirty="0"/>
        </a:p>
      </dgm:t>
    </dgm:pt>
    <dgm:pt modelId="{AE3236AF-82D0-4AD9-AD7A-5F0A0734F505}" type="parTrans" cxnId="{E7A2842D-B70E-4D83-BEFC-BE336EC72297}">
      <dgm:prSet/>
      <dgm:spPr/>
      <dgm:t>
        <a:bodyPr/>
        <a:lstStyle/>
        <a:p>
          <a:endParaRPr lang="en-US"/>
        </a:p>
      </dgm:t>
    </dgm:pt>
    <dgm:pt modelId="{9A4F0433-1790-4E99-98C8-29E7B626A3B6}" type="sibTrans" cxnId="{E7A2842D-B70E-4D83-BEFC-BE336EC72297}">
      <dgm:prSet/>
      <dgm:spPr/>
      <dgm:t>
        <a:bodyPr/>
        <a:lstStyle/>
        <a:p>
          <a:endParaRPr lang="en-US"/>
        </a:p>
      </dgm:t>
    </dgm:pt>
    <dgm:pt modelId="{DF79D331-6C7E-4995-BE9E-EE1463910BF7}">
      <dgm:prSet phldrT="[Text]"/>
      <dgm:spPr/>
      <dgm:t>
        <a:bodyPr/>
        <a:lstStyle/>
        <a:p>
          <a:r>
            <a:rPr lang="en-US" dirty="0" smtClean="0"/>
            <a:t>SRS without Replacements</a:t>
          </a:r>
          <a:endParaRPr lang="en-US" dirty="0"/>
        </a:p>
      </dgm:t>
    </dgm:pt>
    <dgm:pt modelId="{DBBD8322-A024-48B6-9CA9-9C552260B7FF}" type="parTrans" cxnId="{A99B6422-36CD-47FB-A24D-89B98723E799}">
      <dgm:prSet/>
      <dgm:spPr/>
      <dgm:t>
        <a:bodyPr/>
        <a:lstStyle/>
        <a:p>
          <a:endParaRPr lang="en-US"/>
        </a:p>
      </dgm:t>
    </dgm:pt>
    <dgm:pt modelId="{FD539C44-7683-4AE8-921A-E3C0298FDA1C}" type="sibTrans" cxnId="{A99B6422-36CD-47FB-A24D-89B98723E799}">
      <dgm:prSet/>
      <dgm:spPr/>
      <dgm:t>
        <a:bodyPr/>
        <a:lstStyle/>
        <a:p>
          <a:endParaRPr lang="en-US"/>
        </a:p>
      </dgm:t>
    </dgm:pt>
    <dgm:pt modelId="{5FDB6ACC-E81E-4207-9701-D8A56D69FC46}">
      <dgm:prSet phldrT="[Text]"/>
      <dgm:spPr/>
      <dgm:t>
        <a:bodyPr/>
        <a:lstStyle/>
        <a:p>
          <a:r>
            <a:rPr lang="en-US" dirty="0" smtClean="0"/>
            <a:t>Non-Probability Sampling</a:t>
          </a:r>
          <a:endParaRPr lang="en-US" dirty="0"/>
        </a:p>
      </dgm:t>
    </dgm:pt>
    <dgm:pt modelId="{ACE70882-3D96-47E4-91DA-5F39E099F1C8}" type="parTrans" cxnId="{3B4E688F-7269-4987-BE7D-A3A3C9B09E01}">
      <dgm:prSet/>
      <dgm:spPr/>
      <dgm:t>
        <a:bodyPr/>
        <a:lstStyle/>
        <a:p>
          <a:endParaRPr lang="en-US"/>
        </a:p>
      </dgm:t>
    </dgm:pt>
    <dgm:pt modelId="{A786C49A-3000-4779-8966-8DEFA226EB33}" type="sibTrans" cxnId="{3B4E688F-7269-4987-BE7D-A3A3C9B09E01}">
      <dgm:prSet/>
      <dgm:spPr/>
      <dgm:t>
        <a:bodyPr/>
        <a:lstStyle/>
        <a:p>
          <a:endParaRPr lang="en-US"/>
        </a:p>
      </dgm:t>
    </dgm:pt>
    <dgm:pt modelId="{C7AF32DA-6EC2-4955-B2B8-14F59622A065}">
      <dgm:prSet phldrT="[Text]"/>
      <dgm:spPr/>
      <dgm:t>
        <a:bodyPr/>
        <a:lstStyle/>
        <a:p>
          <a:r>
            <a:rPr lang="en-US" dirty="0" smtClean="0"/>
            <a:t>Judgement Sampling</a:t>
          </a:r>
          <a:endParaRPr lang="en-US" dirty="0"/>
        </a:p>
      </dgm:t>
    </dgm:pt>
    <dgm:pt modelId="{C8AF2C07-0E9D-4DF4-A269-A1ECD60EDD0C}" type="parTrans" cxnId="{ACA6BFFE-3F7E-49DF-BE57-7163292F4BD6}">
      <dgm:prSet/>
      <dgm:spPr/>
      <dgm:t>
        <a:bodyPr/>
        <a:lstStyle/>
        <a:p>
          <a:endParaRPr lang="en-US"/>
        </a:p>
      </dgm:t>
    </dgm:pt>
    <dgm:pt modelId="{BBA43EA1-C657-4B07-900C-568501A4DECE}" type="sibTrans" cxnId="{ACA6BFFE-3F7E-49DF-BE57-7163292F4BD6}">
      <dgm:prSet/>
      <dgm:spPr/>
      <dgm:t>
        <a:bodyPr/>
        <a:lstStyle/>
        <a:p>
          <a:endParaRPr lang="en-US"/>
        </a:p>
      </dgm:t>
    </dgm:pt>
    <dgm:pt modelId="{45ECB4C9-BD1C-425A-90D0-115B9205AD97}">
      <dgm:prSet phldrT="[Text]"/>
      <dgm:spPr/>
      <dgm:t>
        <a:bodyPr/>
        <a:lstStyle/>
        <a:p>
          <a:r>
            <a:rPr lang="en-US" dirty="0" smtClean="0"/>
            <a:t>Quota Sampling</a:t>
          </a:r>
          <a:endParaRPr lang="en-US" dirty="0"/>
        </a:p>
      </dgm:t>
    </dgm:pt>
    <dgm:pt modelId="{798A9F5A-6201-4BBC-9145-7B2D2BADFE3D}" type="parTrans" cxnId="{C213D632-79F7-47AA-941D-FA6B9979D32A}">
      <dgm:prSet/>
      <dgm:spPr/>
      <dgm:t>
        <a:bodyPr/>
        <a:lstStyle/>
        <a:p>
          <a:endParaRPr lang="en-US"/>
        </a:p>
      </dgm:t>
    </dgm:pt>
    <dgm:pt modelId="{BCA7E010-C67D-410C-A90C-7CFCFEB0784A}" type="sibTrans" cxnId="{C213D632-79F7-47AA-941D-FA6B9979D32A}">
      <dgm:prSet/>
      <dgm:spPr/>
      <dgm:t>
        <a:bodyPr/>
        <a:lstStyle/>
        <a:p>
          <a:endParaRPr lang="en-US"/>
        </a:p>
      </dgm:t>
    </dgm:pt>
    <dgm:pt modelId="{E3DD7EAE-531D-47C4-BD9A-F25C3279FA0D}">
      <dgm:prSet phldrT="[Text]"/>
      <dgm:spPr/>
      <dgm:t>
        <a:bodyPr/>
        <a:lstStyle/>
        <a:p>
          <a:r>
            <a:rPr lang="en-US" dirty="0" smtClean="0"/>
            <a:t>Stratified RS</a:t>
          </a:r>
          <a:endParaRPr lang="en-US" dirty="0"/>
        </a:p>
      </dgm:t>
    </dgm:pt>
    <dgm:pt modelId="{089BD36B-52E3-4FA9-96C6-A9315834F0C4}" type="parTrans" cxnId="{5D36FE2F-86B1-41B6-ABB2-B6A486BF43BC}">
      <dgm:prSet/>
      <dgm:spPr/>
      <dgm:t>
        <a:bodyPr/>
        <a:lstStyle/>
        <a:p>
          <a:endParaRPr lang="en-US"/>
        </a:p>
      </dgm:t>
    </dgm:pt>
    <dgm:pt modelId="{3791C5DE-3E19-4382-B205-8084006CF610}" type="sibTrans" cxnId="{5D36FE2F-86B1-41B6-ABB2-B6A486BF43BC}">
      <dgm:prSet/>
      <dgm:spPr/>
      <dgm:t>
        <a:bodyPr/>
        <a:lstStyle/>
        <a:p>
          <a:endParaRPr lang="en-US"/>
        </a:p>
      </dgm:t>
    </dgm:pt>
    <dgm:pt modelId="{8A51D764-423E-4FB4-99EC-28C66A96F383}">
      <dgm:prSet phldrT="[Text]"/>
      <dgm:spPr/>
      <dgm:t>
        <a:bodyPr/>
        <a:lstStyle/>
        <a:p>
          <a:r>
            <a:rPr lang="en-US" dirty="0" smtClean="0"/>
            <a:t>Systematic RS</a:t>
          </a:r>
          <a:endParaRPr lang="en-US" dirty="0"/>
        </a:p>
      </dgm:t>
    </dgm:pt>
    <dgm:pt modelId="{A470D5B4-2E77-4074-B630-1900FFCBEFB4}" type="parTrans" cxnId="{C952777F-4B0F-48BB-9877-99E0959FAD22}">
      <dgm:prSet/>
      <dgm:spPr/>
      <dgm:t>
        <a:bodyPr/>
        <a:lstStyle/>
        <a:p>
          <a:endParaRPr lang="en-US"/>
        </a:p>
      </dgm:t>
    </dgm:pt>
    <dgm:pt modelId="{179800AE-EE1F-4D03-8BC8-9993C42A0949}" type="sibTrans" cxnId="{C952777F-4B0F-48BB-9877-99E0959FAD22}">
      <dgm:prSet/>
      <dgm:spPr/>
      <dgm:t>
        <a:bodyPr/>
        <a:lstStyle/>
        <a:p>
          <a:endParaRPr lang="en-US"/>
        </a:p>
      </dgm:t>
    </dgm:pt>
    <dgm:pt modelId="{395F2421-8657-4A3C-AEFD-E581BB93D5AC}">
      <dgm:prSet phldrT="[Text]"/>
      <dgm:spPr/>
      <dgm:t>
        <a:bodyPr/>
        <a:lstStyle/>
        <a:p>
          <a:r>
            <a:rPr lang="en-US" dirty="0" smtClean="0"/>
            <a:t>Multi-Stage RS</a:t>
          </a:r>
          <a:endParaRPr lang="en-US" dirty="0"/>
        </a:p>
      </dgm:t>
    </dgm:pt>
    <dgm:pt modelId="{E39EB2B0-22B6-482A-A1B1-61A96FBBF499}" type="parTrans" cxnId="{CF3ADAD1-CFBA-4C53-AEFE-59A08D461DF8}">
      <dgm:prSet/>
      <dgm:spPr/>
      <dgm:t>
        <a:bodyPr/>
        <a:lstStyle/>
        <a:p>
          <a:endParaRPr lang="en-US"/>
        </a:p>
      </dgm:t>
    </dgm:pt>
    <dgm:pt modelId="{EB027E1C-89D6-43D5-8138-0694BA2EF4CB}" type="sibTrans" cxnId="{CF3ADAD1-CFBA-4C53-AEFE-59A08D461DF8}">
      <dgm:prSet/>
      <dgm:spPr/>
      <dgm:t>
        <a:bodyPr/>
        <a:lstStyle/>
        <a:p>
          <a:endParaRPr lang="en-US"/>
        </a:p>
      </dgm:t>
    </dgm:pt>
    <dgm:pt modelId="{7AF22930-9292-4157-83CA-D2E5EFF729DE}">
      <dgm:prSet phldrT="[Text]"/>
      <dgm:spPr/>
      <dgm:t>
        <a:bodyPr/>
        <a:lstStyle/>
        <a:p>
          <a:r>
            <a:rPr lang="en-US" dirty="0" smtClean="0"/>
            <a:t>Cluster Sampling</a:t>
          </a:r>
          <a:endParaRPr lang="en-US" dirty="0"/>
        </a:p>
      </dgm:t>
    </dgm:pt>
    <dgm:pt modelId="{09C4FBD8-4E19-418B-9BBD-00553D8F9B87}" type="parTrans" cxnId="{50F365E0-0070-466A-9C41-0E56C6A2BE30}">
      <dgm:prSet/>
      <dgm:spPr/>
      <dgm:t>
        <a:bodyPr/>
        <a:lstStyle/>
        <a:p>
          <a:endParaRPr lang="en-US"/>
        </a:p>
      </dgm:t>
    </dgm:pt>
    <dgm:pt modelId="{56068147-0192-480E-9133-1D5DFCB01D06}" type="sibTrans" cxnId="{50F365E0-0070-466A-9C41-0E56C6A2BE30}">
      <dgm:prSet/>
      <dgm:spPr/>
      <dgm:t>
        <a:bodyPr/>
        <a:lstStyle/>
        <a:p>
          <a:endParaRPr lang="en-US"/>
        </a:p>
      </dgm:t>
    </dgm:pt>
    <dgm:pt modelId="{2AF4D952-DAA9-4173-8D43-E4B454FA5C0B}">
      <dgm:prSet phldrT="[Text]"/>
      <dgm:spPr/>
      <dgm:t>
        <a:bodyPr/>
        <a:lstStyle/>
        <a:p>
          <a:r>
            <a:rPr lang="en-US" dirty="0" smtClean="0"/>
            <a:t>Purposive Sampling</a:t>
          </a:r>
          <a:endParaRPr lang="en-US" dirty="0"/>
        </a:p>
      </dgm:t>
    </dgm:pt>
    <dgm:pt modelId="{46979F27-2AAE-458E-AED5-83FD341490FD}" type="parTrans" cxnId="{9591AFE3-CC96-4B2D-8876-FB28545D729B}">
      <dgm:prSet/>
      <dgm:spPr/>
      <dgm:t>
        <a:bodyPr/>
        <a:lstStyle/>
        <a:p>
          <a:endParaRPr lang="en-US"/>
        </a:p>
      </dgm:t>
    </dgm:pt>
    <dgm:pt modelId="{32B40C5C-FA1B-4D1A-AC3B-E14E71D87757}" type="sibTrans" cxnId="{9591AFE3-CC96-4B2D-8876-FB28545D729B}">
      <dgm:prSet/>
      <dgm:spPr/>
      <dgm:t>
        <a:bodyPr/>
        <a:lstStyle/>
        <a:p>
          <a:endParaRPr lang="en-US"/>
        </a:p>
      </dgm:t>
    </dgm:pt>
    <dgm:pt modelId="{470FCEB8-434C-403D-B9CF-9BD27EEE0762}" type="pres">
      <dgm:prSet presAssocID="{35CAC5FE-865A-41A4-84F5-AD1295BE6F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9C4EB6-0C93-44B9-BF48-BBAFACAFE9AB}" type="pres">
      <dgm:prSet presAssocID="{1C263EE2-50A5-4891-B1F0-B7F1804F4CC1}" presName="root" presStyleCnt="0"/>
      <dgm:spPr/>
    </dgm:pt>
    <dgm:pt modelId="{CAF497F9-4E9E-4BF9-9D80-C43F6589FE4A}" type="pres">
      <dgm:prSet presAssocID="{1C263EE2-50A5-4891-B1F0-B7F1804F4CC1}" presName="rootComposite" presStyleCnt="0"/>
      <dgm:spPr/>
    </dgm:pt>
    <dgm:pt modelId="{2C2FB96F-99D1-426A-8C7F-2216470B0F25}" type="pres">
      <dgm:prSet presAssocID="{1C263EE2-50A5-4891-B1F0-B7F1804F4CC1}" presName="rootText" presStyleLbl="node1" presStyleIdx="0" presStyleCnt="2" custLinFactNeighborX="1069" custLinFactNeighborY="2487"/>
      <dgm:spPr/>
      <dgm:t>
        <a:bodyPr/>
        <a:lstStyle/>
        <a:p>
          <a:endParaRPr lang="en-US"/>
        </a:p>
      </dgm:t>
    </dgm:pt>
    <dgm:pt modelId="{46B2EDAE-1547-4CD7-B380-C88D3C25A5A8}" type="pres">
      <dgm:prSet presAssocID="{1C263EE2-50A5-4891-B1F0-B7F1804F4CC1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68E5DE-70C3-4B49-80E5-7A603CC3EA94}" type="pres">
      <dgm:prSet presAssocID="{1C263EE2-50A5-4891-B1F0-B7F1804F4CC1}" presName="childShape" presStyleCnt="0"/>
      <dgm:spPr/>
    </dgm:pt>
    <dgm:pt modelId="{BD618AB6-D0B2-4BB7-8535-C2695D0BFC7E}" type="pres">
      <dgm:prSet presAssocID="{AE3236AF-82D0-4AD9-AD7A-5F0A0734F50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CA8AF780-FC5C-46FC-AA86-B318EC1810D0}" type="pres">
      <dgm:prSet presAssocID="{79473A51-AB04-4AA7-AE4B-831BCF4F8975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644B-25FB-41C2-A8FC-0BE274AB3747}" type="pres">
      <dgm:prSet presAssocID="{DBBD8322-A024-48B6-9CA9-9C552260B7FF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345B3D-900E-4755-A307-A4744D293E31}" type="pres">
      <dgm:prSet presAssocID="{DF79D331-6C7E-4995-BE9E-EE1463910BF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5747-270B-4B5A-A8A4-B9D21E5E859A}" type="pres">
      <dgm:prSet presAssocID="{089BD36B-52E3-4FA9-96C6-A9315834F0C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B995CEFD-D5FD-492D-9AD4-7AA817BFC52C}" type="pres">
      <dgm:prSet presAssocID="{E3DD7EAE-531D-47C4-BD9A-F25C3279FA0D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23200-18A4-47A3-8B50-0E148AD317F4}" type="pres">
      <dgm:prSet presAssocID="{A470D5B4-2E77-4074-B630-1900FFCBEFB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0AF3FA9A-858C-456D-9D69-9726A0E606C4}" type="pres">
      <dgm:prSet presAssocID="{8A51D764-423E-4FB4-99EC-28C66A96F383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8B932-9923-4801-BD98-97F8C816B535}" type="pres">
      <dgm:prSet presAssocID="{E39EB2B0-22B6-482A-A1B1-61A96FBBF49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469289D-1023-4F75-99F7-99C70695C214}" type="pres">
      <dgm:prSet presAssocID="{395F2421-8657-4A3C-AEFD-E581BB93D5A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1DF66-40E4-4A1B-B621-EC948C539632}" type="pres">
      <dgm:prSet presAssocID="{09C4FBD8-4E19-418B-9BBD-00553D8F9B87}" presName="Name13" presStyleLbl="parChTrans1D2" presStyleIdx="5" presStyleCnt="9"/>
      <dgm:spPr/>
      <dgm:t>
        <a:bodyPr/>
        <a:lstStyle/>
        <a:p>
          <a:endParaRPr lang="en-US"/>
        </a:p>
      </dgm:t>
    </dgm:pt>
    <dgm:pt modelId="{04511A14-4C80-4FA3-B42D-0C5FDA659B85}" type="pres">
      <dgm:prSet presAssocID="{7AF22930-9292-4157-83CA-D2E5EFF729D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8D9AD-A3AA-4902-B4CD-EA2F00D44227}" type="pres">
      <dgm:prSet presAssocID="{5FDB6ACC-E81E-4207-9701-D8A56D69FC46}" presName="root" presStyleCnt="0"/>
      <dgm:spPr/>
    </dgm:pt>
    <dgm:pt modelId="{08CF1446-D61B-49A8-BC71-14FA63F1DB75}" type="pres">
      <dgm:prSet presAssocID="{5FDB6ACC-E81E-4207-9701-D8A56D69FC46}" presName="rootComposite" presStyleCnt="0"/>
      <dgm:spPr/>
    </dgm:pt>
    <dgm:pt modelId="{2CB38E9E-1080-4C6B-AD8C-AE80FD8DBDAD}" type="pres">
      <dgm:prSet presAssocID="{5FDB6ACC-E81E-4207-9701-D8A56D69FC46}" presName="rootText" presStyleLbl="node1" presStyleIdx="1" presStyleCnt="2"/>
      <dgm:spPr/>
      <dgm:t>
        <a:bodyPr/>
        <a:lstStyle/>
        <a:p>
          <a:endParaRPr lang="en-US"/>
        </a:p>
      </dgm:t>
    </dgm:pt>
    <dgm:pt modelId="{E9B4F151-B247-4D30-ADFA-118940E33549}" type="pres">
      <dgm:prSet presAssocID="{5FDB6ACC-E81E-4207-9701-D8A56D69FC46}" presName="rootConnector" presStyleLbl="node1" presStyleIdx="1" presStyleCnt="2"/>
      <dgm:spPr/>
      <dgm:t>
        <a:bodyPr/>
        <a:lstStyle/>
        <a:p>
          <a:endParaRPr lang="en-US"/>
        </a:p>
      </dgm:t>
    </dgm:pt>
    <dgm:pt modelId="{E10C64CE-7F2F-421E-B323-DC117CDE4EFB}" type="pres">
      <dgm:prSet presAssocID="{5FDB6ACC-E81E-4207-9701-D8A56D69FC46}" presName="childShape" presStyleCnt="0"/>
      <dgm:spPr/>
    </dgm:pt>
    <dgm:pt modelId="{3C836C1F-3CEE-485B-B5D0-1BF939AE6CA6}" type="pres">
      <dgm:prSet presAssocID="{C8AF2C07-0E9D-4DF4-A269-A1ECD60EDD0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2EF53C35-8C28-4CAB-B78B-282271BE8E84}" type="pres">
      <dgm:prSet presAssocID="{C7AF32DA-6EC2-4955-B2B8-14F59622A06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8F95-37D1-44CB-A625-D7D3BA7FBFC6}" type="pres">
      <dgm:prSet presAssocID="{798A9F5A-6201-4BBC-9145-7B2D2BADFE3D}" presName="Name13" presStyleLbl="parChTrans1D2" presStyleIdx="7" presStyleCnt="9"/>
      <dgm:spPr/>
      <dgm:t>
        <a:bodyPr/>
        <a:lstStyle/>
        <a:p>
          <a:endParaRPr lang="en-US"/>
        </a:p>
      </dgm:t>
    </dgm:pt>
    <dgm:pt modelId="{4EBC06BA-DC27-46B4-BCD1-E34ACD1DB69F}" type="pres">
      <dgm:prSet presAssocID="{45ECB4C9-BD1C-425A-90D0-115B9205AD9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617DE-F343-4165-BA79-730A14C0FB9F}" type="pres">
      <dgm:prSet presAssocID="{46979F27-2AAE-458E-AED5-83FD341490FD}" presName="Name13" presStyleLbl="parChTrans1D2" presStyleIdx="8" presStyleCnt="9"/>
      <dgm:spPr/>
      <dgm:t>
        <a:bodyPr/>
        <a:lstStyle/>
        <a:p>
          <a:endParaRPr lang="en-US"/>
        </a:p>
      </dgm:t>
    </dgm:pt>
    <dgm:pt modelId="{6D190AD5-92DD-4FB9-8FA4-31F53432FF9C}" type="pres">
      <dgm:prSet presAssocID="{2AF4D952-DAA9-4173-8D43-E4B454FA5C0B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680AB-51F5-40E3-B00A-2E851529EDA8}" type="presOf" srcId="{DF79D331-6C7E-4995-BE9E-EE1463910BF7}" destId="{41345B3D-900E-4755-A307-A4744D293E31}" srcOrd="0" destOrd="0" presId="urn:microsoft.com/office/officeart/2005/8/layout/hierarchy3"/>
    <dgm:cxn modelId="{74D442EC-D349-4993-9E72-3E270DFCEAEB}" type="presOf" srcId="{089BD36B-52E3-4FA9-96C6-A9315834F0C4}" destId="{4BFD5747-270B-4B5A-A8A4-B9D21E5E859A}" srcOrd="0" destOrd="0" presId="urn:microsoft.com/office/officeart/2005/8/layout/hierarchy3"/>
    <dgm:cxn modelId="{9F98B020-FBC9-4D52-B764-C994F68E4D5D}" type="presOf" srcId="{5FDB6ACC-E81E-4207-9701-D8A56D69FC46}" destId="{2CB38E9E-1080-4C6B-AD8C-AE80FD8DBDAD}" srcOrd="0" destOrd="0" presId="urn:microsoft.com/office/officeart/2005/8/layout/hierarchy3"/>
    <dgm:cxn modelId="{9591AFE3-CC96-4B2D-8876-FB28545D729B}" srcId="{5FDB6ACC-E81E-4207-9701-D8A56D69FC46}" destId="{2AF4D952-DAA9-4173-8D43-E4B454FA5C0B}" srcOrd="2" destOrd="0" parTransId="{46979F27-2AAE-458E-AED5-83FD341490FD}" sibTransId="{32B40C5C-FA1B-4D1A-AC3B-E14E71D87757}"/>
    <dgm:cxn modelId="{B8B25A3A-1259-4A24-A967-AD5CF28CE9F9}" type="presOf" srcId="{2AF4D952-DAA9-4173-8D43-E4B454FA5C0B}" destId="{6D190AD5-92DD-4FB9-8FA4-31F53432FF9C}" srcOrd="0" destOrd="0" presId="urn:microsoft.com/office/officeart/2005/8/layout/hierarchy3"/>
    <dgm:cxn modelId="{8FB38F5C-A25F-415D-82A1-D92DE85424D2}" type="presOf" srcId="{AE3236AF-82D0-4AD9-AD7A-5F0A0734F505}" destId="{BD618AB6-D0B2-4BB7-8535-C2695D0BFC7E}" srcOrd="0" destOrd="0" presId="urn:microsoft.com/office/officeart/2005/8/layout/hierarchy3"/>
    <dgm:cxn modelId="{9DA03821-6E62-4E3A-9807-4B4E71526656}" type="presOf" srcId="{C8AF2C07-0E9D-4DF4-A269-A1ECD60EDD0C}" destId="{3C836C1F-3CEE-485B-B5D0-1BF939AE6CA6}" srcOrd="0" destOrd="0" presId="urn:microsoft.com/office/officeart/2005/8/layout/hierarchy3"/>
    <dgm:cxn modelId="{B12D8AD9-34C3-4D7D-A143-C7E7A719884E}" type="presOf" srcId="{798A9F5A-6201-4BBC-9145-7B2D2BADFE3D}" destId="{F5D08F95-37D1-44CB-A625-D7D3BA7FBFC6}" srcOrd="0" destOrd="0" presId="urn:microsoft.com/office/officeart/2005/8/layout/hierarchy3"/>
    <dgm:cxn modelId="{0C0D7E31-F9AE-4398-A13F-CFAE9B822D5D}" type="presOf" srcId="{E3DD7EAE-531D-47C4-BD9A-F25C3279FA0D}" destId="{B995CEFD-D5FD-492D-9AD4-7AA817BFC52C}" srcOrd="0" destOrd="0" presId="urn:microsoft.com/office/officeart/2005/8/layout/hierarchy3"/>
    <dgm:cxn modelId="{ACA6BFFE-3F7E-49DF-BE57-7163292F4BD6}" srcId="{5FDB6ACC-E81E-4207-9701-D8A56D69FC46}" destId="{C7AF32DA-6EC2-4955-B2B8-14F59622A065}" srcOrd="0" destOrd="0" parTransId="{C8AF2C07-0E9D-4DF4-A269-A1ECD60EDD0C}" sibTransId="{BBA43EA1-C657-4B07-900C-568501A4DECE}"/>
    <dgm:cxn modelId="{49F860E0-CFD6-4F5A-A28D-D0067200571E}" type="presOf" srcId="{C7AF32DA-6EC2-4955-B2B8-14F59622A065}" destId="{2EF53C35-8C28-4CAB-B78B-282271BE8E84}" srcOrd="0" destOrd="0" presId="urn:microsoft.com/office/officeart/2005/8/layout/hierarchy3"/>
    <dgm:cxn modelId="{D90804FF-488F-4B00-A31C-B73DF3D2C5A3}" type="presOf" srcId="{46979F27-2AAE-458E-AED5-83FD341490FD}" destId="{4C9617DE-F343-4165-BA79-730A14C0FB9F}" srcOrd="0" destOrd="0" presId="urn:microsoft.com/office/officeart/2005/8/layout/hierarchy3"/>
    <dgm:cxn modelId="{C952777F-4B0F-48BB-9877-99E0959FAD22}" srcId="{1C263EE2-50A5-4891-B1F0-B7F1804F4CC1}" destId="{8A51D764-423E-4FB4-99EC-28C66A96F383}" srcOrd="3" destOrd="0" parTransId="{A470D5B4-2E77-4074-B630-1900FFCBEFB4}" sibTransId="{179800AE-EE1F-4D03-8BC8-9993C42A0949}"/>
    <dgm:cxn modelId="{50F365E0-0070-466A-9C41-0E56C6A2BE30}" srcId="{1C263EE2-50A5-4891-B1F0-B7F1804F4CC1}" destId="{7AF22930-9292-4157-83CA-D2E5EFF729DE}" srcOrd="5" destOrd="0" parTransId="{09C4FBD8-4E19-418B-9BBD-00553D8F9B87}" sibTransId="{56068147-0192-480E-9133-1D5DFCB01D06}"/>
    <dgm:cxn modelId="{70BC60F5-F795-4D06-93C7-FB489918F6BE}" type="presOf" srcId="{E39EB2B0-22B6-482A-A1B1-61A96FBBF499}" destId="{F528B932-9923-4801-BD98-97F8C816B535}" srcOrd="0" destOrd="0" presId="urn:microsoft.com/office/officeart/2005/8/layout/hierarchy3"/>
    <dgm:cxn modelId="{CF3ADAD1-CFBA-4C53-AEFE-59A08D461DF8}" srcId="{1C263EE2-50A5-4891-B1F0-B7F1804F4CC1}" destId="{395F2421-8657-4A3C-AEFD-E581BB93D5AC}" srcOrd="4" destOrd="0" parTransId="{E39EB2B0-22B6-482A-A1B1-61A96FBBF499}" sibTransId="{EB027E1C-89D6-43D5-8138-0694BA2EF4CB}"/>
    <dgm:cxn modelId="{C213D632-79F7-47AA-941D-FA6B9979D32A}" srcId="{5FDB6ACC-E81E-4207-9701-D8A56D69FC46}" destId="{45ECB4C9-BD1C-425A-90D0-115B9205AD97}" srcOrd="1" destOrd="0" parTransId="{798A9F5A-6201-4BBC-9145-7B2D2BADFE3D}" sibTransId="{BCA7E010-C67D-410C-A90C-7CFCFEB0784A}"/>
    <dgm:cxn modelId="{4DD0CD70-91CB-4C4F-880F-E1AB6071E658}" type="presOf" srcId="{1C263EE2-50A5-4891-B1F0-B7F1804F4CC1}" destId="{2C2FB96F-99D1-426A-8C7F-2216470B0F25}" srcOrd="0" destOrd="0" presId="urn:microsoft.com/office/officeart/2005/8/layout/hierarchy3"/>
    <dgm:cxn modelId="{F30EDFA4-0CBA-41C8-8BBA-495831B39156}" type="presOf" srcId="{5FDB6ACC-E81E-4207-9701-D8A56D69FC46}" destId="{E9B4F151-B247-4D30-ADFA-118940E33549}" srcOrd="1" destOrd="0" presId="urn:microsoft.com/office/officeart/2005/8/layout/hierarchy3"/>
    <dgm:cxn modelId="{121402EA-2784-4BFC-87DD-3DBC4B16D0E1}" type="presOf" srcId="{DBBD8322-A024-48B6-9CA9-9C552260B7FF}" destId="{BA90644B-25FB-41C2-A8FC-0BE274AB3747}" srcOrd="0" destOrd="0" presId="urn:microsoft.com/office/officeart/2005/8/layout/hierarchy3"/>
    <dgm:cxn modelId="{E7A2842D-B70E-4D83-BEFC-BE336EC72297}" srcId="{1C263EE2-50A5-4891-B1F0-B7F1804F4CC1}" destId="{79473A51-AB04-4AA7-AE4B-831BCF4F8975}" srcOrd="0" destOrd="0" parTransId="{AE3236AF-82D0-4AD9-AD7A-5F0A0734F505}" sibTransId="{9A4F0433-1790-4E99-98C8-29E7B626A3B6}"/>
    <dgm:cxn modelId="{ECBE72E1-9122-4A05-987B-5B28591E2D15}" type="presOf" srcId="{79473A51-AB04-4AA7-AE4B-831BCF4F8975}" destId="{CA8AF780-FC5C-46FC-AA86-B318EC1810D0}" srcOrd="0" destOrd="0" presId="urn:microsoft.com/office/officeart/2005/8/layout/hierarchy3"/>
    <dgm:cxn modelId="{7F21A84D-6B81-4DC8-86DC-ECCDF397D303}" type="presOf" srcId="{A470D5B4-2E77-4074-B630-1900FFCBEFB4}" destId="{3F623200-18A4-47A3-8B50-0E148AD317F4}" srcOrd="0" destOrd="0" presId="urn:microsoft.com/office/officeart/2005/8/layout/hierarchy3"/>
    <dgm:cxn modelId="{2867E6DD-D930-4060-9AEE-F00B8DEDDF13}" type="presOf" srcId="{35CAC5FE-865A-41A4-84F5-AD1295BE6FA5}" destId="{470FCEB8-434C-403D-B9CF-9BD27EEE0762}" srcOrd="0" destOrd="0" presId="urn:microsoft.com/office/officeart/2005/8/layout/hierarchy3"/>
    <dgm:cxn modelId="{93DE133A-61B5-4F13-91F7-7681251E8165}" type="presOf" srcId="{7AF22930-9292-4157-83CA-D2E5EFF729DE}" destId="{04511A14-4C80-4FA3-B42D-0C5FDA659B85}" srcOrd="0" destOrd="0" presId="urn:microsoft.com/office/officeart/2005/8/layout/hierarchy3"/>
    <dgm:cxn modelId="{1473F194-0DFC-473C-89F8-746B27178363}" type="presOf" srcId="{1C263EE2-50A5-4891-B1F0-B7F1804F4CC1}" destId="{46B2EDAE-1547-4CD7-B380-C88D3C25A5A8}" srcOrd="1" destOrd="0" presId="urn:microsoft.com/office/officeart/2005/8/layout/hierarchy3"/>
    <dgm:cxn modelId="{96CA484F-FF49-4DFE-A539-BD25D87F5475}" type="presOf" srcId="{45ECB4C9-BD1C-425A-90D0-115B9205AD97}" destId="{4EBC06BA-DC27-46B4-BCD1-E34ACD1DB69F}" srcOrd="0" destOrd="0" presId="urn:microsoft.com/office/officeart/2005/8/layout/hierarchy3"/>
    <dgm:cxn modelId="{3B4E688F-7269-4987-BE7D-A3A3C9B09E01}" srcId="{35CAC5FE-865A-41A4-84F5-AD1295BE6FA5}" destId="{5FDB6ACC-E81E-4207-9701-D8A56D69FC46}" srcOrd="1" destOrd="0" parTransId="{ACE70882-3D96-47E4-91DA-5F39E099F1C8}" sibTransId="{A786C49A-3000-4779-8966-8DEFA226EB33}"/>
    <dgm:cxn modelId="{A99B6422-36CD-47FB-A24D-89B98723E799}" srcId="{1C263EE2-50A5-4891-B1F0-B7F1804F4CC1}" destId="{DF79D331-6C7E-4995-BE9E-EE1463910BF7}" srcOrd="1" destOrd="0" parTransId="{DBBD8322-A024-48B6-9CA9-9C552260B7FF}" sibTransId="{FD539C44-7683-4AE8-921A-E3C0298FDA1C}"/>
    <dgm:cxn modelId="{64237A65-39C6-4454-BC24-8E82D6417DA7}" type="presOf" srcId="{8A51D764-423E-4FB4-99EC-28C66A96F383}" destId="{0AF3FA9A-858C-456D-9D69-9726A0E606C4}" srcOrd="0" destOrd="0" presId="urn:microsoft.com/office/officeart/2005/8/layout/hierarchy3"/>
    <dgm:cxn modelId="{FB494021-A528-4469-8127-BAB1C3E2E611}" type="presOf" srcId="{395F2421-8657-4A3C-AEFD-E581BB93D5AC}" destId="{D469289D-1023-4F75-99F7-99C70695C214}" srcOrd="0" destOrd="0" presId="urn:microsoft.com/office/officeart/2005/8/layout/hierarchy3"/>
    <dgm:cxn modelId="{8AC09C78-5475-422C-AA4A-6062F75F813D}" type="presOf" srcId="{09C4FBD8-4E19-418B-9BBD-00553D8F9B87}" destId="{2651DF66-40E4-4A1B-B621-EC948C539632}" srcOrd="0" destOrd="0" presId="urn:microsoft.com/office/officeart/2005/8/layout/hierarchy3"/>
    <dgm:cxn modelId="{5D36FE2F-86B1-41B6-ABB2-B6A486BF43BC}" srcId="{1C263EE2-50A5-4891-B1F0-B7F1804F4CC1}" destId="{E3DD7EAE-531D-47C4-BD9A-F25C3279FA0D}" srcOrd="2" destOrd="0" parTransId="{089BD36B-52E3-4FA9-96C6-A9315834F0C4}" sibTransId="{3791C5DE-3E19-4382-B205-8084006CF610}"/>
    <dgm:cxn modelId="{BC529715-4D2B-4F94-B600-3496C3713A26}" srcId="{35CAC5FE-865A-41A4-84F5-AD1295BE6FA5}" destId="{1C263EE2-50A5-4891-B1F0-B7F1804F4CC1}" srcOrd="0" destOrd="0" parTransId="{57C1ACD9-1EE6-43F0-B03E-2738563701B3}" sibTransId="{4CEC87E4-E4D6-429A-96CC-4DA280C29C52}"/>
    <dgm:cxn modelId="{6FA5742C-5B0F-4C98-B71B-99B998DF7876}" type="presParOf" srcId="{470FCEB8-434C-403D-B9CF-9BD27EEE0762}" destId="{F69C4EB6-0C93-44B9-BF48-BBAFACAFE9AB}" srcOrd="0" destOrd="0" presId="urn:microsoft.com/office/officeart/2005/8/layout/hierarchy3"/>
    <dgm:cxn modelId="{C88063EE-0AB7-4CBF-BAF3-01946E866154}" type="presParOf" srcId="{F69C4EB6-0C93-44B9-BF48-BBAFACAFE9AB}" destId="{CAF497F9-4E9E-4BF9-9D80-C43F6589FE4A}" srcOrd="0" destOrd="0" presId="urn:microsoft.com/office/officeart/2005/8/layout/hierarchy3"/>
    <dgm:cxn modelId="{ABCC7E3B-FA3B-4BBC-8392-BEB881EBCBF3}" type="presParOf" srcId="{CAF497F9-4E9E-4BF9-9D80-C43F6589FE4A}" destId="{2C2FB96F-99D1-426A-8C7F-2216470B0F25}" srcOrd="0" destOrd="0" presId="urn:microsoft.com/office/officeart/2005/8/layout/hierarchy3"/>
    <dgm:cxn modelId="{9B075EA0-3E7D-446C-9551-ADDA3C9F7364}" type="presParOf" srcId="{CAF497F9-4E9E-4BF9-9D80-C43F6589FE4A}" destId="{46B2EDAE-1547-4CD7-B380-C88D3C25A5A8}" srcOrd="1" destOrd="0" presId="urn:microsoft.com/office/officeart/2005/8/layout/hierarchy3"/>
    <dgm:cxn modelId="{63013BB1-B038-4C76-9E77-B75EB08D2932}" type="presParOf" srcId="{F69C4EB6-0C93-44B9-BF48-BBAFACAFE9AB}" destId="{AB68E5DE-70C3-4B49-80E5-7A603CC3EA94}" srcOrd="1" destOrd="0" presId="urn:microsoft.com/office/officeart/2005/8/layout/hierarchy3"/>
    <dgm:cxn modelId="{FF8CA458-A302-44CA-A44D-0313DC2FC5E8}" type="presParOf" srcId="{AB68E5DE-70C3-4B49-80E5-7A603CC3EA94}" destId="{BD618AB6-D0B2-4BB7-8535-C2695D0BFC7E}" srcOrd="0" destOrd="0" presId="urn:microsoft.com/office/officeart/2005/8/layout/hierarchy3"/>
    <dgm:cxn modelId="{BDC6D4DF-DE5E-4D0A-9407-9E7AA0641048}" type="presParOf" srcId="{AB68E5DE-70C3-4B49-80E5-7A603CC3EA94}" destId="{CA8AF780-FC5C-46FC-AA86-B318EC1810D0}" srcOrd="1" destOrd="0" presId="urn:microsoft.com/office/officeart/2005/8/layout/hierarchy3"/>
    <dgm:cxn modelId="{E95D6BFC-048E-48E8-B757-35591998739E}" type="presParOf" srcId="{AB68E5DE-70C3-4B49-80E5-7A603CC3EA94}" destId="{BA90644B-25FB-41C2-A8FC-0BE274AB3747}" srcOrd="2" destOrd="0" presId="urn:microsoft.com/office/officeart/2005/8/layout/hierarchy3"/>
    <dgm:cxn modelId="{F828D9D9-2129-4034-8D99-FC954433B7D6}" type="presParOf" srcId="{AB68E5DE-70C3-4B49-80E5-7A603CC3EA94}" destId="{41345B3D-900E-4755-A307-A4744D293E31}" srcOrd="3" destOrd="0" presId="urn:microsoft.com/office/officeart/2005/8/layout/hierarchy3"/>
    <dgm:cxn modelId="{D0C09061-FA89-46C8-B55E-8A4D0DEB3C3D}" type="presParOf" srcId="{AB68E5DE-70C3-4B49-80E5-7A603CC3EA94}" destId="{4BFD5747-270B-4B5A-A8A4-B9D21E5E859A}" srcOrd="4" destOrd="0" presId="urn:microsoft.com/office/officeart/2005/8/layout/hierarchy3"/>
    <dgm:cxn modelId="{89028BA7-B467-4A13-B548-1746AAB3B133}" type="presParOf" srcId="{AB68E5DE-70C3-4B49-80E5-7A603CC3EA94}" destId="{B995CEFD-D5FD-492D-9AD4-7AA817BFC52C}" srcOrd="5" destOrd="0" presId="urn:microsoft.com/office/officeart/2005/8/layout/hierarchy3"/>
    <dgm:cxn modelId="{DE859876-4F11-487F-B4DD-2733B691CE75}" type="presParOf" srcId="{AB68E5DE-70C3-4B49-80E5-7A603CC3EA94}" destId="{3F623200-18A4-47A3-8B50-0E148AD317F4}" srcOrd="6" destOrd="0" presId="urn:microsoft.com/office/officeart/2005/8/layout/hierarchy3"/>
    <dgm:cxn modelId="{79D7BC41-36D7-432C-86C3-0A4E563E5A2E}" type="presParOf" srcId="{AB68E5DE-70C3-4B49-80E5-7A603CC3EA94}" destId="{0AF3FA9A-858C-456D-9D69-9726A0E606C4}" srcOrd="7" destOrd="0" presId="urn:microsoft.com/office/officeart/2005/8/layout/hierarchy3"/>
    <dgm:cxn modelId="{5BF2B857-B8A6-4557-AB4F-E3F621459F66}" type="presParOf" srcId="{AB68E5DE-70C3-4B49-80E5-7A603CC3EA94}" destId="{F528B932-9923-4801-BD98-97F8C816B535}" srcOrd="8" destOrd="0" presId="urn:microsoft.com/office/officeart/2005/8/layout/hierarchy3"/>
    <dgm:cxn modelId="{069961B0-A936-4345-B657-5DBEA9C1D7F5}" type="presParOf" srcId="{AB68E5DE-70C3-4B49-80E5-7A603CC3EA94}" destId="{D469289D-1023-4F75-99F7-99C70695C214}" srcOrd="9" destOrd="0" presId="urn:microsoft.com/office/officeart/2005/8/layout/hierarchy3"/>
    <dgm:cxn modelId="{4C99012E-045C-423F-9BC3-7D9223CD74C7}" type="presParOf" srcId="{AB68E5DE-70C3-4B49-80E5-7A603CC3EA94}" destId="{2651DF66-40E4-4A1B-B621-EC948C539632}" srcOrd="10" destOrd="0" presId="urn:microsoft.com/office/officeart/2005/8/layout/hierarchy3"/>
    <dgm:cxn modelId="{42DBA4C7-3397-4D7D-BCB6-7A52273B2A5D}" type="presParOf" srcId="{AB68E5DE-70C3-4B49-80E5-7A603CC3EA94}" destId="{04511A14-4C80-4FA3-B42D-0C5FDA659B85}" srcOrd="11" destOrd="0" presId="urn:microsoft.com/office/officeart/2005/8/layout/hierarchy3"/>
    <dgm:cxn modelId="{782D6795-552D-42CF-86A2-9FCE253DBA68}" type="presParOf" srcId="{470FCEB8-434C-403D-B9CF-9BD27EEE0762}" destId="{A228D9AD-A3AA-4902-B4CD-EA2F00D44227}" srcOrd="1" destOrd="0" presId="urn:microsoft.com/office/officeart/2005/8/layout/hierarchy3"/>
    <dgm:cxn modelId="{483E965C-6AD2-4D05-9710-F5FE890779D0}" type="presParOf" srcId="{A228D9AD-A3AA-4902-B4CD-EA2F00D44227}" destId="{08CF1446-D61B-49A8-BC71-14FA63F1DB75}" srcOrd="0" destOrd="0" presId="urn:microsoft.com/office/officeart/2005/8/layout/hierarchy3"/>
    <dgm:cxn modelId="{1F7FF497-EF31-449E-9187-A940E599A56D}" type="presParOf" srcId="{08CF1446-D61B-49A8-BC71-14FA63F1DB75}" destId="{2CB38E9E-1080-4C6B-AD8C-AE80FD8DBDAD}" srcOrd="0" destOrd="0" presId="urn:microsoft.com/office/officeart/2005/8/layout/hierarchy3"/>
    <dgm:cxn modelId="{75D14B4E-46D8-4E69-806D-BFAFC5C93AD9}" type="presParOf" srcId="{08CF1446-D61B-49A8-BC71-14FA63F1DB75}" destId="{E9B4F151-B247-4D30-ADFA-118940E33549}" srcOrd="1" destOrd="0" presId="urn:microsoft.com/office/officeart/2005/8/layout/hierarchy3"/>
    <dgm:cxn modelId="{59690539-639F-43B7-8121-856B346FCB51}" type="presParOf" srcId="{A228D9AD-A3AA-4902-B4CD-EA2F00D44227}" destId="{E10C64CE-7F2F-421E-B323-DC117CDE4EFB}" srcOrd="1" destOrd="0" presId="urn:microsoft.com/office/officeart/2005/8/layout/hierarchy3"/>
    <dgm:cxn modelId="{307C9B07-848D-4C98-87BB-92E903D20CE7}" type="presParOf" srcId="{E10C64CE-7F2F-421E-B323-DC117CDE4EFB}" destId="{3C836C1F-3CEE-485B-B5D0-1BF939AE6CA6}" srcOrd="0" destOrd="0" presId="urn:microsoft.com/office/officeart/2005/8/layout/hierarchy3"/>
    <dgm:cxn modelId="{622633A4-33F8-447D-81AD-C65337A42677}" type="presParOf" srcId="{E10C64CE-7F2F-421E-B323-DC117CDE4EFB}" destId="{2EF53C35-8C28-4CAB-B78B-282271BE8E84}" srcOrd="1" destOrd="0" presId="urn:microsoft.com/office/officeart/2005/8/layout/hierarchy3"/>
    <dgm:cxn modelId="{92CBE0D0-CEDB-49A7-818B-6CEF11C43905}" type="presParOf" srcId="{E10C64CE-7F2F-421E-B323-DC117CDE4EFB}" destId="{F5D08F95-37D1-44CB-A625-D7D3BA7FBFC6}" srcOrd="2" destOrd="0" presId="urn:microsoft.com/office/officeart/2005/8/layout/hierarchy3"/>
    <dgm:cxn modelId="{A4B11A10-D5F3-4E95-B53D-F84911D7F85F}" type="presParOf" srcId="{E10C64CE-7F2F-421E-B323-DC117CDE4EFB}" destId="{4EBC06BA-DC27-46B4-BCD1-E34ACD1DB69F}" srcOrd="3" destOrd="0" presId="urn:microsoft.com/office/officeart/2005/8/layout/hierarchy3"/>
    <dgm:cxn modelId="{ED3877EC-BDF4-47D2-9C8F-7D841AC68AFE}" type="presParOf" srcId="{E10C64CE-7F2F-421E-B323-DC117CDE4EFB}" destId="{4C9617DE-F343-4165-BA79-730A14C0FB9F}" srcOrd="4" destOrd="0" presId="urn:microsoft.com/office/officeart/2005/8/layout/hierarchy3"/>
    <dgm:cxn modelId="{3072F02E-7C1C-4DE7-9F17-E457F4EEB0F8}" type="presParOf" srcId="{E10C64CE-7F2F-421E-B323-DC117CDE4EFB}" destId="{6D190AD5-92DD-4FB9-8FA4-31F53432FF9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CAC5FE-865A-41A4-84F5-AD1295BE6F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63EE2-50A5-4891-B1F0-B7F1804F4CC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Probability Sampling</a:t>
          </a:r>
          <a:endParaRPr lang="en-US" dirty="0"/>
        </a:p>
      </dgm:t>
    </dgm:pt>
    <dgm:pt modelId="{57C1ACD9-1EE6-43F0-B03E-2738563701B3}" type="parTrans" cxnId="{BC529715-4D2B-4F94-B600-3496C3713A26}">
      <dgm:prSet/>
      <dgm:spPr/>
      <dgm:t>
        <a:bodyPr/>
        <a:lstStyle/>
        <a:p>
          <a:endParaRPr lang="en-US"/>
        </a:p>
      </dgm:t>
    </dgm:pt>
    <dgm:pt modelId="{4CEC87E4-E4D6-429A-96CC-4DA280C29C52}" type="sibTrans" cxnId="{BC529715-4D2B-4F94-B600-3496C3713A26}">
      <dgm:prSet/>
      <dgm:spPr/>
      <dgm:t>
        <a:bodyPr/>
        <a:lstStyle/>
        <a:p>
          <a:endParaRPr lang="en-US"/>
        </a:p>
      </dgm:t>
    </dgm:pt>
    <dgm:pt modelId="{79473A51-AB04-4AA7-AE4B-831BCF4F8975}">
      <dgm:prSet phldrT="[Text]"/>
      <dgm:spPr/>
      <dgm:t>
        <a:bodyPr/>
        <a:lstStyle/>
        <a:p>
          <a:r>
            <a:rPr lang="en-US" dirty="0" smtClean="0"/>
            <a:t>SRS with replacement</a:t>
          </a:r>
          <a:endParaRPr lang="en-US" dirty="0"/>
        </a:p>
      </dgm:t>
    </dgm:pt>
    <dgm:pt modelId="{AE3236AF-82D0-4AD9-AD7A-5F0A0734F505}" type="parTrans" cxnId="{E7A2842D-B70E-4D83-BEFC-BE336EC72297}">
      <dgm:prSet/>
      <dgm:spPr/>
      <dgm:t>
        <a:bodyPr/>
        <a:lstStyle/>
        <a:p>
          <a:endParaRPr lang="en-US"/>
        </a:p>
      </dgm:t>
    </dgm:pt>
    <dgm:pt modelId="{9A4F0433-1790-4E99-98C8-29E7B626A3B6}" type="sibTrans" cxnId="{E7A2842D-B70E-4D83-BEFC-BE336EC72297}">
      <dgm:prSet/>
      <dgm:spPr/>
      <dgm:t>
        <a:bodyPr/>
        <a:lstStyle/>
        <a:p>
          <a:endParaRPr lang="en-US"/>
        </a:p>
      </dgm:t>
    </dgm:pt>
    <dgm:pt modelId="{DF79D331-6C7E-4995-BE9E-EE1463910BF7}">
      <dgm:prSet phldrT="[Text]"/>
      <dgm:spPr/>
      <dgm:t>
        <a:bodyPr/>
        <a:lstStyle/>
        <a:p>
          <a:r>
            <a:rPr lang="en-US" dirty="0" smtClean="0"/>
            <a:t>SRS without Replacements</a:t>
          </a:r>
          <a:endParaRPr lang="en-US" dirty="0"/>
        </a:p>
      </dgm:t>
    </dgm:pt>
    <dgm:pt modelId="{DBBD8322-A024-48B6-9CA9-9C552260B7FF}" type="parTrans" cxnId="{A99B6422-36CD-47FB-A24D-89B98723E799}">
      <dgm:prSet/>
      <dgm:spPr/>
      <dgm:t>
        <a:bodyPr/>
        <a:lstStyle/>
        <a:p>
          <a:endParaRPr lang="en-US"/>
        </a:p>
      </dgm:t>
    </dgm:pt>
    <dgm:pt modelId="{FD539C44-7683-4AE8-921A-E3C0298FDA1C}" type="sibTrans" cxnId="{A99B6422-36CD-47FB-A24D-89B98723E799}">
      <dgm:prSet/>
      <dgm:spPr/>
      <dgm:t>
        <a:bodyPr/>
        <a:lstStyle/>
        <a:p>
          <a:endParaRPr lang="en-US"/>
        </a:p>
      </dgm:t>
    </dgm:pt>
    <dgm:pt modelId="{5FDB6ACC-E81E-4207-9701-D8A56D69FC46}">
      <dgm:prSet phldrT="[Text]"/>
      <dgm:spPr/>
      <dgm:t>
        <a:bodyPr/>
        <a:lstStyle/>
        <a:p>
          <a:r>
            <a:rPr lang="en-US" dirty="0" smtClean="0"/>
            <a:t>Non-Probability Sampling</a:t>
          </a:r>
          <a:endParaRPr lang="en-US" dirty="0"/>
        </a:p>
      </dgm:t>
    </dgm:pt>
    <dgm:pt modelId="{ACE70882-3D96-47E4-91DA-5F39E099F1C8}" type="parTrans" cxnId="{3B4E688F-7269-4987-BE7D-A3A3C9B09E01}">
      <dgm:prSet/>
      <dgm:spPr/>
      <dgm:t>
        <a:bodyPr/>
        <a:lstStyle/>
        <a:p>
          <a:endParaRPr lang="en-US"/>
        </a:p>
      </dgm:t>
    </dgm:pt>
    <dgm:pt modelId="{A786C49A-3000-4779-8966-8DEFA226EB33}" type="sibTrans" cxnId="{3B4E688F-7269-4987-BE7D-A3A3C9B09E01}">
      <dgm:prSet/>
      <dgm:spPr/>
      <dgm:t>
        <a:bodyPr/>
        <a:lstStyle/>
        <a:p>
          <a:endParaRPr lang="en-US"/>
        </a:p>
      </dgm:t>
    </dgm:pt>
    <dgm:pt modelId="{C7AF32DA-6EC2-4955-B2B8-14F59622A065}">
      <dgm:prSet phldrT="[Text]"/>
      <dgm:spPr/>
      <dgm:t>
        <a:bodyPr/>
        <a:lstStyle/>
        <a:p>
          <a:r>
            <a:rPr lang="en-US" dirty="0" smtClean="0"/>
            <a:t>Judgement Sampling</a:t>
          </a:r>
          <a:endParaRPr lang="en-US" dirty="0"/>
        </a:p>
      </dgm:t>
    </dgm:pt>
    <dgm:pt modelId="{C8AF2C07-0E9D-4DF4-A269-A1ECD60EDD0C}" type="parTrans" cxnId="{ACA6BFFE-3F7E-49DF-BE57-7163292F4BD6}">
      <dgm:prSet/>
      <dgm:spPr/>
      <dgm:t>
        <a:bodyPr/>
        <a:lstStyle/>
        <a:p>
          <a:endParaRPr lang="en-US"/>
        </a:p>
      </dgm:t>
    </dgm:pt>
    <dgm:pt modelId="{BBA43EA1-C657-4B07-900C-568501A4DECE}" type="sibTrans" cxnId="{ACA6BFFE-3F7E-49DF-BE57-7163292F4BD6}">
      <dgm:prSet/>
      <dgm:spPr/>
      <dgm:t>
        <a:bodyPr/>
        <a:lstStyle/>
        <a:p>
          <a:endParaRPr lang="en-US"/>
        </a:p>
      </dgm:t>
    </dgm:pt>
    <dgm:pt modelId="{45ECB4C9-BD1C-425A-90D0-115B9205AD97}">
      <dgm:prSet phldrT="[Text]"/>
      <dgm:spPr/>
      <dgm:t>
        <a:bodyPr/>
        <a:lstStyle/>
        <a:p>
          <a:r>
            <a:rPr lang="en-US" dirty="0" smtClean="0"/>
            <a:t>Quota Sampling</a:t>
          </a:r>
          <a:endParaRPr lang="en-US" dirty="0"/>
        </a:p>
      </dgm:t>
    </dgm:pt>
    <dgm:pt modelId="{798A9F5A-6201-4BBC-9145-7B2D2BADFE3D}" type="parTrans" cxnId="{C213D632-79F7-47AA-941D-FA6B9979D32A}">
      <dgm:prSet/>
      <dgm:spPr/>
      <dgm:t>
        <a:bodyPr/>
        <a:lstStyle/>
        <a:p>
          <a:endParaRPr lang="en-US"/>
        </a:p>
      </dgm:t>
    </dgm:pt>
    <dgm:pt modelId="{BCA7E010-C67D-410C-A90C-7CFCFEB0784A}" type="sibTrans" cxnId="{C213D632-79F7-47AA-941D-FA6B9979D32A}">
      <dgm:prSet/>
      <dgm:spPr/>
      <dgm:t>
        <a:bodyPr/>
        <a:lstStyle/>
        <a:p>
          <a:endParaRPr lang="en-US"/>
        </a:p>
      </dgm:t>
    </dgm:pt>
    <dgm:pt modelId="{E3DD7EAE-531D-47C4-BD9A-F25C3279FA0D}">
      <dgm:prSet phldrT="[Text]"/>
      <dgm:spPr/>
      <dgm:t>
        <a:bodyPr/>
        <a:lstStyle/>
        <a:p>
          <a:r>
            <a:rPr lang="en-US" dirty="0" smtClean="0"/>
            <a:t>Stratified RS</a:t>
          </a:r>
          <a:endParaRPr lang="en-US" dirty="0"/>
        </a:p>
      </dgm:t>
    </dgm:pt>
    <dgm:pt modelId="{089BD36B-52E3-4FA9-96C6-A9315834F0C4}" type="parTrans" cxnId="{5D36FE2F-86B1-41B6-ABB2-B6A486BF43BC}">
      <dgm:prSet/>
      <dgm:spPr/>
      <dgm:t>
        <a:bodyPr/>
        <a:lstStyle/>
        <a:p>
          <a:endParaRPr lang="en-US"/>
        </a:p>
      </dgm:t>
    </dgm:pt>
    <dgm:pt modelId="{3791C5DE-3E19-4382-B205-8084006CF610}" type="sibTrans" cxnId="{5D36FE2F-86B1-41B6-ABB2-B6A486BF43BC}">
      <dgm:prSet/>
      <dgm:spPr/>
      <dgm:t>
        <a:bodyPr/>
        <a:lstStyle/>
        <a:p>
          <a:endParaRPr lang="en-US"/>
        </a:p>
      </dgm:t>
    </dgm:pt>
    <dgm:pt modelId="{8A51D764-423E-4FB4-99EC-28C66A96F383}">
      <dgm:prSet phldrT="[Text]"/>
      <dgm:spPr/>
      <dgm:t>
        <a:bodyPr/>
        <a:lstStyle/>
        <a:p>
          <a:r>
            <a:rPr lang="en-US" dirty="0" smtClean="0"/>
            <a:t>Systematic RS</a:t>
          </a:r>
          <a:endParaRPr lang="en-US" dirty="0"/>
        </a:p>
      </dgm:t>
    </dgm:pt>
    <dgm:pt modelId="{A470D5B4-2E77-4074-B630-1900FFCBEFB4}" type="parTrans" cxnId="{C952777F-4B0F-48BB-9877-99E0959FAD22}">
      <dgm:prSet/>
      <dgm:spPr/>
      <dgm:t>
        <a:bodyPr/>
        <a:lstStyle/>
        <a:p>
          <a:endParaRPr lang="en-US"/>
        </a:p>
      </dgm:t>
    </dgm:pt>
    <dgm:pt modelId="{179800AE-EE1F-4D03-8BC8-9993C42A0949}" type="sibTrans" cxnId="{C952777F-4B0F-48BB-9877-99E0959FAD22}">
      <dgm:prSet/>
      <dgm:spPr/>
      <dgm:t>
        <a:bodyPr/>
        <a:lstStyle/>
        <a:p>
          <a:endParaRPr lang="en-US"/>
        </a:p>
      </dgm:t>
    </dgm:pt>
    <dgm:pt modelId="{395F2421-8657-4A3C-AEFD-E581BB93D5AC}">
      <dgm:prSet phldrT="[Text]"/>
      <dgm:spPr/>
      <dgm:t>
        <a:bodyPr/>
        <a:lstStyle/>
        <a:p>
          <a:r>
            <a:rPr lang="en-US" dirty="0" smtClean="0"/>
            <a:t>Multi-Stage RS</a:t>
          </a:r>
          <a:endParaRPr lang="en-US" dirty="0"/>
        </a:p>
      </dgm:t>
    </dgm:pt>
    <dgm:pt modelId="{E39EB2B0-22B6-482A-A1B1-61A96FBBF499}" type="parTrans" cxnId="{CF3ADAD1-CFBA-4C53-AEFE-59A08D461DF8}">
      <dgm:prSet/>
      <dgm:spPr/>
      <dgm:t>
        <a:bodyPr/>
        <a:lstStyle/>
        <a:p>
          <a:endParaRPr lang="en-US"/>
        </a:p>
      </dgm:t>
    </dgm:pt>
    <dgm:pt modelId="{EB027E1C-89D6-43D5-8138-0694BA2EF4CB}" type="sibTrans" cxnId="{CF3ADAD1-CFBA-4C53-AEFE-59A08D461DF8}">
      <dgm:prSet/>
      <dgm:spPr/>
      <dgm:t>
        <a:bodyPr/>
        <a:lstStyle/>
        <a:p>
          <a:endParaRPr lang="en-US"/>
        </a:p>
      </dgm:t>
    </dgm:pt>
    <dgm:pt modelId="{7AF22930-9292-4157-83CA-D2E5EFF729DE}">
      <dgm:prSet phldrT="[Text]"/>
      <dgm:spPr/>
      <dgm:t>
        <a:bodyPr/>
        <a:lstStyle/>
        <a:p>
          <a:r>
            <a:rPr lang="en-US" dirty="0" smtClean="0"/>
            <a:t>Cluster Sampling</a:t>
          </a:r>
          <a:endParaRPr lang="en-US" dirty="0"/>
        </a:p>
      </dgm:t>
    </dgm:pt>
    <dgm:pt modelId="{09C4FBD8-4E19-418B-9BBD-00553D8F9B87}" type="parTrans" cxnId="{50F365E0-0070-466A-9C41-0E56C6A2BE30}">
      <dgm:prSet/>
      <dgm:spPr/>
      <dgm:t>
        <a:bodyPr/>
        <a:lstStyle/>
        <a:p>
          <a:endParaRPr lang="en-US"/>
        </a:p>
      </dgm:t>
    </dgm:pt>
    <dgm:pt modelId="{56068147-0192-480E-9133-1D5DFCB01D06}" type="sibTrans" cxnId="{50F365E0-0070-466A-9C41-0E56C6A2BE30}">
      <dgm:prSet/>
      <dgm:spPr/>
      <dgm:t>
        <a:bodyPr/>
        <a:lstStyle/>
        <a:p>
          <a:endParaRPr lang="en-US"/>
        </a:p>
      </dgm:t>
    </dgm:pt>
    <dgm:pt modelId="{2AF4D952-DAA9-4173-8D43-E4B454FA5C0B}">
      <dgm:prSet phldrT="[Text]"/>
      <dgm:spPr/>
      <dgm:t>
        <a:bodyPr/>
        <a:lstStyle/>
        <a:p>
          <a:r>
            <a:rPr lang="en-US" dirty="0" smtClean="0"/>
            <a:t>Purposive Sampling</a:t>
          </a:r>
          <a:endParaRPr lang="en-US" dirty="0"/>
        </a:p>
      </dgm:t>
    </dgm:pt>
    <dgm:pt modelId="{46979F27-2AAE-458E-AED5-83FD341490FD}" type="parTrans" cxnId="{9591AFE3-CC96-4B2D-8876-FB28545D729B}">
      <dgm:prSet/>
      <dgm:spPr/>
      <dgm:t>
        <a:bodyPr/>
        <a:lstStyle/>
        <a:p>
          <a:endParaRPr lang="en-US"/>
        </a:p>
      </dgm:t>
    </dgm:pt>
    <dgm:pt modelId="{32B40C5C-FA1B-4D1A-AC3B-E14E71D87757}" type="sibTrans" cxnId="{9591AFE3-CC96-4B2D-8876-FB28545D729B}">
      <dgm:prSet/>
      <dgm:spPr/>
      <dgm:t>
        <a:bodyPr/>
        <a:lstStyle/>
        <a:p>
          <a:endParaRPr lang="en-US"/>
        </a:p>
      </dgm:t>
    </dgm:pt>
    <dgm:pt modelId="{470FCEB8-434C-403D-B9CF-9BD27EEE0762}" type="pres">
      <dgm:prSet presAssocID="{35CAC5FE-865A-41A4-84F5-AD1295BE6F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9C4EB6-0C93-44B9-BF48-BBAFACAFE9AB}" type="pres">
      <dgm:prSet presAssocID="{1C263EE2-50A5-4891-B1F0-B7F1804F4CC1}" presName="root" presStyleCnt="0"/>
      <dgm:spPr/>
    </dgm:pt>
    <dgm:pt modelId="{CAF497F9-4E9E-4BF9-9D80-C43F6589FE4A}" type="pres">
      <dgm:prSet presAssocID="{1C263EE2-50A5-4891-B1F0-B7F1804F4CC1}" presName="rootComposite" presStyleCnt="0"/>
      <dgm:spPr/>
    </dgm:pt>
    <dgm:pt modelId="{2C2FB96F-99D1-426A-8C7F-2216470B0F25}" type="pres">
      <dgm:prSet presAssocID="{1C263EE2-50A5-4891-B1F0-B7F1804F4CC1}" presName="rootText" presStyleLbl="node1" presStyleIdx="0" presStyleCnt="2" custLinFactNeighborX="1069" custLinFactNeighborY="2487"/>
      <dgm:spPr/>
      <dgm:t>
        <a:bodyPr/>
        <a:lstStyle/>
        <a:p>
          <a:endParaRPr lang="en-US"/>
        </a:p>
      </dgm:t>
    </dgm:pt>
    <dgm:pt modelId="{46B2EDAE-1547-4CD7-B380-C88D3C25A5A8}" type="pres">
      <dgm:prSet presAssocID="{1C263EE2-50A5-4891-B1F0-B7F1804F4CC1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68E5DE-70C3-4B49-80E5-7A603CC3EA94}" type="pres">
      <dgm:prSet presAssocID="{1C263EE2-50A5-4891-B1F0-B7F1804F4CC1}" presName="childShape" presStyleCnt="0"/>
      <dgm:spPr/>
    </dgm:pt>
    <dgm:pt modelId="{BD618AB6-D0B2-4BB7-8535-C2695D0BFC7E}" type="pres">
      <dgm:prSet presAssocID="{AE3236AF-82D0-4AD9-AD7A-5F0A0734F50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CA8AF780-FC5C-46FC-AA86-B318EC1810D0}" type="pres">
      <dgm:prSet presAssocID="{79473A51-AB04-4AA7-AE4B-831BCF4F8975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644B-25FB-41C2-A8FC-0BE274AB3747}" type="pres">
      <dgm:prSet presAssocID="{DBBD8322-A024-48B6-9CA9-9C552260B7FF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345B3D-900E-4755-A307-A4744D293E31}" type="pres">
      <dgm:prSet presAssocID="{DF79D331-6C7E-4995-BE9E-EE1463910BF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5747-270B-4B5A-A8A4-B9D21E5E859A}" type="pres">
      <dgm:prSet presAssocID="{089BD36B-52E3-4FA9-96C6-A9315834F0C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B995CEFD-D5FD-492D-9AD4-7AA817BFC52C}" type="pres">
      <dgm:prSet presAssocID="{E3DD7EAE-531D-47C4-BD9A-F25C3279FA0D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23200-18A4-47A3-8B50-0E148AD317F4}" type="pres">
      <dgm:prSet presAssocID="{A470D5B4-2E77-4074-B630-1900FFCBEFB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0AF3FA9A-858C-456D-9D69-9726A0E606C4}" type="pres">
      <dgm:prSet presAssocID="{8A51D764-423E-4FB4-99EC-28C66A96F383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8B932-9923-4801-BD98-97F8C816B535}" type="pres">
      <dgm:prSet presAssocID="{E39EB2B0-22B6-482A-A1B1-61A96FBBF49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469289D-1023-4F75-99F7-99C70695C214}" type="pres">
      <dgm:prSet presAssocID="{395F2421-8657-4A3C-AEFD-E581BB93D5A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1DF66-40E4-4A1B-B621-EC948C539632}" type="pres">
      <dgm:prSet presAssocID="{09C4FBD8-4E19-418B-9BBD-00553D8F9B87}" presName="Name13" presStyleLbl="parChTrans1D2" presStyleIdx="5" presStyleCnt="9"/>
      <dgm:spPr/>
      <dgm:t>
        <a:bodyPr/>
        <a:lstStyle/>
        <a:p>
          <a:endParaRPr lang="en-US"/>
        </a:p>
      </dgm:t>
    </dgm:pt>
    <dgm:pt modelId="{04511A14-4C80-4FA3-B42D-0C5FDA659B85}" type="pres">
      <dgm:prSet presAssocID="{7AF22930-9292-4157-83CA-D2E5EFF729D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8D9AD-A3AA-4902-B4CD-EA2F00D44227}" type="pres">
      <dgm:prSet presAssocID="{5FDB6ACC-E81E-4207-9701-D8A56D69FC46}" presName="root" presStyleCnt="0"/>
      <dgm:spPr/>
    </dgm:pt>
    <dgm:pt modelId="{08CF1446-D61B-49A8-BC71-14FA63F1DB75}" type="pres">
      <dgm:prSet presAssocID="{5FDB6ACC-E81E-4207-9701-D8A56D69FC46}" presName="rootComposite" presStyleCnt="0"/>
      <dgm:spPr/>
    </dgm:pt>
    <dgm:pt modelId="{2CB38E9E-1080-4C6B-AD8C-AE80FD8DBDAD}" type="pres">
      <dgm:prSet presAssocID="{5FDB6ACC-E81E-4207-9701-D8A56D69FC46}" presName="rootText" presStyleLbl="node1" presStyleIdx="1" presStyleCnt="2"/>
      <dgm:spPr/>
      <dgm:t>
        <a:bodyPr/>
        <a:lstStyle/>
        <a:p>
          <a:endParaRPr lang="en-US"/>
        </a:p>
      </dgm:t>
    </dgm:pt>
    <dgm:pt modelId="{E9B4F151-B247-4D30-ADFA-118940E33549}" type="pres">
      <dgm:prSet presAssocID="{5FDB6ACC-E81E-4207-9701-D8A56D69FC46}" presName="rootConnector" presStyleLbl="node1" presStyleIdx="1" presStyleCnt="2"/>
      <dgm:spPr/>
      <dgm:t>
        <a:bodyPr/>
        <a:lstStyle/>
        <a:p>
          <a:endParaRPr lang="en-US"/>
        </a:p>
      </dgm:t>
    </dgm:pt>
    <dgm:pt modelId="{E10C64CE-7F2F-421E-B323-DC117CDE4EFB}" type="pres">
      <dgm:prSet presAssocID="{5FDB6ACC-E81E-4207-9701-D8A56D69FC46}" presName="childShape" presStyleCnt="0"/>
      <dgm:spPr/>
    </dgm:pt>
    <dgm:pt modelId="{3C836C1F-3CEE-485B-B5D0-1BF939AE6CA6}" type="pres">
      <dgm:prSet presAssocID="{C8AF2C07-0E9D-4DF4-A269-A1ECD60EDD0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2EF53C35-8C28-4CAB-B78B-282271BE8E84}" type="pres">
      <dgm:prSet presAssocID="{C7AF32DA-6EC2-4955-B2B8-14F59622A06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8F95-37D1-44CB-A625-D7D3BA7FBFC6}" type="pres">
      <dgm:prSet presAssocID="{798A9F5A-6201-4BBC-9145-7B2D2BADFE3D}" presName="Name13" presStyleLbl="parChTrans1D2" presStyleIdx="7" presStyleCnt="9"/>
      <dgm:spPr/>
      <dgm:t>
        <a:bodyPr/>
        <a:lstStyle/>
        <a:p>
          <a:endParaRPr lang="en-US"/>
        </a:p>
      </dgm:t>
    </dgm:pt>
    <dgm:pt modelId="{4EBC06BA-DC27-46B4-BCD1-E34ACD1DB69F}" type="pres">
      <dgm:prSet presAssocID="{45ECB4C9-BD1C-425A-90D0-115B9205AD9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617DE-F343-4165-BA79-730A14C0FB9F}" type="pres">
      <dgm:prSet presAssocID="{46979F27-2AAE-458E-AED5-83FD341490FD}" presName="Name13" presStyleLbl="parChTrans1D2" presStyleIdx="8" presStyleCnt="9"/>
      <dgm:spPr/>
      <dgm:t>
        <a:bodyPr/>
        <a:lstStyle/>
        <a:p>
          <a:endParaRPr lang="en-US"/>
        </a:p>
      </dgm:t>
    </dgm:pt>
    <dgm:pt modelId="{6D190AD5-92DD-4FB9-8FA4-31F53432FF9C}" type="pres">
      <dgm:prSet presAssocID="{2AF4D952-DAA9-4173-8D43-E4B454FA5C0B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680AB-51F5-40E3-B00A-2E851529EDA8}" type="presOf" srcId="{DF79D331-6C7E-4995-BE9E-EE1463910BF7}" destId="{41345B3D-900E-4755-A307-A4744D293E31}" srcOrd="0" destOrd="0" presId="urn:microsoft.com/office/officeart/2005/8/layout/hierarchy3"/>
    <dgm:cxn modelId="{74D442EC-D349-4993-9E72-3E270DFCEAEB}" type="presOf" srcId="{089BD36B-52E3-4FA9-96C6-A9315834F0C4}" destId="{4BFD5747-270B-4B5A-A8A4-B9D21E5E859A}" srcOrd="0" destOrd="0" presId="urn:microsoft.com/office/officeart/2005/8/layout/hierarchy3"/>
    <dgm:cxn modelId="{9F98B020-FBC9-4D52-B764-C994F68E4D5D}" type="presOf" srcId="{5FDB6ACC-E81E-4207-9701-D8A56D69FC46}" destId="{2CB38E9E-1080-4C6B-AD8C-AE80FD8DBDAD}" srcOrd="0" destOrd="0" presId="urn:microsoft.com/office/officeart/2005/8/layout/hierarchy3"/>
    <dgm:cxn modelId="{9591AFE3-CC96-4B2D-8876-FB28545D729B}" srcId="{5FDB6ACC-E81E-4207-9701-D8A56D69FC46}" destId="{2AF4D952-DAA9-4173-8D43-E4B454FA5C0B}" srcOrd="2" destOrd="0" parTransId="{46979F27-2AAE-458E-AED5-83FD341490FD}" sibTransId="{32B40C5C-FA1B-4D1A-AC3B-E14E71D87757}"/>
    <dgm:cxn modelId="{B8B25A3A-1259-4A24-A967-AD5CF28CE9F9}" type="presOf" srcId="{2AF4D952-DAA9-4173-8D43-E4B454FA5C0B}" destId="{6D190AD5-92DD-4FB9-8FA4-31F53432FF9C}" srcOrd="0" destOrd="0" presId="urn:microsoft.com/office/officeart/2005/8/layout/hierarchy3"/>
    <dgm:cxn modelId="{8FB38F5C-A25F-415D-82A1-D92DE85424D2}" type="presOf" srcId="{AE3236AF-82D0-4AD9-AD7A-5F0A0734F505}" destId="{BD618AB6-D0B2-4BB7-8535-C2695D0BFC7E}" srcOrd="0" destOrd="0" presId="urn:microsoft.com/office/officeart/2005/8/layout/hierarchy3"/>
    <dgm:cxn modelId="{9DA03821-6E62-4E3A-9807-4B4E71526656}" type="presOf" srcId="{C8AF2C07-0E9D-4DF4-A269-A1ECD60EDD0C}" destId="{3C836C1F-3CEE-485B-B5D0-1BF939AE6CA6}" srcOrd="0" destOrd="0" presId="urn:microsoft.com/office/officeart/2005/8/layout/hierarchy3"/>
    <dgm:cxn modelId="{B12D8AD9-34C3-4D7D-A143-C7E7A719884E}" type="presOf" srcId="{798A9F5A-6201-4BBC-9145-7B2D2BADFE3D}" destId="{F5D08F95-37D1-44CB-A625-D7D3BA7FBFC6}" srcOrd="0" destOrd="0" presId="urn:microsoft.com/office/officeart/2005/8/layout/hierarchy3"/>
    <dgm:cxn modelId="{0C0D7E31-F9AE-4398-A13F-CFAE9B822D5D}" type="presOf" srcId="{E3DD7EAE-531D-47C4-BD9A-F25C3279FA0D}" destId="{B995CEFD-D5FD-492D-9AD4-7AA817BFC52C}" srcOrd="0" destOrd="0" presId="urn:microsoft.com/office/officeart/2005/8/layout/hierarchy3"/>
    <dgm:cxn modelId="{ACA6BFFE-3F7E-49DF-BE57-7163292F4BD6}" srcId="{5FDB6ACC-E81E-4207-9701-D8A56D69FC46}" destId="{C7AF32DA-6EC2-4955-B2B8-14F59622A065}" srcOrd="0" destOrd="0" parTransId="{C8AF2C07-0E9D-4DF4-A269-A1ECD60EDD0C}" sibTransId="{BBA43EA1-C657-4B07-900C-568501A4DECE}"/>
    <dgm:cxn modelId="{49F860E0-CFD6-4F5A-A28D-D0067200571E}" type="presOf" srcId="{C7AF32DA-6EC2-4955-B2B8-14F59622A065}" destId="{2EF53C35-8C28-4CAB-B78B-282271BE8E84}" srcOrd="0" destOrd="0" presId="urn:microsoft.com/office/officeart/2005/8/layout/hierarchy3"/>
    <dgm:cxn modelId="{D90804FF-488F-4B00-A31C-B73DF3D2C5A3}" type="presOf" srcId="{46979F27-2AAE-458E-AED5-83FD341490FD}" destId="{4C9617DE-F343-4165-BA79-730A14C0FB9F}" srcOrd="0" destOrd="0" presId="urn:microsoft.com/office/officeart/2005/8/layout/hierarchy3"/>
    <dgm:cxn modelId="{C952777F-4B0F-48BB-9877-99E0959FAD22}" srcId="{1C263EE2-50A5-4891-B1F0-B7F1804F4CC1}" destId="{8A51D764-423E-4FB4-99EC-28C66A96F383}" srcOrd="3" destOrd="0" parTransId="{A470D5B4-2E77-4074-B630-1900FFCBEFB4}" sibTransId="{179800AE-EE1F-4D03-8BC8-9993C42A0949}"/>
    <dgm:cxn modelId="{50F365E0-0070-466A-9C41-0E56C6A2BE30}" srcId="{1C263EE2-50A5-4891-B1F0-B7F1804F4CC1}" destId="{7AF22930-9292-4157-83CA-D2E5EFF729DE}" srcOrd="5" destOrd="0" parTransId="{09C4FBD8-4E19-418B-9BBD-00553D8F9B87}" sibTransId="{56068147-0192-480E-9133-1D5DFCB01D06}"/>
    <dgm:cxn modelId="{70BC60F5-F795-4D06-93C7-FB489918F6BE}" type="presOf" srcId="{E39EB2B0-22B6-482A-A1B1-61A96FBBF499}" destId="{F528B932-9923-4801-BD98-97F8C816B535}" srcOrd="0" destOrd="0" presId="urn:microsoft.com/office/officeart/2005/8/layout/hierarchy3"/>
    <dgm:cxn modelId="{CF3ADAD1-CFBA-4C53-AEFE-59A08D461DF8}" srcId="{1C263EE2-50A5-4891-B1F0-B7F1804F4CC1}" destId="{395F2421-8657-4A3C-AEFD-E581BB93D5AC}" srcOrd="4" destOrd="0" parTransId="{E39EB2B0-22B6-482A-A1B1-61A96FBBF499}" sibTransId="{EB027E1C-89D6-43D5-8138-0694BA2EF4CB}"/>
    <dgm:cxn modelId="{C213D632-79F7-47AA-941D-FA6B9979D32A}" srcId="{5FDB6ACC-E81E-4207-9701-D8A56D69FC46}" destId="{45ECB4C9-BD1C-425A-90D0-115B9205AD97}" srcOrd="1" destOrd="0" parTransId="{798A9F5A-6201-4BBC-9145-7B2D2BADFE3D}" sibTransId="{BCA7E010-C67D-410C-A90C-7CFCFEB0784A}"/>
    <dgm:cxn modelId="{4DD0CD70-91CB-4C4F-880F-E1AB6071E658}" type="presOf" srcId="{1C263EE2-50A5-4891-B1F0-B7F1804F4CC1}" destId="{2C2FB96F-99D1-426A-8C7F-2216470B0F25}" srcOrd="0" destOrd="0" presId="urn:microsoft.com/office/officeart/2005/8/layout/hierarchy3"/>
    <dgm:cxn modelId="{F30EDFA4-0CBA-41C8-8BBA-495831B39156}" type="presOf" srcId="{5FDB6ACC-E81E-4207-9701-D8A56D69FC46}" destId="{E9B4F151-B247-4D30-ADFA-118940E33549}" srcOrd="1" destOrd="0" presId="urn:microsoft.com/office/officeart/2005/8/layout/hierarchy3"/>
    <dgm:cxn modelId="{121402EA-2784-4BFC-87DD-3DBC4B16D0E1}" type="presOf" srcId="{DBBD8322-A024-48B6-9CA9-9C552260B7FF}" destId="{BA90644B-25FB-41C2-A8FC-0BE274AB3747}" srcOrd="0" destOrd="0" presId="urn:microsoft.com/office/officeart/2005/8/layout/hierarchy3"/>
    <dgm:cxn modelId="{E7A2842D-B70E-4D83-BEFC-BE336EC72297}" srcId="{1C263EE2-50A5-4891-B1F0-B7F1804F4CC1}" destId="{79473A51-AB04-4AA7-AE4B-831BCF4F8975}" srcOrd="0" destOrd="0" parTransId="{AE3236AF-82D0-4AD9-AD7A-5F0A0734F505}" sibTransId="{9A4F0433-1790-4E99-98C8-29E7B626A3B6}"/>
    <dgm:cxn modelId="{ECBE72E1-9122-4A05-987B-5B28591E2D15}" type="presOf" srcId="{79473A51-AB04-4AA7-AE4B-831BCF4F8975}" destId="{CA8AF780-FC5C-46FC-AA86-B318EC1810D0}" srcOrd="0" destOrd="0" presId="urn:microsoft.com/office/officeart/2005/8/layout/hierarchy3"/>
    <dgm:cxn modelId="{7F21A84D-6B81-4DC8-86DC-ECCDF397D303}" type="presOf" srcId="{A470D5B4-2E77-4074-B630-1900FFCBEFB4}" destId="{3F623200-18A4-47A3-8B50-0E148AD317F4}" srcOrd="0" destOrd="0" presId="urn:microsoft.com/office/officeart/2005/8/layout/hierarchy3"/>
    <dgm:cxn modelId="{2867E6DD-D930-4060-9AEE-F00B8DEDDF13}" type="presOf" srcId="{35CAC5FE-865A-41A4-84F5-AD1295BE6FA5}" destId="{470FCEB8-434C-403D-B9CF-9BD27EEE0762}" srcOrd="0" destOrd="0" presId="urn:microsoft.com/office/officeart/2005/8/layout/hierarchy3"/>
    <dgm:cxn modelId="{93DE133A-61B5-4F13-91F7-7681251E8165}" type="presOf" srcId="{7AF22930-9292-4157-83CA-D2E5EFF729DE}" destId="{04511A14-4C80-4FA3-B42D-0C5FDA659B85}" srcOrd="0" destOrd="0" presId="urn:microsoft.com/office/officeart/2005/8/layout/hierarchy3"/>
    <dgm:cxn modelId="{1473F194-0DFC-473C-89F8-746B27178363}" type="presOf" srcId="{1C263EE2-50A5-4891-B1F0-B7F1804F4CC1}" destId="{46B2EDAE-1547-4CD7-B380-C88D3C25A5A8}" srcOrd="1" destOrd="0" presId="urn:microsoft.com/office/officeart/2005/8/layout/hierarchy3"/>
    <dgm:cxn modelId="{96CA484F-FF49-4DFE-A539-BD25D87F5475}" type="presOf" srcId="{45ECB4C9-BD1C-425A-90D0-115B9205AD97}" destId="{4EBC06BA-DC27-46B4-BCD1-E34ACD1DB69F}" srcOrd="0" destOrd="0" presId="urn:microsoft.com/office/officeart/2005/8/layout/hierarchy3"/>
    <dgm:cxn modelId="{3B4E688F-7269-4987-BE7D-A3A3C9B09E01}" srcId="{35CAC5FE-865A-41A4-84F5-AD1295BE6FA5}" destId="{5FDB6ACC-E81E-4207-9701-D8A56D69FC46}" srcOrd="1" destOrd="0" parTransId="{ACE70882-3D96-47E4-91DA-5F39E099F1C8}" sibTransId="{A786C49A-3000-4779-8966-8DEFA226EB33}"/>
    <dgm:cxn modelId="{A99B6422-36CD-47FB-A24D-89B98723E799}" srcId="{1C263EE2-50A5-4891-B1F0-B7F1804F4CC1}" destId="{DF79D331-6C7E-4995-BE9E-EE1463910BF7}" srcOrd="1" destOrd="0" parTransId="{DBBD8322-A024-48B6-9CA9-9C552260B7FF}" sibTransId="{FD539C44-7683-4AE8-921A-E3C0298FDA1C}"/>
    <dgm:cxn modelId="{64237A65-39C6-4454-BC24-8E82D6417DA7}" type="presOf" srcId="{8A51D764-423E-4FB4-99EC-28C66A96F383}" destId="{0AF3FA9A-858C-456D-9D69-9726A0E606C4}" srcOrd="0" destOrd="0" presId="urn:microsoft.com/office/officeart/2005/8/layout/hierarchy3"/>
    <dgm:cxn modelId="{FB494021-A528-4469-8127-BAB1C3E2E611}" type="presOf" srcId="{395F2421-8657-4A3C-AEFD-E581BB93D5AC}" destId="{D469289D-1023-4F75-99F7-99C70695C214}" srcOrd="0" destOrd="0" presId="urn:microsoft.com/office/officeart/2005/8/layout/hierarchy3"/>
    <dgm:cxn modelId="{8AC09C78-5475-422C-AA4A-6062F75F813D}" type="presOf" srcId="{09C4FBD8-4E19-418B-9BBD-00553D8F9B87}" destId="{2651DF66-40E4-4A1B-B621-EC948C539632}" srcOrd="0" destOrd="0" presId="urn:microsoft.com/office/officeart/2005/8/layout/hierarchy3"/>
    <dgm:cxn modelId="{5D36FE2F-86B1-41B6-ABB2-B6A486BF43BC}" srcId="{1C263EE2-50A5-4891-B1F0-B7F1804F4CC1}" destId="{E3DD7EAE-531D-47C4-BD9A-F25C3279FA0D}" srcOrd="2" destOrd="0" parTransId="{089BD36B-52E3-4FA9-96C6-A9315834F0C4}" sibTransId="{3791C5DE-3E19-4382-B205-8084006CF610}"/>
    <dgm:cxn modelId="{BC529715-4D2B-4F94-B600-3496C3713A26}" srcId="{35CAC5FE-865A-41A4-84F5-AD1295BE6FA5}" destId="{1C263EE2-50A5-4891-B1F0-B7F1804F4CC1}" srcOrd="0" destOrd="0" parTransId="{57C1ACD9-1EE6-43F0-B03E-2738563701B3}" sibTransId="{4CEC87E4-E4D6-429A-96CC-4DA280C29C52}"/>
    <dgm:cxn modelId="{6FA5742C-5B0F-4C98-B71B-99B998DF7876}" type="presParOf" srcId="{470FCEB8-434C-403D-B9CF-9BD27EEE0762}" destId="{F69C4EB6-0C93-44B9-BF48-BBAFACAFE9AB}" srcOrd="0" destOrd="0" presId="urn:microsoft.com/office/officeart/2005/8/layout/hierarchy3"/>
    <dgm:cxn modelId="{C88063EE-0AB7-4CBF-BAF3-01946E866154}" type="presParOf" srcId="{F69C4EB6-0C93-44B9-BF48-BBAFACAFE9AB}" destId="{CAF497F9-4E9E-4BF9-9D80-C43F6589FE4A}" srcOrd="0" destOrd="0" presId="urn:microsoft.com/office/officeart/2005/8/layout/hierarchy3"/>
    <dgm:cxn modelId="{ABCC7E3B-FA3B-4BBC-8392-BEB881EBCBF3}" type="presParOf" srcId="{CAF497F9-4E9E-4BF9-9D80-C43F6589FE4A}" destId="{2C2FB96F-99D1-426A-8C7F-2216470B0F25}" srcOrd="0" destOrd="0" presId="urn:microsoft.com/office/officeart/2005/8/layout/hierarchy3"/>
    <dgm:cxn modelId="{9B075EA0-3E7D-446C-9551-ADDA3C9F7364}" type="presParOf" srcId="{CAF497F9-4E9E-4BF9-9D80-C43F6589FE4A}" destId="{46B2EDAE-1547-4CD7-B380-C88D3C25A5A8}" srcOrd="1" destOrd="0" presId="urn:microsoft.com/office/officeart/2005/8/layout/hierarchy3"/>
    <dgm:cxn modelId="{63013BB1-B038-4C76-9E77-B75EB08D2932}" type="presParOf" srcId="{F69C4EB6-0C93-44B9-BF48-BBAFACAFE9AB}" destId="{AB68E5DE-70C3-4B49-80E5-7A603CC3EA94}" srcOrd="1" destOrd="0" presId="urn:microsoft.com/office/officeart/2005/8/layout/hierarchy3"/>
    <dgm:cxn modelId="{FF8CA458-A302-44CA-A44D-0313DC2FC5E8}" type="presParOf" srcId="{AB68E5DE-70C3-4B49-80E5-7A603CC3EA94}" destId="{BD618AB6-D0B2-4BB7-8535-C2695D0BFC7E}" srcOrd="0" destOrd="0" presId="urn:microsoft.com/office/officeart/2005/8/layout/hierarchy3"/>
    <dgm:cxn modelId="{BDC6D4DF-DE5E-4D0A-9407-9E7AA0641048}" type="presParOf" srcId="{AB68E5DE-70C3-4B49-80E5-7A603CC3EA94}" destId="{CA8AF780-FC5C-46FC-AA86-B318EC1810D0}" srcOrd="1" destOrd="0" presId="urn:microsoft.com/office/officeart/2005/8/layout/hierarchy3"/>
    <dgm:cxn modelId="{E95D6BFC-048E-48E8-B757-35591998739E}" type="presParOf" srcId="{AB68E5DE-70C3-4B49-80E5-7A603CC3EA94}" destId="{BA90644B-25FB-41C2-A8FC-0BE274AB3747}" srcOrd="2" destOrd="0" presId="urn:microsoft.com/office/officeart/2005/8/layout/hierarchy3"/>
    <dgm:cxn modelId="{F828D9D9-2129-4034-8D99-FC954433B7D6}" type="presParOf" srcId="{AB68E5DE-70C3-4B49-80E5-7A603CC3EA94}" destId="{41345B3D-900E-4755-A307-A4744D293E31}" srcOrd="3" destOrd="0" presId="urn:microsoft.com/office/officeart/2005/8/layout/hierarchy3"/>
    <dgm:cxn modelId="{D0C09061-FA89-46C8-B55E-8A4D0DEB3C3D}" type="presParOf" srcId="{AB68E5DE-70C3-4B49-80E5-7A603CC3EA94}" destId="{4BFD5747-270B-4B5A-A8A4-B9D21E5E859A}" srcOrd="4" destOrd="0" presId="urn:microsoft.com/office/officeart/2005/8/layout/hierarchy3"/>
    <dgm:cxn modelId="{89028BA7-B467-4A13-B548-1746AAB3B133}" type="presParOf" srcId="{AB68E5DE-70C3-4B49-80E5-7A603CC3EA94}" destId="{B995CEFD-D5FD-492D-9AD4-7AA817BFC52C}" srcOrd="5" destOrd="0" presId="urn:microsoft.com/office/officeart/2005/8/layout/hierarchy3"/>
    <dgm:cxn modelId="{DE859876-4F11-487F-B4DD-2733B691CE75}" type="presParOf" srcId="{AB68E5DE-70C3-4B49-80E5-7A603CC3EA94}" destId="{3F623200-18A4-47A3-8B50-0E148AD317F4}" srcOrd="6" destOrd="0" presId="urn:microsoft.com/office/officeart/2005/8/layout/hierarchy3"/>
    <dgm:cxn modelId="{79D7BC41-36D7-432C-86C3-0A4E563E5A2E}" type="presParOf" srcId="{AB68E5DE-70C3-4B49-80E5-7A603CC3EA94}" destId="{0AF3FA9A-858C-456D-9D69-9726A0E606C4}" srcOrd="7" destOrd="0" presId="urn:microsoft.com/office/officeart/2005/8/layout/hierarchy3"/>
    <dgm:cxn modelId="{5BF2B857-B8A6-4557-AB4F-E3F621459F66}" type="presParOf" srcId="{AB68E5DE-70C3-4B49-80E5-7A603CC3EA94}" destId="{F528B932-9923-4801-BD98-97F8C816B535}" srcOrd="8" destOrd="0" presId="urn:microsoft.com/office/officeart/2005/8/layout/hierarchy3"/>
    <dgm:cxn modelId="{069961B0-A936-4345-B657-5DBEA9C1D7F5}" type="presParOf" srcId="{AB68E5DE-70C3-4B49-80E5-7A603CC3EA94}" destId="{D469289D-1023-4F75-99F7-99C70695C214}" srcOrd="9" destOrd="0" presId="urn:microsoft.com/office/officeart/2005/8/layout/hierarchy3"/>
    <dgm:cxn modelId="{4C99012E-045C-423F-9BC3-7D9223CD74C7}" type="presParOf" srcId="{AB68E5DE-70C3-4B49-80E5-7A603CC3EA94}" destId="{2651DF66-40E4-4A1B-B621-EC948C539632}" srcOrd="10" destOrd="0" presId="urn:microsoft.com/office/officeart/2005/8/layout/hierarchy3"/>
    <dgm:cxn modelId="{42DBA4C7-3397-4D7D-BCB6-7A52273B2A5D}" type="presParOf" srcId="{AB68E5DE-70C3-4B49-80E5-7A603CC3EA94}" destId="{04511A14-4C80-4FA3-B42D-0C5FDA659B85}" srcOrd="11" destOrd="0" presId="urn:microsoft.com/office/officeart/2005/8/layout/hierarchy3"/>
    <dgm:cxn modelId="{782D6795-552D-42CF-86A2-9FCE253DBA68}" type="presParOf" srcId="{470FCEB8-434C-403D-B9CF-9BD27EEE0762}" destId="{A228D9AD-A3AA-4902-B4CD-EA2F00D44227}" srcOrd="1" destOrd="0" presId="urn:microsoft.com/office/officeart/2005/8/layout/hierarchy3"/>
    <dgm:cxn modelId="{483E965C-6AD2-4D05-9710-F5FE890779D0}" type="presParOf" srcId="{A228D9AD-A3AA-4902-B4CD-EA2F00D44227}" destId="{08CF1446-D61B-49A8-BC71-14FA63F1DB75}" srcOrd="0" destOrd="0" presId="urn:microsoft.com/office/officeart/2005/8/layout/hierarchy3"/>
    <dgm:cxn modelId="{1F7FF497-EF31-449E-9187-A940E599A56D}" type="presParOf" srcId="{08CF1446-D61B-49A8-BC71-14FA63F1DB75}" destId="{2CB38E9E-1080-4C6B-AD8C-AE80FD8DBDAD}" srcOrd="0" destOrd="0" presId="urn:microsoft.com/office/officeart/2005/8/layout/hierarchy3"/>
    <dgm:cxn modelId="{75D14B4E-46D8-4E69-806D-BFAFC5C93AD9}" type="presParOf" srcId="{08CF1446-D61B-49A8-BC71-14FA63F1DB75}" destId="{E9B4F151-B247-4D30-ADFA-118940E33549}" srcOrd="1" destOrd="0" presId="urn:microsoft.com/office/officeart/2005/8/layout/hierarchy3"/>
    <dgm:cxn modelId="{59690539-639F-43B7-8121-856B346FCB51}" type="presParOf" srcId="{A228D9AD-A3AA-4902-B4CD-EA2F00D44227}" destId="{E10C64CE-7F2F-421E-B323-DC117CDE4EFB}" srcOrd="1" destOrd="0" presId="urn:microsoft.com/office/officeart/2005/8/layout/hierarchy3"/>
    <dgm:cxn modelId="{307C9B07-848D-4C98-87BB-92E903D20CE7}" type="presParOf" srcId="{E10C64CE-7F2F-421E-B323-DC117CDE4EFB}" destId="{3C836C1F-3CEE-485B-B5D0-1BF939AE6CA6}" srcOrd="0" destOrd="0" presId="urn:microsoft.com/office/officeart/2005/8/layout/hierarchy3"/>
    <dgm:cxn modelId="{622633A4-33F8-447D-81AD-C65337A42677}" type="presParOf" srcId="{E10C64CE-7F2F-421E-B323-DC117CDE4EFB}" destId="{2EF53C35-8C28-4CAB-B78B-282271BE8E84}" srcOrd="1" destOrd="0" presId="urn:microsoft.com/office/officeart/2005/8/layout/hierarchy3"/>
    <dgm:cxn modelId="{92CBE0D0-CEDB-49A7-818B-6CEF11C43905}" type="presParOf" srcId="{E10C64CE-7F2F-421E-B323-DC117CDE4EFB}" destId="{F5D08F95-37D1-44CB-A625-D7D3BA7FBFC6}" srcOrd="2" destOrd="0" presId="urn:microsoft.com/office/officeart/2005/8/layout/hierarchy3"/>
    <dgm:cxn modelId="{A4B11A10-D5F3-4E95-B53D-F84911D7F85F}" type="presParOf" srcId="{E10C64CE-7F2F-421E-B323-DC117CDE4EFB}" destId="{4EBC06BA-DC27-46B4-BCD1-E34ACD1DB69F}" srcOrd="3" destOrd="0" presId="urn:microsoft.com/office/officeart/2005/8/layout/hierarchy3"/>
    <dgm:cxn modelId="{ED3877EC-BDF4-47D2-9C8F-7D841AC68AFE}" type="presParOf" srcId="{E10C64CE-7F2F-421E-B323-DC117CDE4EFB}" destId="{4C9617DE-F343-4165-BA79-730A14C0FB9F}" srcOrd="4" destOrd="0" presId="urn:microsoft.com/office/officeart/2005/8/layout/hierarchy3"/>
    <dgm:cxn modelId="{3072F02E-7C1C-4DE7-9F17-E457F4EEB0F8}" type="presParOf" srcId="{E10C64CE-7F2F-421E-B323-DC117CDE4EFB}" destId="{6D190AD5-92DD-4FB9-8FA4-31F53432FF9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CAC5FE-865A-41A4-84F5-AD1295BE6F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63EE2-50A5-4891-B1F0-B7F1804F4CC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Probability Sampling</a:t>
          </a:r>
          <a:endParaRPr lang="en-US" dirty="0"/>
        </a:p>
      </dgm:t>
    </dgm:pt>
    <dgm:pt modelId="{57C1ACD9-1EE6-43F0-B03E-2738563701B3}" type="parTrans" cxnId="{BC529715-4D2B-4F94-B600-3496C3713A26}">
      <dgm:prSet/>
      <dgm:spPr/>
      <dgm:t>
        <a:bodyPr/>
        <a:lstStyle/>
        <a:p>
          <a:endParaRPr lang="en-US"/>
        </a:p>
      </dgm:t>
    </dgm:pt>
    <dgm:pt modelId="{4CEC87E4-E4D6-429A-96CC-4DA280C29C52}" type="sibTrans" cxnId="{BC529715-4D2B-4F94-B600-3496C3713A26}">
      <dgm:prSet/>
      <dgm:spPr/>
      <dgm:t>
        <a:bodyPr/>
        <a:lstStyle/>
        <a:p>
          <a:endParaRPr lang="en-US"/>
        </a:p>
      </dgm:t>
    </dgm:pt>
    <dgm:pt modelId="{79473A51-AB04-4AA7-AE4B-831BCF4F8975}">
      <dgm:prSet phldrT="[Text]"/>
      <dgm:spPr/>
      <dgm:t>
        <a:bodyPr/>
        <a:lstStyle/>
        <a:p>
          <a:r>
            <a:rPr lang="en-US" dirty="0" smtClean="0"/>
            <a:t>SRS with replacement</a:t>
          </a:r>
          <a:endParaRPr lang="en-US" dirty="0"/>
        </a:p>
      </dgm:t>
    </dgm:pt>
    <dgm:pt modelId="{AE3236AF-82D0-4AD9-AD7A-5F0A0734F505}" type="parTrans" cxnId="{E7A2842D-B70E-4D83-BEFC-BE336EC72297}">
      <dgm:prSet/>
      <dgm:spPr/>
      <dgm:t>
        <a:bodyPr/>
        <a:lstStyle/>
        <a:p>
          <a:endParaRPr lang="en-US"/>
        </a:p>
      </dgm:t>
    </dgm:pt>
    <dgm:pt modelId="{9A4F0433-1790-4E99-98C8-29E7B626A3B6}" type="sibTrans" cxnId="{E7A2842D-B70E-4D83-BEFC-BE336EC72297}">
      <dgm:prSet/>
      <dgm:spPr/>
      <dgm:t>
        <a:bodyPr/>
        <a:lstStyle/>
        <a:p>
          <a:endParaRPr lang="en-US"/>
        </a:p>
      </dgm:t>
    </dgm:pt>
    <dgm:pt modelId="{DF79D331-6C7E-4995-BE9E-EE1463910BF7}">
      <dgm:prSet phldrT="[Text]"/>
      <dgm:spPr/>
      <dgm:t>
        <a:bodyPr/>
        <a:lstStyle/>
        <a:p>
          <a:r>
            <a:rPr lang="en-US" dirty="0" smtClean="0"/>
            <a:t>SRS without Replacements</a:t>
          </a:r>
          <a:endParaRPr lang="en-US" dirty="0"/>
        </a:p>
      </dgm:t>
    </dgm:pt>
    <dgm:pt modelId="{DBBD8322-A024-48B6-9CA9-9C552260B7FF}" type="parTrans" cxnId="{A99B6422-36CD-47FB-A24D-89B98723E799}">
      <dgm:prSet/>
      <dgm:spPr/>
      <dgm:t>
        <a:bodyPr/>
        <a:lstStyle/>
        <a:p>
          <a:endParaRPr lang="en-US"/>
        </a:p>
      </dgm:t>
    </dgm:pt>
    <dgm:pt modelId="{FD539C44-7683-4AE8-921A-E3C0298FDA1C}" type="sibTrans" cxnId="{A99B6422-36CD-47FB-A24D-89B98723E799}">
      <dgm:prSet/>
      <dgm:spPr/>
      <dgm:t>
        <a:bodyPr/>
        <a:lstStyle/>
        <a:p>
          <a:endParaRPr lang="en-US"/>
        </a:p>
      </dgm:t>
    </dgm:pt>
    <dgm:pt modelId="{5FDB6ACC-E81E-4207-9701-D8A56D69FC46}">
      <dgm:prSet phldrT="[Text]"/>
      <dgm:spPr/>
      <dgm:t>
        <a:bodyPr/>
        <a:lstStyle/>
        <a:p>
          <a:r>
            <a:rPr lang="en-US" dirty="0" smtClean="0"/>
            <a:t>Non-Probability Sampling</a:t>
          </a:r>
          <a:endParaRPr lang="en-US" dirty="0"/>
        </a:p>
      </dgm:t>
    </dgm:pt>
    <dgm:pt modelId="{ACE70882-3D96-47E4-91DA-5F39E099F1C8}" type="parTrans" cxnId="{3B4E688F-7269-4987-BE7D-A3A3C9B09E01}">
      <dgm:prSet/>
      <dgm:spPr/>
      <dgm:t>
        <a:bodyPr/>
        <a:lstStyle/>
        <a:p>
          <a:endParaRPr lang="en-US"/>
        </a:p>
      </dgm:t>
    </dgm:pt>
    <dgm:pt modelId="{A786C49A-3000-4779-8966-8DEFA226EB33}" type="sibTrans" cxnId="{3B4E688F-7269-4987-BE7D-A3A3C9B09E01}">
      <dgm:prSet/>
      <dgm:spPr/>
      <dgm:t>
        <a:bodyPr/>
        <a:lstStyle/>
        <a:p>
          <a:endParaRPr lang="en-US"/>
        </a:p>
      </dgm:t>
    </dgm:pt>
    <dgm:pt modelId="{C7AF32DA-6EC2-4955-B2B8-14F59622A065}">
      <dgm:prSet phldrT="[Text]"/>
      <dgm:spPr/>
      <dgm:t>
        <a:bodyPr/>
        <a:lstStyle/>
        <a:p>
          <a:r>
            <a:rPr lang="en-US" dirty="0" smtClean="0"/>
            <a:t>Judgement Sampling</a:t>
          </a:r>
          <a:endParaRPr lang="en-US" dirty="0"/>
        </a:p>
      </dgm:t>
    </dgm:pt>
    <dgm:pt modelId="{C8AF2C07-0E9D-4DF4-A269-A1ECD60EDD0C}" type="parTrans" cxnId="{ACA6BFFE-3F7E-49DF-BE57-7163292F4BD6}">
      <dgm:prSet/>
      <dgm:spPr/>
      <dgm:t>
        <a:bodyPr/>
        <a:lstStyle/>
        <a:p>
          <a:endParaRPr lang="en-US"/>
        </a:p>
      </dgm:t>
    </dgm:pt>
    <dgm:pt modelId="{BBA43EA1-C657-4B07-900C-568501A4DECE}" type="sibTrans" cxnId="{ACA6BFFE-3F7E-49DF-BE57-7163292F4BD6}">
      <dgm:prSet/>
      <dgm:spPr/>
      <dgm:t>
        <a:bodyPr/>
        <a:lstStyle/>
        <a:p>
          <a:endParaRPr lang="en-US"/>
        </a:p>
      </dgm:t>
    </dgm:pt>
    <dgm:pt modelId="{45ECB4C9-BD1C-425A-90D0-115B9205AD97}">
      <dgm:prSet phldrT="[Text]"/>
      <dgm:spPr/>
      <dgm:t>
        <a:bodyPr/>
        <a:lstStyle/>
        <a:p>
          <a:r>
            <a:rPr lang="en-US" dirty="0" smtClean="0"/>
            <a:t>Quota Sampling</a:t>
          </a:r>
          <a:endParaRPr lang="en-US" dirty="0"/>
        </a:p>
      </dgm:t>
    </dgm:pt>
    <dgm:pt modelId="{798A9F5A-6201-4BBC-9145-7B2D2BADFE3D}" type="parTrans" cxnId="{C213D632-79F7-47AA-941D-FA6B9979D32A}">
      <dgm:prSet/>
      <dgm:spPr/>
      <dgm:t>
        <a:bodyPr/>
        <a:lstStyle/>
        <a:p>
          <a:endParaRPr lang="en-US"/>
        </a:p>
      </dgm:t>
    </dgm:pt>
    <dgm:pt modelId="{BCA7E010-C67D-410C-A90C-7CFCFEB0784A}" type="sibTrans" cxnId="{C213D632-79F7-47AA-941D-FA6B9979D32A}">
      <dgm:prSet/>
      <dgm:spPr/>
      <dgm:t>
        <a:bodyPr/>
        <a:lstStyle/>
        <a:p>
          <a:endParaRPr lang="en-US"/>
        </a:p>
      </dgm:t>
    </dgm:pt>
    <dgm:pt modelId="{E3DD7EAE-531D-47C4-BD9A-F25C3279FA0D}">
      <dgm:prSet phldrT="[Text]"/>
      <dgm:spPr/>
      <dgm:t>
        <a:bodyPr/>
        <a:lstStyle/>
        <a:p>
          <a:r>
            <a:rPr lang="en-US" dirty="0" smtClean="0"/>
            <a:t>Stratified RS</a:t>
          </a:r>
          <a:endParaRPr lang="en-US" dirty="0"/>
        </a:p>
      </dgm:t>
    </dgm:pt>
    <dgm:pt modelId="{089BD36B-52E3-4FA9-96C6-A9315834F0C4}" type="parTrans" cxnId="{5D36FE2F-86B1-41B6-ABB2-B6A486BF43BC}">
      <dgm:prSet/>
      <dgm:spPr/>
      <dgm:t>
        <a:bodyPr/>
        <a:lstStyle/>
        <a:p>
          <a:endParaRPr lang="en-US"/>
        </a:p>
      </dgm:t>
    </dgm:pt>
    <dgm:pt modelId="{3791C5DE-3E19-4382-B205-8084006CF610}" type="sibTrans" cxnId="{5D36FE2F-86B1-41B6-ABB2-B6A486BF43BC}">
      <dgm:prSet/>
      <dgm:spPr/>
      <dgm:t>
        <a:bodyPr/>
        <a:lstStyle/>
        <a:p>
          <a:endParaRPr lang="en-US"/>
        </a:p>
      </dgm:t>
    </dgm:pt>
    <dgm:pt modelId="{8A51D764-423E-4FB4-99EC-28C66A96F383}">
      <dgm:prSet phldrT="[Text]"/>
      <dgm:spPr/>
      <dgm:t>
        <a:bodyPr/>
        <a:lstStyle/>
        <a:p>
          <a:r>
            <a:rPr lang="en-US" dirty="0" smtClean="0"/>
            <a:t>Systematic RS</a:t>
          </a:r>
          <a:endParaRPr lang="en-US" dirty="0"/>
        </a:p>
      </dgm:t>
    </dgm:pt>
    <dgm:pt modelId="{A470D5B4-2E77-4074-B630-1900FFCBEFB4}" type="parTrans" cxnId="{C952777F-4B0F-48BB-9877-99E0959FAD22}">
      <dgm:prSet/>
      <dgm:spPr/>
      <dgm:t>
        <a:bodyPr/>
        <a:lstStyle/>
        <a:p>
          <a:endParaRPr lang="en-US"/>
        </a:p>
      </dgm:t>
    </dgm:pt>
    <dgm:pt modelId="{179800AE-EE1F-4D03-8BC8-9993C42A0949}" type="sibTrans" cxnId="{C952777F-4B0F-48BB-9877-99E0959FAD22}">
      <dgm:prSet/>
      <dgm:spPr/>
      <dgm:t>
        <a:bodyPr/>
        <a:lstStyle/>
        <a:p>
          <a:endParaRPr lang="en-US"/>
        </a:p>
      </dgm:t>
    </dgm:pt>
    <dgm:pt modelId="{395F2421-8657-4A3C-AEFD-E581BB93D5AC}">
      <dgm:prSet phldrT="[Text]"/>
      <dgm:spPr/>
      <dgm:t>
        <a:bodyPr/>
        <a:lstStyle/>
        <a:p>
          <a:r>
            <a:rPr lang="en-US" dirty="0" smtClean="0"/>
            <a:t>Multi-Stage RS</a:t>
          </a:r>
          <a:endParaRPr lang="en-US" dirty="0"/>
        </a:p>
      </dgm:t>
    </dgm:pt>
    <dgm:pt modelId="{E39EB2B0-22B6-482A-A1B1-61A96FBBF499}" type="parTrans" cxnId="{CF3ADAD1-CFBA-4C53-AEFE-59A08D461DF8}">
      <dgm:prSet/>
      <dgm:spPr/>
      <dgm:t>
        <a:bodyPr/>
        <a:lstStyle/>
        <a:p>
          <a:endParaRPr lang="en-US"/>
        </a:p>
      </dgm:t>
    </dgm:pt>
    <dgm:pt modelId="{EB027E1C-89D6-43D5-8138-0694BA2EF4CB}" type="sibTrans" cxnId="{CF3ADAD1-CFBA-4C53-AEFE-59A08D461DF8}">
      <dgm:prSet/>
      <dgm:spPr/>
      <dgm:t>
        <a:bodyPr/>
        <a:lstStyle/>
        <a:p>
          <a:endParaRPr lang="en-US"/>
        </a:p>
      </dgm:t>
    </dgm:pt>
    <dgm:pt modelId="{7AF22930-9292-4157-83CA-D2E5EFF729DE}">
      <dgm:prSet phldrT="[Text]"/>
      <dgm:spPr/>
      <dgm:t>
        <a:bodyPr/>
        <a:lstStyle/>
        <a:p>
          <a:r>
            <a:rPr lang="en-US" dirty="0" smtClean="0"/>
            <a:t>Cluster Sampling</a:t>
          </a:r>
          <a:endParaRPr lang="en-US" dirty="0"/>
        </a:p>
      </dgm:t>
    </dgm:pt>
    <dgm:pt modelId="{09C4FBD8-4E19-418B-9BBD-00553D8F9B87}" type="parTrans" cxnId="{50F365E0-0070-466A-9C41-0E56C6A2BE30}">
      <dgm:prSet/>
      <dgm:spPr/>
      <dgm:t>
        <a:bodyPr/>
        <a:lstStyle/>
        <a:p>
          <a:endParaRPr lang="en-US"/>
        </a:p>
      </dgm:t>
    </dgm:pt>
    <dgm:pt modelId="{56068147-0192-480E-9133-1D5DFCB01D06}" type="sibTrans" cxnId="{50F365E0-0070-466A-9C41-0E56C6A2BE30}">
      <dgm:prSet/>
      <dgm:spPr/>
      <dgm:t>
        <a:bodyPr/>
        <a:lstStyle/>
        <a:p>
          <a:endParaRPr lang="en-US"/>
        </a:p>
      </dgm:t>
    </dgm:pt>
    <dgm:pt modelId="{2AF4D952-DAA9-4173-8D43-E4B454FA5C0B}">
      <dgm:prSet phldrT="[Text]"/>
      <dgm:spPr/>
      <dgm:t>
        <a:bodyPr/>
        <a:lstStyle/>
        <a:p>
          <a:r>
            <a:rPr lang="en-US" dirty="0" smtClean="0"/>
            <a:t>Purposive Sampling</a:t>
          </a:r>
          <a:endParaRPr lang="en-US" dirty="0"/>
        </a:p>
      </dgm:t>
    </dgm:pt>
    <dgm:pt modelId="{46979F27-2AAE-458E-AED5-83FD341490FD}" type="parTrans" cxnId="{9591AFE3-CC96-4B2D-8876-FB28545D729B}">
      <dgm:prSet/>
      <dgm:spPr/>
      <dgm:t>
        <a:bodyPr/>
        <a:lstStyle/>
        <a:p>
          <a:endParaRPr lang="en-US"/>
        </a:p>
      </dgm:t>
    </dgm:pt>
    <dgm:pt modelId="{32B40C5C-FA1B-4D1A-AC3B-E14E71D87757}" type="sibTrans" cxnId="{9591AFE3-CC96-4B2D-8876-FB28545D729B}">
      <dgm:prSet/>
      <dgm:spPr/>
      <dgm:t>
        <a:bodyPr/>
        <a:lstStyle/>
        <a:p>
          <a:endParaRPr lang="en-US"/>
        </a:p>
      </dgm:t>
    </dgm:pt>
    <dgm:pt modelId="{470FCEB8-434C-403D-B9CF-9BD27EEE0762}" type="pres">
      <dgm:prSet presAssocID="{35CAC5FE-865A-41A4-84F5-AD1295BE6F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9C4EB6-0C93-44B9-BF48-BBAFACAFE9AB}" type="pres">
      <dgm:prSet presAssocID="{1C263EE2-50A5-4891-B1F0-B7F1804F4CC1}" presName="root" presStyleCnt="0"/>
      <dgm:spPr/>
    </dgm:pt>
    <dgm:pt modelId="{CAF497F9-4E9E-4BF9-9D80-C43F6589FE4A}" type="pres">
      <dgm:prSet presAssocID="{1C263EE2-50A5-4891-B1F0-B7F1804F4CC1}" presName="rootComposite" presStyleCnt="0"/>
      <dgm:spPr/>
    </dgm:pt>
    <dgm:pt modelId="{2C2FB96F-99D1-426A-8C7F-2216470B0F25}" type="pres">
      <dgm:prSet presAssocID="{1C263EE2-50A5-4891-B1F0-B7F1804F4CC1}" presName="rootText" presStyleLbl="node1" presStyleIdx="0" presStyleCnt="2" custLinFactNeighborX="1069" custLinFactNeighborY="2487"/>
      <dgm:spPr/>
      <dgm:t>
        <a:bodyPr/>
        <a:lstStyle/>
        <a:p>
          <a:endParaRPr lang="en-US"/>
        </a:p>
      </dgm:t>
    </dgm:pt>
    <dgm:pt modelId="{46B2EDAE-1547-4CD7-B380-C88D3C25A5A8}" type="pres">
      <dgm:prSet presAssocID="{1C263EE2-50A5-4891-B1F0-B7F1804F4CC1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68E5DE-70C3-4B49-80E5-7A603CC3EA94}" type="pres">
      <dgm:prSet presAssocID="{1C263EE2-50A5-4891-B1F0-B7F1804F4CC1}" presName="childShape" presStyleCnt="0"/>
      <dgm:spPr/>
    </dgm:pt>
    <dgm:pt modelId="{BD618AB6-D0B2-4BB7-8535-C2695D0BFC7E}" type="pres">
      <dgm:prSet presAssocID="{AE3236AF-82D0-4AD9-AD7A-5F0A0734F50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CA8AF780-FC5C-46FC-AA86-B318EC1810D0}" type="pres">
      <dgm:prSet presAssocID="{79473A51-AB04-4AA7-AE4B-831BCF4F8975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644B-25FB-41C2-A8FC-0BE274AB3747}" type="pres">
      <dgm:prSet presAssocID="{DBBD8322-A024-48B6-9CA9-9C552260B7FF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345B3D-900E-4755-A307-A4744D293E31}" type="pres">
      <dgm:prSet presAssocID="{DF79D331-6C7E-4995-BE9E-EE1463910BF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5747-270B-4B5A-A8A4-B9D21E5E859A}" type="pres">
      <dgm:prSet presAssocID="{089BD36B-52E3-4FA9-96C6-A9315834F0C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B995CEFD-D5FD-492D-9AD4-7AA817BFC52C}" type="pres">
      <dgm:prSet presAssocID="{E3DD7EAE-531D-47C4-BD9A-F25C3279FA0D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23200-18A4-47A3-8B50-0E148AD317F4}" type="pres">
      <dgm:prSet presAssocID="{A470D5B4-2E77-4074-B630-1900FFCBEFB4}" presName="Name13" presStyleLbl="parChTrans1D2" presStyleIdx="3" presStyleCnt="9"/>
      <dgm:spPr/>
      <dgm:t>
        <a:bodyPr/>
        <a:lstStyle/>
        <a:p>
          <a:endParaRPr lang="en-US"/>
        </a:p>
      </dgm:t>
    </dgm:pt>
    <dgm:pt modelId="{0AF3FA9A-858C-456D-9D69-9726A0E606C4}" type="pres">
      <dgm:prSet presAssocID="{8A51D764-423E-4FB4-99EC-28C66A96F383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8B932-9923-4801-BD98-97F8C816B535}" type="pres">
      <dgm:prSet presAssocID="{E39EB2B0-22B6-482A-A1B1-61A96FBBF49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469289D-1023-4F75-99F7-99C70695C214}" type="pres">
      <dgm:prSet presAssocID="{395F2421-8657-4A3C-AEFD-E581BB93D5A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1DF66-40E4-4A1B-B621-EC948C539632}" type="pres">
      <dgm:prSet presAssocID="{09C4FBD8-4E19-418B-9BBD-00553D8F9B87}" presName="Name13" presStyleLbl="parChTrans1D2" presStyleIdx="5" presStyleCnt="9"/>
      <dgm:spPr/>
      <dgm:t>
        <a:bodyPr/>
        <a:lstStyle/>
        <a:p>
          <a:endParaRPr lang="en-US"/>
        </a:p>
      </dgm:t>
    </dgm:pt>
    <dgm:pt modelId="{04511A14-4C80-4FA3-B42D-0C5FDA659B85}" type="pres">
      <dgm:prSet presAssocID="{7AF22930-9292-4157-83CA-D2E5EFF729D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8D9AD-A3AA-4902-B4CD-EA2F00D44227}" type="pres">
      <dgm:prSet presAssocID="{5FDB6ACC-E81E-4207-9701-D8A56D69FC46}" presName="root" presStyleCnt="0"/>
      <dgm:spPr/>
    </dgm:pt>
    <dgm:pt modelId="{08CF1446-D61B-49A8-BC71-14FA63F1DB75}" type="pres">
      <dgm:prSet presAssocID="{5FDB6ACC-E81E-4207-9701-D8A56D69FC46}" presName="rootComposite" presStyleCnt="0"/>
      <dgm:spPr/>
    </dgm:pt>
    <dgm:pt modelId="{2CB38E9E-1080-4C6B-AD8C-AE80FD8DBDAD}" type="pres">
      <dgm:prSet presAssocID="{5FDB6ACC-E81E-4207-9701-D8A56D69FC46}" presName="rootText" presStyleLbl="node1" presStyleIdx="1" presStyleCnt="2"/>
      <dgm:spPr/>
      <dgm:t>
        <a:bodyPr/>
        <a:lstStyle/>
        <a:p>
          <a:endParaRPr lang="en-US"/>
        </a:p>
      </dgm:t>
    </dgm:pt>
    <dgm:pt modelId="{E9B4F151-B247-4D30-ADFA-118940E33549}" type="pres">
      <dgm:prSet presAssocID="{5FDB6ACC-E81E-4207-9701-D8A56D69FC46}" presName="rootConnector" presStyleLbl="node1" presStyleIdx="1" presStyleCnt="2"/>
      <dgm:spPr/>
      <dgm:t>
        <a:bodyPr/>
        <a:lstStyle/>
        <a:p>
          <a:endParaRPr lang="en-US"/>
        </a:p>
      </dgm:t>
    </dgm:pt>
    <dgm:pt modelId="{E10C64CE-7F2F-421E-B323-DC117CDE4EFB}" type="pres">
      <dgm:prSet presAssocID="{5FDB6ACC-E81E-4207-9701-D8A56D69FC46}" presName="childShape" presStyleCnt="0"/>
      <dgm:spPr/>
    </dgm:pt>
    <dgm:pt modelId="{3C836C1F-3CEE-485B-B5D0-1BF939AE6CA6}" type="pres">
      <dgm:prSet presAssocID="{C8AF2C07-0E9D-4DF4-A269-A1ECD60EDD0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2EF53C35-8C28-4CAB-B78B-282271BE8E84}" type="pres">
      <dgm:prSet presAssocID="{C7AF32DA-6EC2-4955-B2B8-14F59622A06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8F95-37D1-44CB-A625-D7D3BA7FBFC6}" type="pres">
      <dgm:prSet presAssocID="{798A9F5A-6201-4BBC-9145-7B2D2BADFE3D}" presName="Name13" presStyleLbl="parChTrans1D2" presStyleIdx="7" presStyleCnt="9"/>
      <dgm:spPr/>
      <dgm:t>
        <a:bodyPr/>
        <a:lstStyle/>
        <a:p>
          <a:endParaRPr lang="en-US"/>
        </a:p>
      </dgm:t>
    </dgm:pt>
    <dgm:pt modelId="{4EBC06BA-DC27-46B4-BCD1-E34ACD1DB69F}" type="pres">
      <dgm:prSet presAssocID="{45ECB4C9-BD1C-425A-90D0-115B9205AD9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617DE-F343-4165-BA79-730A14C0FB9F}" type="pres">
      <dgm:prSet presAssocID="{46979F27-2AAE-458E-AED5-83FD341490FD}" presName="Name13" presStyleLbl="parChTrans1D2" presStyleIdx="8" presStyleCnt="9"/>
      <dgm:spPr/>
      <dgm:t>
        <a:bodyPr/>
        <a:lstStyle/>
        <a:p>
          <a:endParaRPr lang="en-US"/>
        </a:p>
      </dgm:t>
    </dgm:pt>
    <dgm:pt modelId="{6D190AD5-92DD-4FB9-8FA4-31F53432FF9C}" type="pres">
      <dgm:prSet presAssocID="{2AF4D952-DAA9-4173-8D43-E4B454FA5C0B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680AB-51F5-40E3-B00A-2E851529EDA8}" type="presOf" srcId="{DF79D331-6C7E-4995-BE9E-EE1463910BF7}" destId="{41345B3D-900E-4755-A307-A4744D293E31}" srcOrd="0" destOrd="0" presId="urn:microsoft.com/office/officeart/2005/8/layout/hierarchy3"/>
    <dgm:cxn modelId="{74D442EC-D349-4993-9E72-3E270DFCEAEB}" type="presOf" srcId="{089BD36B-52E3-4FA9-96C6-A9315834F0C4}" destId="{4BFD5747-270B-4B5A-A8A4-B9D21E5E859A}" srcOrd="0" destOrd="0" presId="urn:microsoft.com/office/officeart/2005/8/layout/hierarchy3"/>
    <dgm:cxn modelId="{9F98B020-FBC9-4D52-B764-C994F68E4D5D}" type="presOf" srcId="{5FDB6ACC-E81E-4207-9701-D8A56D69FC46}" destId="{2CB38E9E-1080-4C6B-AD8C-AE80FD8DBDAD}" srcOrd="0" destOrd="0" presId="urn:microsoft.com/office/officeart/2005/8/layout/hierarchy3"/>
    <dgm:cxn modelId="{9591AFE3-CC96-4B2D-8876-FB28545D729B}" srcId="{5FDB6ACC-E81E-4207-9701-D8A56D69FC46}" destId="{2AF4D952-DAA9-4173-8D43-E4B454FA5C0B}" srcOrd="2" destOrd="0" parTransId="{46979F27-2AAE-458E-AED5-83FD341490FD}" sibTransId="{32B40C5C-FA1B-4D1A-AC3B-E14E71D87757}"/>
    <dgm:cxn modelId="{B8B25A3A-1259-4A24-A967-AD5CF28CE9F9}" type="presOf" srcId="{2AF4D952-DAA9-4173-8D43-E4B454FA5C0B}" destId="{6D190AD5-92DD-4FB9-8FA4-31F53432FF9C}" srcOrd="0" destOrd="0" presId="urn:microsoft.com/office/officeart/2005/8/layout/hierarchy3"/>
    <dgm:cxn modelId="{8FB38F5C-A25F-415D-82A1-D92DE85424D2}" type="presOf" srcId="{AE3236AF-82D0-4AD9-AD7A-5F0A0734F505}" destId="{BD618AB6-D0B2-4BB7-8535-C2695D0BFC7E}" srcOrd="0" destOrd="0" presId="urn:microsoft.com/office/officeart/2005/8/layout/hierarchy3"/>
    <dgm:cxn modelId="{9DA03821-6E62-4E3A-9807-4B4E71526656}" type="presOf" srcId="{C8AF2C07-0E9D-4DF4-A269-A1ECD60EDD0C}" destId="{3C836C1F-3CEE-485B-B5D0-1BF939AE6CA6}" srcOrd="0" destOrd="0" presId="urn:microsoft.com/office/officeart/2005/8/layout/hierarchy3"/>
    <dgm:cxn modelId="{B12D8AD9-34C3-4D7D-A143-C7E7A719884E}" type="presOf" srcId="{798A9F5A-6201-4BBC-9145-7B2D2BADFE3D}" destId="{F5D08F95-37D1-44CB-A625-D7D3BA7FBFC6}" srcOrd="0" destOrd="0" presId="urn:microsoft.com/office/officeart/2005/8/layout/hierarchy3"/>
    <dgm:cxn modelId="{0C0D7E31-F9AE-4398-A13F-CFAE9B822D5D}" type="presOf" srcId="{E3DD7EAE-531D-47C4-BD9A-F25C3279FA0D}" destId="{B995CEFD-D5FD-492D-9AD4-7AA817BFC52C}" srcOrd="0" destOrd="0" presId="urn:microsoft.com/office/officeart/2005/8/layout/hierarchy3"/>
    <dgm:cxn modelId="{ACA6BFFE-3F7E-49DF-BE57-7163292F4BD6}" srcId="{5FDB6ACC-E81E-4207-9701-D8A56D69FC46}" destId="{C7AF32DA-6EC2-4955-B2B8-14F59622A065}" srcOrd="0" destOrd="0" parTransId="{C8AF2C07-0E9D-4DF4-A269-A1ECD60EDD0C}" sibTransId="{BBA43EA1-C657-4B07-900C-568501A4DECE}"/>
    <dgm:cxn modelId="{49F860E0-CFD6-4F5A-A28D-D0067200571E}" type="presOf" srcId="{C7AF32DA-6EC2-4955-B2B8-14F59622A065}" destId="{2EF53C35-8C28-4CAB-B78B-282271BE8E84}" srcOrd="0" destOrd="0" presId="urn:microsoft.com/office/officeart/2005/8/layout/hierarchy3"/>
    <dgm:cxn modelId="{D90804FF-488F-4B00-A31C-B73DF3D2C5A3}" type="presOf" srcId="{46979F27-2AAE-458E-AED5-83FD341490FD}" destId="{4C9617DE-F343-4165-BA79-730A14C0FB9F}" srcOrd="0" destOrd="0" presId="urn:microsoft.com/office/officeart/2005/8/layout/hierarchy3"/>
    <dgm:cxn modelId="{C952777F-4B0F-48BB-9877-99E0959FAD22}" srcId="{1C263EE2-50A5-4891-B1F0-B7F1804F4CC1}" destId="{8A51D764-423E-4FB4-99EC-28C66A96F383}" srcOrd="3" destOrd="0" parTransId="{A470D5B4-2E77-4074-B630-1900FFCBEFB4}" sibTransId="{179800AE-EE1F-4D03-8BC8-9993C42A0949}"/>
    <dgm:cxn modelId="{50F365E0-0070-466A-9C41-0E56C6A2BE30}" srcId="{1C263EE2-50A5-4891-B1F0-B7F1804F4CC1}" destId="{7AF22930-9292-4157-83CA-D2E5EFF729DE}" srcOrd="5" destOrd="0" parTransId="{09C4FBD8-4E19-418B-9BBD-00553D8F9B87}" sibTransId="{56068147-0192-480E-9133-1D5DFCB01D06}"/>
    <dgm:cxn modelId="{70BC60F5-F795-4D06-93C7-FB489918F6BE}" type="presOf" srcId="{E39EB2B0-22B6-482A-A1B1-61A96FBBF499}" destId="{F528B932-9923-4801-BD98-97F8C816B535}" srcOrd="0" destOrd="0" presId="urn:microsoft.com/office/officeart/2005/8/layout/hierarchy3"/>
    <dgm:cxn modelId="{CF3ADAD1-CFBA-4C53-AEFE-59A08D461DF8}" srcId="{1C263EE2-50A5-4891-B1F0-B7F1804F4CC1}" destId="{395F2421-8657-4A3C-AEFD-E581BB93D5AC}" srcOrd="4" destOrd="0" parTransId="{E39EB2B0-22B6-482A-A1B1-61A96FBBF499}" sibTransId="{EB027E1C-89D6-43D5-8138-0694BA2EF4CB}"/>
    <dgm:cxn modelId="{C213D632-79F7-47AA-941D-FA6B9979D32A}" srcId="{5FDB6ACC-E81E-4207-9701-D8A56D69FC46}" destId="{45ECB4C9-BD1C-425A-90D0-115B9205AD97}" srcOrd="1" destOrd="0" parTransId="{798A9F5A-6201-4BBC-9145-7B2D2BADFE3D}" sibTransId="{BCA7E010-C67D-410C-A90C-7CFCFEB0784A}"/>
    <dgm:cxn modelId="{4DD0CD70-91CB-4C4F-880F-E1AB6071E658}" type="presOf" srcId="{1C263EE2-50A5-4891-B1F0-B7F1804F4CC1}" destId="{2C2FB96F-99D1-426A-8C7F-2216470B0F25}" srcOrd="0" destOrd="0" presId="urn:microsoft.com/office/officeart/2005/8/layout/hierarchy3"/>
    <dgm:cxn modelId="{F30EDFA4-0CBA-41C8-8BBA-495831B39156}" type="presOf" srcId="{5FDB6ACC-E81E-4207-9701-D8A56D69FC46}" destId="{E9B4F151-B247-4D30-ADFA-118940E33549}" srcOrd="1" destOrd="0" presId="urn:microsoft.com/office/officeart/2005/8/layout/hierarchy3"/>
    <dgm:cxn modelId="{121402EA-2784-4BFC-87DD-3DBC4B16D0E1}" type="presOf" srcId="{DBBD8322-A024-48B6-9CA9-9C552260B7FF}" destId="{BA90644B-25FB-41C2-A8FC-0BE274AB3747}" srcOrd="0" destOrd="0" presId="urn:microsoft.com/office/officeart/2005/8/layout/hierarchy3"/>
    <dgm:cxn modelId="{E7A2842D-B70E-4D83-BEFC-BE336EC72297}" srcId="{1C263EE2-50A5-4891-B1F0-B7F1804F4CC1}" destId="{79473A51-AB04-4AA7-AE4B-831BCF4F8975}" srcOrd="0" destOrd="0" parTransId="{AE3236AF-82D0-4AD9-AD7A-5F0A0734F505}" sibTransId="{9A4F0433-1790-4E99-98C8-29E7B626A3B6}"/>
    <dgm:cxn modelId="{ECBE72E1-9122-4A05-987B-5B28591E2D15}" type="presOf" srcId="{79473A51-AB04-4AA7-AE4B-831BCF4F8975}" destId="{CA8AF780-FC5C-46FC-AA86-B318EC1810D0}" srcOrd="0" destOrd="0" presId="urn:microsoft.com/office/officeart/2005/8/layout/hierarchy3"/>
    <dgm:cxn modelId="{7F21A84D-6B81-4DC8-86DC-ECCDF397D303}" type="presOf" srcId="{A470D5B4-2E77-4074-B630-1900FFCBEFB4}" destId="{3F623200-18A4-47A3-8B50-0E148AD317F4}" srcOrd="0" destOrd="0" presId="urn:microsoft.com/office/officeart/2005/8/layout/hierarchy3"/>
    <dgm:cxn modelId="{2867E6DD-D930-4060-9AEE-F00B8DEDDF13}" type="presOf" srcId="{35CAC5FE-865A-41A4-84F5-AD1295BE6FA5}" destId="{470FCEB8-434C-403D-B9CF-9BD27EEE0762}" srcOrd="0" destOrd="0" presId="urn:microsoft.com/office/officeart/2005/8/layout/hierarchy3"/>
    <dgm:cxn modelId="{93DE133A-61B5-4F13-91F7-7681251E8165}" type="presOf" srcId="{7AF22930-9292-4157-83CA-D2E5EFF729DE}" destId="{04511A14-4C80-4FA3-B42D-0C5FDA659B85}" srcOrd="0" destOrd="0" presId="urn:microsoft.com/office/officeart/2005/8/layout/hierarchy3"/>
    <dgm:cxn modelId="{1473F194-0DFC-473C-89F8-746B27178363}" type="presOf" srcId="{1C263EE2-50A5-4891-B1F0-B7F1804F4CC1}" destId="{46B2EDAE-1547-4CD7-B380-C88D3C25A5A8}" srcOrd="1" destOrd="0" presId="urn:microsoft.com/office/officeart/2005/8/layout/hierarchy3"/>
    <dgm:cxn modelId="{96CA484F-FF49-4DFE-A539-BD25D87F5475}" type="presOf" srcId="{45ECB4C9-BD1C-425A-90D0-115B9205AD97}" destId="{4EBC06BA-DC27-46B4-BCD1-E34ACD1DB69F}" srcOrd="0" destOrd="0" presId="urn:microsoft.com/office/officeart/2005/8/layout/hierarchy3"/>
    <dgm:cxn modelId="{3B4E688F-7269-4987-BE7D-A3A3C9B09E01}" srcId="{35CAC5FE-865A-41A4-84F5-AD1295BE6FA5}" destId="{5FDB6ACC-E81E-4207-9701-D8A56D69FC46}" srcOrd="1" destOrd="0" parTransId="{ACE70882-3D96-47E4-91DA-5F39E099F1C8}" sibTransId="{A786C49A-3000-4779-8966-8DEFA226EB33}"/>
    <dgm:cxn modelId="{A99B6422-36CD-47FB-A24D-89B98723E799}" srcId="{1C263EE2-50A5-4891-B1F0-B7F1804F4CC1}" destId="{DF79D331-6C7E-4995-BE9E-EE1463910BF7}" srcOrd="1" destOrd="0" parTransId="{DBBD8322-A024-48B6-9CA9-9C552260B7FF}" sibTransId="{FD539C44-7683-4AE8-921A-E3C0298FDA1C}"/>
    <dgm:cxn modelId="{64237A65-39C6-4454-BC24-8E82D6417DA7}" type="presOf" srcId="{8A51D764-423E-4FB4-99EC-28C66A96F383}" destId="{0AF3FA9A-858C-456D-9D69-9726A0E606C4}" srcOrd="0" destOrd="0" presId="urn:microsoft.com/office/officeart/2005/8/layout/hierarchy3"/>
    <dgm:cxn modelId="{FB494021-A528-4469-8127-BAB1C3E2E611}" type="presOf" srcId="{395F2421-8657-4A3C-AEFD-E581BB93D5AC}" destId="{D469289D-1023-4F75-99F7-99C70695C214}" srcOrd="0" destOrd="0" presId="urn:microsoft.com/office/officeart/2005/8/layout/hierarchy3"/>
    <dgm:cxn modelId="{8AC09C78-5475-422C-AA4A-6062F75F813D}" type="presOf" srcId="{09C4FBD8-4E19-418B-9BBD-00553D8F9B87}" destId="{2651DF66-40E4-4A1B-B621-EC948C539632}" srcOrd="0" destOrd="0" presId="urn:microsoft.com/office/officeart/2005/8/layout/hierarchy3"/>
    <dgm:cxn modelId="{5D36FE2F-86B1-41B6-ABB2-B6A486BF43BC}" srcId="{1C263EE2-50A5-4891-B1F0-B7F1804F4CC1}" destId="{E3DD7EAE-531D-47C4-BD9A-F25C3279FA0D}" srcOrd="2" destOrd="0" parTransId="{089BD36B-52E3-4FA9-96C6-A9315834F0C4}" sibTransId="{3791C5DE-3E19-4382-B205-8084006CF610}"/>
    <dgm:cxn modelId="{BC529715-4D2B-4F94-B600-3496C3713A26}" srcId="{35CAC5FE-865A-41A4-84F5-AD1295BE6FA5}" destId="{1C263EE2-50A5-4891-B1F0-B7F1804F4CC1}" srcOrd="0" destOrd="0" parTransId="{57C1ACD9-1EE6-43F0-B03E-2738563701B3}" sibTransId="{4CEC87E4-E4D6-429A-96CC-4DA280C29C52}"/>
    <dgm:cxn modelId="{6FA5742C-5B0F-4C98-B71B-99B998DF7876}" type="presParOf" srcId="{470FCEB8-434C-403D-B9CF-9BD27EEE0762}" destId="{F69C4EB6-0C93-44B9-BF48-BBAFACAFE9AB}" srcOrd="0" destOrd="0" presId="urn:microsoft.com/office/officeart/2005/8/layout/hierarchy3"/>
    <dgm:cxn modelId="{C88063EE-0AB7-4CBF-BAF3-01946E866154}" type="presParOf" srcId="{F69C4EB6-0C93-44B9-BF48-BBAFACAFE9AB}" destId="{CAF497F9-4E9E-4BF9-9D80-C43F6589FE4A}" srcOrd="0" destOrd="0" presId="urn:microsoft.com/office/officeart/2005/8/layout/hierarchy3"/>
    <dgm:cxn modelId="{ABCC7E3B-FA3B-4BBC-8392-BEB881EBCBF3}" type="presParOf" srcId="{CAF497F9-4E9E-4BF9-9D80-C43F6589FE4A}" destId="{2C2FB96F-99D1-426A-8C7F-2216470B0F25}" srcOrd="0" destOrd="0" presId="urn:microsoft.com/office/officeart/2005/8/layout/hierarchy3"/>
    <dgm:cxn modelId="{9B075EA0-3E7D-446C-9551-ADDA3C9F7364}" type="presParOf" srcId="{CAF497F9-4E9E-4BF9-9D80-C43F6589FE4A}" destId="{46B2EDAE-1547-4CD7-B380-C88D3C25A5A8}" srcOrd="1" destOrd="0" presId="urn:microsoft.com/office/officeart/2005/8/layout/hierarchy3"/>
    <dgm:cxn modelId="{63013BB1-B038-4C76-9E77-B75EB08D2932}" type="presParOf" srcId="{F69C4EB6-0C93-44B9-BF48-BBAFACAFE9AB}" destId="{AB68E5DE-70C3-4B49-80E5-7A603CC3EA94}" srcOrd="1" destOrd="0" presId="urn:microsoft.com/office/officeart/2005/8/layout/hierarchy3"/>
    <dgm:cxn modelId="{FF8CA458-A302-44CA-A44D-0313DC2FC5E8}" type="presParOf" srcId="{AB68E5DE-70C3-4B49-80E5-7A603CC3EA94}" destId="{BD618AB6-D0B2-4BB7-8535-C2695D0BFC7E}" srcOrd="0" destOrd="0" presId="urn:microsoft.com/office/officeart/2005/8/layout/hierarchy3"/>
    <dgm:cxn modelId="{BDC6D4DF-DE5E-4D0A-9407-9E7AA0641048}" type="presParOf" srcId="{AB68E5DE-70C3-4B49-80E5-7A603CC3EA94}" destId="{CA8AF780-FC5C-46FC-AA86-B318EC1810D0}" srcOrd="1" destOrd="0" presId="urn:microsoft.com/office/officeart/2005/8/layout/hierarchy3"/>
    <dgm:cxn modelId="{E95D6BFC-048E-48E8-B757-35591998739E}" type="presParOf" srcId="{AB68E5DE-70C3-4B49-80E5-7A603CC3EA94}" destId="{BA90644B-25FB-41C2-A8FC-0BE274AB3747}" srcOrd="2" destOrd="0" presId="urn:microsoft.com/office/officeart/2005/8/layout/hierarchy3"/>
    <dgm:cxn modelId="{F828D9D9-2129-4034-8D99-FC954433B7D6}" type="presParOf" srcId="{AB68E5DE-70C3-4B49-80E5-7A603CC3EA94}" destId="{41345B3D-900E-4755-A307-A4744D293E31}" srcOrd="3" destOrd="0" presId="urn:microsoft.com/office/officeart/2005/8/layout/hierarchy3"/>
    <dgm:cxn modelId="{D0C09061-FA89-46C8-B55E-8A4D0DEB3C3D}" type="presParOf" srcId="{AB68E5DE-70C3-4B49-80E5-7A603CC3EA94}" destId="{4BFD5747-270B-4B5A-A8A4-B9D21E5E859A}" srcOrd="4" destOrd="0" presId="urn:microsoft.com/office/officeart/2005/8/layout/hierarchy3"/>
    <dgm:cxn modelId="{89028BA7-B467-4A13-B548-1746AAB3B133}" type="presParOf" srcId="{AB68E5DE-70C3-4B49-80E5-7A603CC3EA94}" destId="{B995CEFD-D5FD-492D-9AD4-7AA817BFC52C}" srcOrd="5" destOrd="0" presId="urn:microsoft.com/office/officeart/2005/8/layout/hierarchy3"/>
    <dgm:cxn modelId="{DE859876-4F11-487F-B4DD-2733B691CE75}" type="presParOf" srcId="{AB68E5DE-70C3-4B49-80E5-7A603CC3EA94}" destId="{3F623200-18A4-47A3-8B50-0E148AD317F4}" srcOrd="6" destOrd="0" presId="urn:microsoft.com/office/officeart/2005/8/layout/hierarchy3"/>
    <dgm:cxn modelId="{79D7BC41-36D7-432C-86C3-0A4E563E5A2E}" type="presParOf" srcId="{AB68E5DE-70C3-4B49-80E5-7A603CC3EA94}" destId="{0AF3FA9A-858C-456D-9D69-9726A0E606C4}" srcOrd="7" destOrd="0" presId="urn:microsoft.com/office/officeart/2005/8/layout/hierarchy3"/>
    <dgm:cxn modelId="{5BF2B857-B8A6-4557-AB4F-E3F621459F66}" type="presParOf" srcId="{AB68E5DE-70C3-4B49-80E5-7A603CC3EA94}" destId="{F528B932-9923-4801-BD98-97F8C816B535}" srcOrd="8" destOrd="0" presId="urn:microsoft.com/office/officeart/2005/8/layout/hierarchy3"/>
    <dgm:cxn modelId="{069961B0-A936-4345-B657-5DBEA9C1D7F5}" type="presParOf" srcId="{AB68E5DE-70C3-4B49-80E5-7A603CC3EA94}" destId="{D469289D-1023-4F75-99F7-99C70695C214}" srcOrd="9" destOrd="0" presId="urn:microsoft.com/office/officeart/2005/8/layout/hierarchy3"/>
    <dgm:cxn modelId="{4C99012E-045C-423F-9BC3-7D9223CD74C7}" type="presParOf" srcId="{AB68E5DE-70C3-4B49-80E5-7A603CC3EA94}" destId="{2651DF66-40E4-4A1B-B621-EC948C539632}" srcOrd="10" destOrd="0" presId="urn:microsoft.com/office/officeart/2005/8/layout/hierarchy3"/>
    <dgm:cxn modelId="{42DBA4C7-3397-4D7D-BCB6-7A52273B2A5D}" type="presParOf" srcId="{AB68E5DE-70C3-4B49-80E5-7A603CC3EA94}" destId="{04511A14-4C80-4FA3-B42D-0C5FDA659B85}" srcOrd="11" destOrd="0" presId="urn:microsoft.com/office/officeart/2005/8/layout/hierarchy3"/>
    <dgm:cxn modelId="{782D6795-552D-42CF-86A2-9FCE253DBA68}" type="presParOf" srcId="{470FCEB8-434C-403D-B9CF-9BD27EEE0762}" destId="{A228D9AD-A3AA-4902-B4CD-EA2F00D44227}" srcOrd="1" destOrd="0" presId="urn:microsoft.com/office/officeart/2005/8/layout/hierarchy3"/>
    <dgm:cxn modelId="{483E965C-6AD2-4D05-9710-F5FE890779D0}" type="presParOf" srcId="{A228D9AD-A3AA-4902-B4CD-EA2F00D44227}" destId="{08CF1446-D61B-49A8-BC71-14FA63F1DB75}" srcOrd="0" destOrd="0" presId="urn:microsoft.com/office/officeart/2005/8/layout/hierarchy3"/>
    <dgm:cxn modelId="{1F7FF497-EF31-449E-9187-A940E599A56D}" type="presParOf" srcId="{08CF1446-D61B-49A8-BC71-14FA63F1DB75}" destId="{2CB38E9E-1080-4C6B-AD8C-AE80FD8DBDAD}" srcOrd="0" destOrd="0" presId="urn:microsoft.com/office/officeart/2005/8/layout/hierarchy3"/>
    <dgm:cxn modelId="{75D14B4E-46D8-4E69-806D-BFAFC5C93AD9}" type="presParOf" srcId="{08CF1446-D61B-49A8-BC71-14FA63F1DB75}" destId="{E9B4F151-B247-4D30-ADFA-118940E33549}" srcOrd="1" destOrd="0" presId="urn:microsoft.com/office/officeart/2005/8/layout/hierarchy3"/>
    <dgm:cxn modelId="{59690539-639F-43B7-8121-856B346FCB51}" type="presParOf" srcId="{A228D9AD-A3AA-4902-B4CD-EA2F00D44227}" destId="{E10C64CE-7F2F-421E-B323-DC117CDE4EFB}" srcOrd="1" destOrd="0" presId="urn:microsoft.com/office/officeart/2005/8/layout/hierarchy3"/>
    <dgm:cxn modelId="{307C9B07-848D-4C98-87BB-92E903D20CE7}" type="presParOf" srcId="{E10C64CE-7F2F-421E-B323-DC117CDE4EFB}" destId="{3C836C1F-3CEE-485B-B5D0-1BF939AE6CA6}" srcOrd="0" destOrd="0" presId="urn:microsoft.com/office/officeart/2005/8/layout/hierarchy3"/>
    <dgm:cxn modelId="{622633A4-33F8-447D-81AD-C65337A42677}" type="presParOf" srcId="{E10C64CE-7F2F-421E-B323-DC117CDE4EFB}" destId="{2EF53C35-8C28-4CAB-B78B-282271BE8E84}" srcOrd="1" destOrd="0" presId="urn:microsoft.com/office/officeart/2005/8/layout/hierarchy3"/>
    <dgm:cxn modelId="{92CBE0D0-CEDB-49A7-818B-6CEF11C43905}" type="presParOf" srcId="{E10C64CE-7F2F-421E-B323-DC117CDE4EFB}" destId="{F5D08F95-37D1-44CB-A625-D7D3BA7FBFC6}" srcOrd="2" destOrd="0" presId="urn:microsoft.com/office/officeart/2005/8/layout/hierarchy3"/>
    <dgm:cxn modelId="{A4B11A10-D5F3-4E95-B53D-F84911D7F85F}" type="presParOf" srcId="{E10C64CE-7F2F-421E-B323-DC117CDE4EFB}" destId="{4EBC06BA-DC27-46B4-BCD1-E34ACD1DB69F}" srcOrd="3" destOrd="0" presId="urn:microsoft.com/office/officeart/2005/8/layout/hierarchy3"/>
    <dgm:cxn modelId="{ED3877EC-BDF4-47D2-9C8F-7D841AC68AFE}" type="presParOf" srcId="{E10C64CE-7F2F-421E-B323-DC117CDE4EFB}" destId="{4C9617DE-F343-4165-BA79-730A14C0FB9F}" srcOrd="4" destOrd="0" presId="urn:microsoft.com/office/officeart/2005/8/layout/hierarchy3"/>
    <dgm:cxn modelId="{3072F02E-7C1C-4DE7-9F17-E457F4EEB0F8}" type="presParOf" srcId="{E10C64CE-7F2F-421E-B323-DC117CDE4EFB}" destId="{6D190AD5-92DD-4FB9-8FA4-31F53432FF9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8AE2D-4103-4726-B2AB-7C213FEEDCF3}">
      <dsp:nvSpPr>
        <dsp:cNvPr id="0" name=""/>
        <dsp:cNvSpPr/>
      </dsp:nvSpPr>
      <dsp:spPr>
        <a:xfrm>
          <a:off x="6690678" y="3300506"/>
          <a:ext cx="2397720" cy="15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Population consisting of the items which are all present physically is termed as real population</a:t>
          </a:r>
          <a:endParaRPr lang="en-US" sz="1200" kern="1200" dirty="0"/>
        </a:p>
      </dsp:txBody>
      <dsp:txXfrm>
        <a:off x="7444112" y="3722919"/>
        <a:ext cx="1610168" cy="1096648"/>
      </dsp:txXfrm>
    </dsp:sp>
    <dsp:sp modelId="{D29EBC5D-A063-4BDB-84B4-7A5ACA9DF789}">
      <dsp:nvSpPr>
        <dsp:cNvPr id="0" name=""/>
        <dsp:cNvSpPr/>
      </dsp:nvSpPr>
      <dsp:spPr>
        <a:xfrm>
          <a:off x="2778607" y="3300506"/>
          <a:ext cx="2397720" cy="15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Rolling a dice again and again.</a:t>
          </a:r>
          <a:endParaRPr lang="en-US" sz="1200" kern="1200" dirty="0"/>
        </a:p>
      </dsp:txBody>
      <dsp:txXfrm>
        <a:off x="2812725" y="3722919"/>
        <a:ext cx="1610168" cy="1096648"/>
      </dsp:txXfrm>
    </dsp:sp>
    <dsp:sp modelId="{9AE3A84A-22FD-40E6-89AF-1F2256D0FFB1}">
      <dsp:nvSpPr>
        <dsp:cNvPr id="0" name=""/>
        <dsp:cNvSpPr/>
      </dsp:nvSpPr>
      <dsp:spPr>
        <a:xfrm>
          <a:off x="6690678" y="0"/>
          <a:ext cx="2397720" cy="15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Stars in sky</a:t>
          </a:r>
          <a:endParaRPr lang="en-US" sz="1200" kern="1200" dirty="0"/>
        </a:p>
      </dsp:txBody>
      <dsp:txXfrm>
        <a:off x="7444112" y="34118"/>
        <a:ext cx="1610168" cy="1096648"/>
      </dsp:txXfrm>
    </dsp:sp>
    <dsp:sp modelId="{C41F0AC8-4122-4CE1-8D11-AADBC9F60E7A}">
      <dsp:nvSpPr>
        <dsp:cNvPr id="0" name=""/>
        <dsp:cNvSpPr/>
      </dsp:nvSpPr>
      <dsp:spPr>
        <a:xfrm>
          <a:off x="2778607" y="0"/>
          <a:ext cx="2397720" cy="15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Workers in a factory</a:t>
          </a:r>
        </a:p>
      </dsp:txBody>
      <dsp:txXfrm>
        <a:off x="2812725" y="34118"/>
        <a:ext cx="1610168" cy="1096648"/>
      </dsp:txXfrm>
    </dsp:sp>
    <dsp:sp modelId="{F91BFE64-6365-4423-B5E0-B9F1C2E9E8F0}">
      <dsp:nvSpPr>
        <dsp:cNvPr id="0" name=""/>
        <dsp:cNvSpPr/>
      </dsp:nvSpPr>
      <dsp:spPr>
        <a:xfrm>
          <a:off x="3783320" y="276660"/>
          <a:ext cx="2101646" cy="21016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Finite Population</a:t>
          </a:r>
        </a:p>
      </dsp:txBody>
      <dsp:txXfrm>
        <a:off x="4398878" y="892218"/>
        <a:ext cx="1486088" cy="1486088"/>
      </dsp:txXfrm>
    </dsp:sp>
    <dsp:sp modelId="{D6BED6EB-281E-439A-9983-70C593BD90DC}">
      <dsp:nvSpPr>
        <dsp:cNvPr id="0" name=""/>
        <dsp:cNvSpPr/>
      </dsp:nvSpPr>
      <dsp:spPr>
        <a:xfrm rot="5400000">
          <a:off x="5982040" y="276660"/>
          <a:ext cx="2101646" cy="21016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Infinite</a:t>
          </a:r>
          <a:r>
            <a:rPr lang="en-US" sz="1800" kern="1200" dirty="0" smtClean="0"/>
            <a:t> </a:t>
          </a:r>
          <a:r>
            <a:rPr lang="en-US" sz="2000" kern="1200" dirty="0" smtClean="0"/>
            <a:t>Population</a:t>
          </a:r>
          <a:endParaRPr lang="en-US" sz="2000" kern="1200" dirty="0"/>
        </a:p>
      </dsp:txBody>
      <dsp:txXfrm rot="-5400000">
        <a:off x="5982040" y="892218"/>
        <a:ext cx="1486088" cy="1486088"/>
      </dsp:txXfrm>
    </dsp:sp>
    <dsp:sp modelId="{CCF34483-B40C-47FF-97D8-D5B6FB897B0F}">
      <dsp:nvSpPr>
        <dsp:cNvPr id="0" name=""/>
        <dsp:cNvSpPr/>
      </dsp:nvSpPr>
      <dsp:spPr>
        <a:xfrm rot="10800000">
          <a:off x="5982040" y="2475379"/>
          <a:ext cx="2101646" cy="21016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Real Population</a:t>
          </a:r>
          <a:endParaRPr lang="en-US" sz="1800" kern="1200" dirty="0"/>
        </a:p>
      </dsp:txBody>
      <dsp:txXfrm rot="10800000">
        <a:off x="5982040" y="2475379"/>
        <a:ext cx="1486088" cy="1486088"/>
      </dsp:txXfrm>
    </dsp:sp>
    <dsp:sp modelId="{6112503F-865E-4227-AA9B-49F55CDAAF43}">
      <dsp:nvSpPr>
        <dsp:cNvPr id="0" name=""/>
        <dsp:cNvSpPr/>
      </dsp:nvSpPr>
      <dsp:spPr>
        <a:xfrm rot="16200000">
          <a:off x="3783320" y="2475379"/>
          <a:ext cx="2101646" cy="21016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Hypothetical Population</a:t>
          </a:r>
          <a:endParaRPr lang="en-US" sz="1800" kern="1200" dirty="0"/>
        </a:p>
      </dsp:txBody>
      <dsp:txXfrm rot="5400000">
        <a:off x="4398878" y="2475379"/>
        <a:ext cx="1486088" cy="1486088"/>
      </dsp:txXfrm>
    </dsp:sp>
    <dsp:sp modelId="{3D4B9AF8-4763-4378-8715-5BEE890355AA}">
      <dsp:nvSpPr>
        <dsp:cNvPr id="0" name=""/>
        <dsp:cNvSpPr/>
      </dsp:nvSpPr>
      <dsp:spPr>
        <a:xfrm>
          <a:off x="5570690" y="1990011"/>
          <a:ext cx="725626" cy="63097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92211-6AD6-4D55-AC65-4D44D5B8D8EE}">
      <dsp:nvSpPr>
        <dsp:cNvPr id="0" name=""/>
        <dsp:cNvSpPr/>
      </dsp:nvSpPr>
      <dsp:spPr>
        <a:xfrm rot="10800000">
          <a:off x="5570690" y="2232695"/>
          <a:ext cx="725626" cy="63097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C7892-B915-4FA3-B2ED-CAE02867997E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Sampling</a:t>
          </a:r>
          <a:endParaRPr lang="en-US" sz="4000" kern="1200" dirty="0"/>
        </a:p>
      </dsp:txBody>
      <dsp:txXfrm>
        <a:off x="3001336" y="1646670"/>
        <a:ext cx="2125326" cy="2125326"/>
      </dsp:txXfrm>
    </dsp:sp>
    <dsp:sp modelId="{8B4DEE9B-803D-4D0E-8BED-139BFEBBEAE6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Less time</a:t>
          </a:r>
          <a:endParaRPr lang="en-US" sz="1300" kern="1200" dirty="0"/>
        </a:p>
      </dsp:txBody>
      <dsp:txXfrm>
        <a:off x="3532668" y="220621"/>
        <a:ext cx="1062663" cy="1062663"/>
      </dsp:txXfrm>
    </dsp:sp>
    <dsp:sp modelId="{DE921B7B-9766-430C-A2F3-5547E55484DB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Less Manpower</a:t>
          </a:r>
          <a:endParaRPr lang="en-US" sz="1300" kern="1200" dirty="0"/>
        </a:p>
      </dsp:txBody>
      <dsp:txXfrm>
        <a:off x="5490048" y="2178001"/>
        <a:ext cx="1062663" cy="1062663"/>
      </dsp:txXfrm>
    </dsp:sp>
    <dsp:sp modelId="{361BFD45-08CB-48D5-883C-8C4677B61FC8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Less money</a:t>
          </a:r>
          <a:endParaRPr lang="en-US" sz="1300" kern="1200" dirty="0"/>
        </a:p>
      </dsp:txBody>
      <dsp:txXfrm>
        <a:off x="3532668" y="4135382"/>
        <a:ext cx="1062663" cy="1062663"/>
      </dsp:txXfrm>
    </dsp:sp>
    <dsp:sp modelId="{82F2B011-4F13-4B58-A912-0D98A299346F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Big data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Big Measurement error</a:t>
          </a:r>
          <a:endParaRPr lang="en-US" sz="1300" kern="1200" dirty="0"/>
        </a:p>
      </dsp:txBody>
      <dsp:txXfrm>
        <a:off x="1575287" y="2178001"/>
        <a:ext cx="1062663" cy="1062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B96F-99D1-426A-8C7F-2216470B0F25}">
      <dsp:nvSpPr>
        <dsp:cNvPr id="0" name=""/>
        <dsp:cNvSpPr/>
      </dsp:nvSpPr>
      <dsp:spPr>
        <a:xfrm>
          <a:off x="1665263" y="16927"/>
          <a:ext cx="1188064" cy="594032"/>
        </a:xfrm>
        <a:prstGeom prst="roundRect">
          <a:avLst>
            <a:gd name="adj" fmla="val 10000"/>
          </a:avLst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Probability Sampling</a:t>
          </a:r>
          <a:endParaRPr lang="en-US" sz="1300" kern="1200" dirty="0"/>
        </a:p>
      </dsp:txBody>
      <dsp:txXfrm>
        <a:off x="1682662" y="34326"/>
        <a:ext cx="1153266" cy="559234"/>
      </dsp:txXfrm>
    </dsp:sp>
    <dsp:sp modelId="{BD618AB6-D0B2-4BB7-8535-C2695D0BFC7E}">
      <dsp:nvSpPr>
        <dsp:cNvPr id="0" name=""/>
        <dsp:cNvSpPr/>
      </dsp:nvSpPr>
      <dsp:spPr>
        <a:xfrm>
          <a:off x="1784069" y="610960"/>
          <a:ext cx="106106" cy="430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50"/>
              </a:lnTo>
              <a:lnTo>
                <a:pt x="106106" y="43075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AF780-FC5C-46FC-AA86-B318EC1810D0}">
      <dsp:nvSpPr>
        <dsp:cNvPr id="0" name=""/>
        <dsp:cNvSpPr/>
      </dsp:nvSpPr>
      <dsp:spPr>
        <a:xfrm>
          <a:off x="1890175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 replacement</a:t>
          </a:r>
          <a:endParaRPr lang="en-US" sz="1100" kern="1200" dirty="0"/>
        </a:p>
      </dsp:txBody>
      <dsp:txXfrm>
        <a:off x="1907574" y="762093"/>
        <a:ext cx="915653" cy="559234"/>
      </dsp:txXfrm>
    </dsp:sp>
    <dsp:sp modelId="{BA90644B-25FB-41C2-A8FC-0BE274AB3747}">
      <dsp:nvSpPr>
        <dsp:cNvPr id="0" name=""/>
        <dsp:cNvSpPr/>
      </dsp:nvSpPr>
      <dsp:spPr>
        <a:xfrm>
          <a:off x="1784069" y="610960"/>
          <a:ext cx="106106" cy="117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291"/>
              </a:lnTo>
              <a:lnTo>
                <a:pt x="106106" y="11732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5B3D-900E-4755-A307-A4744D293E31}">
      <dsp:nvSpPr>
        <dsp:cNvPr id="0" name=""/>
        <dsp:cNvSpPr/>
      </dsp:nvSpPr>
      <dsp:spPr>
        <a:xfrm>
          <a:off x="1890175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without Replacements</a:t>
          </a:r>
          <a:endParaRPr lang="en-US" sz="1100" kern="1200" dirty="0"/>
        </a:p>
      </dsp:txBody>
      <dsp:txXfrm>
        <a:off x="1907574" y="1504633"/>
        <a:ext cx="915653" cy="559234"/>
      </dsp:txXfrm>
    </dsp:sp>
    <dsp:sp modelId="{4BFD5747-270B-4B5A-A8A4-B9D21E5E859A}">
      <dsp:nvSpPr>
        <dsp:cNvPr id="0" name=""/>
        <dsp:cNvSpPr/>
      </dsp:nvSpPr>
      <dsp:spPr>
        <a:xfrm>
          <a:off x="1784069" y="610960"/>
          <a:ext cx="106106" cy="1915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31"/>
              </a:lnTo>
              <a:lnTo>
                <a:pt x="106106" y="191583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5CEFD-D5FD-492D-9AD4-7AA817BFC52C}">
      <dsp:nvSpPr>
        <dsp:cNvPr id="0" name=""/>
        <dsp:cNvSpPr/>
      </dsp:nvSpPr>
      <dsp:spPr>
        <a:xfrm>
          <a:off x="1890175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Stratified RS</a:t>
          </a:r>
          <a:endParaRPr lang="en-US" sz="1100" kern="1200" dirty="0"/>
        </a:p>
      </dsp:txBody>
      <dsp:txXfrm>
        <a:off x="1907574" y="2247174"/>
        <a:ext cx="915653" cy="559234"/>
      </dsp:txXfrm>
    </dsp:sp>
    <dsp:sp modelId="{3F623200-18A4-47A3-8B50-0E148AD317F4}">
      <dsp:nvSpPr>
        <dsp:cNvPr id="0" name=""/>
        <dsp:cNvSpPr/>
      </dsp:nvSpPr>
      <dsp:spPr>
        <a:xfrm>
          <a:off x="1784069" y="610960"/>
          <a:ext cx="106106" cy="265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371"/>
              </a:lnTo>
              <a:lnTo>
                <a:pt x="106106" y="265837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3FA9A-858C-456D-9D69-9726A0E606C4}">
      <dsp:nvSpPr>
        <dsp:cNvPr id="0" name=""/>
        <dsp:cNvSpPr/>
      </dsp:nvSpPr>
      <dsp:spPr>
        <a:xfrm>
          <a:off x="1890175" y="297231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Systematic RS</a:t>
          </a:r>
          <a:endParaRPr lang="en-US" sz="1100" kern="1200" dirty="0"/>
        </a:p>
      </dsp:txBody>
      <dsp:txXfrm>
        <a:off x="1907574" y="2989714"/>
        <a:ext cx="915653" cy="559234"/>
      </dsp:txXfrm>
    </dsp:sp>
    <dsp:sp modelId="{F528B932-9923-4801-BD98-97F8C816B535}">
      <dsp:nvSpPr>
        <dsp:cNvPr id="0" name=""/>
        <dsp:cNvSpPr/>
      </dsp:nvSpPr>
      <dsp:spPr>
        <a:xfrm>
          <a:off x="1784069" y="610960"/>
          <a:ext cx="106106" cy="3400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0912"/>
              </a:lnTo>
              <a:lnTo>
                <a:pt x="106106" y="340091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9289D-1023-4F75-99F7-99C70695C214}">
      <dsp:nvSpPr>
        <dsp:cNvPr id="0" name=""/>
        <dsp:cNvSpPr/>
      </dsp:nvSpPr>
      <dsp:spPr>
        <a:xfrm>
          <a:off x="1890175" y="371485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Multi-Stage RS</a:t>
          </a:r>
          <a:endParaRPr lang="en-US" sz="1100" kern="1200" dirty="0"/>
        </a:p>
      </dsp:txBody>
      <dsp:txXfrm>
        <a:off x="1907574" y="3732255"/>
        <a:ext cx="915653" cy="559234"/>
      </dsp:txXfrm>
    </dsp:sp>
    <dsp:sp modelId="{2651DF66-40E4-4A1B-B621-EC948C539632}">
      <dsp:nvSpPr>
        <dsp:cNvPr id="0" name=""/>
        <dsp:cNvSpPr/>
      </dsp:nvSpPr>
      <dsp:spPr>
        <a:xfrm>
          <a:off x="1784069" y="610960"/>
          <a:ext cx="106106" cy="41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452"/>
              </a:lnTo>
              <a:lnTo>
                <a:pt x="106106" y="41434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1A14-4C80-4FA3-B42D-0C5FDA659B85}">
      <dsp:nvSpPr>
        <dsp:cNvPr id="0" name=""/>
        <dsp:cNvSpPr/>
      </dsp:nvSpPr>
      <dsp:spPr>
        <a:xfrm>
          <a:off x="1890175" y="445739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Cluster Sampling</a:t>
          </a:r>
          <a:endParaRPr lang="en-US" sz="1100" kern="1200" dirty="0"/>
        </a:p>
      </dsp:txBody>
      <dsp:txXfrm>
        <a:off x="1907574" y="4474795"/>
        <a:ext cx="915653" cy="559234"/>
      </dsp:txXfrm>
    </dsp:sp>
    <dsp:sp modelId="{2CB38E9E-1080-4C6B-AD8C-AE80FD8DBDAD}">
      <dsp:nvSpPr>
        <dsp:cNvPr id="0" name=""/>
        <dsp:cNvSpPr/>
      </dsp:nvSpPr>
      <dsp:spPr>
        <a:xfrm>
          <a:off x="3137643" y="2154"/>
          <a:ext cx="1188064" cy="594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Non-Probability Sampling</a:t>
          </a:r>
          <a:endParaRPr lang="en-US" sz="1300" kern="1200" dirty="0"/>
        </a:p>
      </dsp:txBody>
      <dsp:txXfrm>
        <a:off x="3155042" y="19553"/>
        <a:ext cx="1153266" cy="559234"/>
      </dsp:txXfrm>
    </dsp:sp>
    <dsp:sp modelId="{3C836C1F-3CEE-485B-B5D0-1BF939AE6CA6}">
      <dsp:nvSpPr>
        <dsp:cNvPr id="0" name=""/>
        <dsp:cNvSpPr/>
      </dsp:nvSpPr>
      <dsp:spPr>
        <a:xfrm>
          <a:off x="3256450" y="596186"/>
          <a:ext cx="118806" cy="4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524"/>
              </a:lnTo>
              <a:lnTo>
                <a:pt x="118806" y="44552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53C35-8C28-4CAB-B78B-282271BE8E84}">
      <dsp:nvSpPr>
        <dsp:cNvPr id="0" name=""/>
        <dsp:cNvSpPr/>
      </dsp:nvSpPr>
      <dsp:spPr>
        <a:xfrm>
          <a:off x="3375256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Judgement Sampling</a:t>
          </a:r>
          <a:endParaRPr lang="en-US" sz="1100" kern="1200" dirty="0"/>
        </a:p>
      </dsp:txBody>
      <dsp:txXfrm>
        <a:off x="3392655" y="762093"/>
        <a:ext cx="915653" cy="559234"/>
      </dsp:txXfrm>
    </dsp:sp>
    <dsp:sp modelId="{F5D08F95-37D1-44CB-A625-D7D3BA7FBFC6}">
      <dsp:nvSpPr>
        <dsp:cNvPr id="0" name=""/>
        <dsp:cNvSpPr/>
      </dsp:nvSpPr>
      <dsp:spPr>
        <a:xfrm>
          <a:off x="3256450" y="596186"/>
          <a:ext cx="118806" cy="118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4"/>
              </a:lnTo>
              <a:lnTo>
                <a:pt x="118806" y="118806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06BA-DC27-46B4-BCD1-E34ACD1DB69F}">
      <dsp:nvSpPr>
        <dsp:cNvPr id="0" name=""/>
        <dsp:cNvSpPr/>
      </dsp:nvSpPr>
      <dsp:spPr>
        <a:xfrm>
          <a:off x="3375256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Quota Sampling</a:t>
          </a:r>
          <a:endParaRPr lang="en-US" sz="1100" kern="1200" dirty="0"/>
        </a:p>
      </dsp:txBody>
      <dsp:txXfrm>
        <a:off x="3392655" y="1504633"/>
        <a:ext cx="915653" cy="559234"/>
      </dsp:txXfrm>
    </dsp:sp>
    <dsp:sp modelId="{4C9617DE-F343-4165-BA79-730A14C0FB9F}">
      <dsp:nvSpPr>
        <dsp:cNvPr id="0" name=""/>
        <dsp:cNvSpPr/>
      </dsp:nvSpPr>
      <dsp:spPr>
        <a:xfrm>
          <a:off x="3256450" y="596186"/>
          <a:ext cx="118806" cy="193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604"/>
              </a:lnTo>
              <a:lnTo>
                <a:pt x="118806" y="193060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90AD5-92DD-4FB9-8FA4-31F53432FF9C}">
      <dsp:nvSpPr>
        <dsp:cNvPr id="0" name=""/>
        <dsp:cNvSpPr/>
      </dsp:nvSpPr>
      <dsp:spPr>
        <a:xfrm>
          <a:off x="3375256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Purposive Sampling</a:t>
          </a:r>
          <a:endParaRPr lang="en-US" sz="1100" kern="1200" dirty="0"/>
        </a:p>
      </dsp:txBody>
      <dsp:txXfrm>
        <a:off x="3392655" y="2247174"/>
        <a:ext cx="915653" cy="559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551CD-0841-4604-927C-CAA4D4DDEF55}">
      <dsp:nvSpPr>
        <dsp:cNvPr id="0" name=""/>
        <dsp:cNvSpPr/>
      </dsp:nvSpPr>
      <dsp:spPr>
        <a:xfrm>
          <a:off x="53" y="188971"/>
          <a:ext cx="5154131" cy="79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Judgmental sampling /Purposive Sampling</a:t>
          </a:r>
          <a:endParaRPr lang="en-US" sz="2300" kern="1200" dirty="0"/>
        </a:p>
      </dsp:txBody>
      <dsp:txXfrm>
        <a:off x="53" y="188971"/>
        <a:ext cx="5154131" cy="793579"/>
      </dsp:txXfrm>
    </dsp:sp>
    <dsp:sp modelId="{2E02430C-1922-4FDF-99FF-C45B483EE77C}">
      <dsp:nvSpPr>
        <dsp:cNvPr id="0" name=""/>
        <dsp:cNvSpPr/>
      </dsp:nvSpPr>
      <dsp:spPr>
        <a:xfrm>
          <a:off x="53" y="982550"/>
          <a:ext cx="5154131" cy="246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Judgmental sampling is a non-probability sampling technique where the researcher selects units to be sampled based on their knowledge and professional judgment.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It is also known as purposive sampling and authoritative sampling.</a:t>
          </a:r>
          <a:endParaRPr lang="en-US" sz="2300" kern="1200" dirty="0"/>
        </a:p>
      </dsp:txBody>
      <dsp:txXfrm>
        <a:off x="53" y="982550"/>
        <a:ext cx="5154131" cy="2462264"/>
      </dsp:txXfrm>
    </dsp:sp>
    <dsp:sp modelId="{45AFE788-DE36-447F-AB4D-D894F93FAD9A}">
      <dsp:nvSpPr>
        <dsp:cNvPr id="0" name=""/>
        <dsp:cNvSpPr/>
      </dsp:nvSpPr>
      <dsp:spPr>
        <a:xfrm>
          <a:off x="5875764" y="188971"/>
          <a:ext cx="5154131" cy="79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Quota Sampling</a:t>
          </a:r>
          <a:endParaRPr lang="en-US" sz="2300" kern="1200" dirty="0"/>
        </a:p>
      </dsp:txBody>
      <dsp:txXfrm>
        <a:off x="5875764" y="188971"/>
        <a:ext cx="5154131" cy="793579"/>
      </dsp:txXfrm>
    </dsp:sp>
    <dsp:sp modelId="{B4E4EDC7-3A58-4FDF-9C48-4C42A2123730}">
      <dsp:nvSpPr>
        <dsp:cNvPr id="0" name=""/>
        <dsp:cNvSpPr/>
      </dsp:nvSpPr>
      <dsp:spPr>
        <a:xfrm>
          <a:off x="5875764" y="982550"/>
          <a:ext cx="5154131" cy="246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kern="1200" dirty="0" smtClean="0"/>
            <a:t>Quota sampling is where you take a very tailored sample that’s in proportion to some characteristic or trait of a population.</a:t>
          </a:r>
          <a:endParaRPr lang="en-US" sz="2300" b="0" kern="1200" dirty="0"/>
        </a:p>
      </dsp:txBody>
      <dsp:txXfrm>
        <a:off x="5875764" y="982550"/>
        <a:ext cx="5154131" cy="2462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B96F-99D1-426A-8C7F-2216470B0F25}">
      <dsp:nvSpPr>
        <dsp:cNvPr id="0" name=""/>
        <dsp:cNvSpPr/>
      </dsp:nvSpPr>
      <dsp:spPr>
        <a:xfrm>
          <a:off x="1665263" y="16927"/>
          <a:ext cx="1188064" cy="594032"/>
        </a:xfrm>
        <a:prstGeom prst="roundRect">
          <a:avLst>
            <a:gd name="adj" fmla="val 10000"/>
          </a:avLst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Probability Sampling</a:t>
          </a:r>
          <a:endParaRPr lang="en-US" sz="1300" kern="1200" dirty="0"/>
        </a:p>
      </dsp:txBody>
      <dsp:txXfrm>
        <a:off x="1682662" y="34326"/>
        <a:ext cx="1153266" cy="559234"/>
      </dsp:txXfrm>
    </dsp:sp>
    <dsp:sp modelId="{BD618AB6-D0B2-4BB7-8535-C2695D0BFC7E}">
      <dsp:nvSpPr>
        <dsp:cNvPr id="0" name=""/>
        <dsp:cNvSpPr/>
      </dsp:nvSpPr>
      <dsp:spPr>
        <a:xfrm>
          <a:off x="1784069" y="610960"/>
          <a:ext cx="106106" cy="430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50"/>
              </a:lnTo>
              <a:lnTo>
                <a:pt x="106106" y="43075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AF780-FC5C-46FC-AA86-B318EC1810D0}">
      <dsp:nvSpPr>
        <dsp:cNvPr id="0" name=""/>
        <dsp:cNvSpPr/>
      </dsp:nvSpPr>
      <dsp:spPr>
        <a:xfrm>
          <a:off x="1890175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 replacement</a:t>
          </a:r>
          <a:endParaRPr lang="en-US" sz="1100" kern="1200" dirty="0"/>
        </a:p>
      </dsp:txBody>
      <dsp:txXfrm>
        <a:off x="1907574" y="762093"/>
        <a:ext cx="915653" cy="559234"/>
      </dsp:txXfrm>
    </dsp:sp>
    <dsp:sp modelId="{BA90644B-25FB-41C2-A8FC-0BE274AB3747}">
      <dsp:nvSpPr>
        <dsp:cNvPr id="0" name=""/>
        <dsp:cNvSpPr/>
      </dsp:nvSpPr>
      <dsp:spPr>
        <a:xfrm>
          <a:off x="1784069" y="610960"/>
          <a:ext cx="106106" cy="117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291"/>
              </a:lnTo>
              <a:lnTo>
                <a:pt x="106106" y="11732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5B3D-900E-4755-A307-A4744D293E31}">
      <dsp:nvSpPr>
        <dsp:cNvPr id="0" name=""/>
        <dsp:cNvSpPr/>
      </dsp:nvSpPr>
      <dsp:spPr>
        <a:xfrm>
          <a:off x="1890175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without Replacements</a:t>
          </a:r>
          <a:endParaRPr lang="en-US" sz="1100" kern="1200" dirty="0"/>
        </a:p>
      </dsp:txBody>
      <dsp:txXfrm>
        <a:off x="1907574" y="1504633"/>
        <a:ext cx="915653" cy="559234"/>
      </dsp:txXfrm>
    </dsp:sp>
    <dsp:sp modelId="{4BFD5747-270B-4B5A-A8A4-B9D21E5E859A}">
      <dsp:nvSpPr>
        <dsp:cNvPr id="0" name=""/>
        <dsp:cNvSpPr/>
      </dsp:nvSpPr>
      <dsp:spPr>
        <a:xfrm>
          <a:off x="1784069" y="610960"/>
          <a:ext cx="106106" cy="1915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31"/>
              </a:lnTo>
              <a:lnTo>
                <a:pt x="106106" y="191583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5CEFD-D5FD-492D-9AD4-7AA817BFC52C}">
      <dsp:nvSpPr>
        <dsp:cNvPr id="0" name=""/>
        <dsp:cNvSpPr/>
      </dsp:nvSpPr>
      <dsp:spPr>
        <a:xfrm>
          <a:off x="1890175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Stratified RS</a:t>
          </a:r>
          <a:endParaRPr lang="en-US" sz="1100" kern="1200" dirty="0"/>
        </a:p>
      </dsp:txBody>
      <dsp:txXfrm>
        <a:off x="1907574" y="2247174"/>
        <a:ext cx="915653" cy="559234"/>
      </dsp:txXfrm>
    </dsp:sp>
    <dsp:sp modelId="{3F623200-18A4-47A3-8B50-0E148AD317F4}">
      <dsp:nvSpPr>
        <dsp:cNvPr id="0" name=""/>
        <dsp:cNvSpPr/>
      </dsp:nvSpPr>
      <dsp:spPr>
        <a:xfrm>
          <a:off x="1784069" y="610960"/>
          <a:ext cx="106106" cy="265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371"/>
              </a:lnTo>
              <a:lnTo>
                <a:pt x="106106" y="265837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3FA9A-858C-456D-9D69-9726A0E606C4}">
      <dsp:nvSpPr>
        <dsp:cNvPr id="0" name=""/>
        <dsp:cNvSpPr/>
      </dsp:nvSpPr>
      <dsp:spPr>
        <a:xfrm>
          <a:off x="1890175" y="297231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Systematic RS</a:t>
          </a:r>
          <a:endParaRPr lang="en-US" sz="1100" kern="1200" dirty="0"/>
        </a:p>
      </dsp:txBody>
      <dsp:txXfrm>
        <a:off x="1907574" y="2989714"/>
        <a:ext cx="915653" cy="559234"/>
      </dsp:txXfrm>
    </dsp:sp>
    <dsp:sp modelId="{F528B932-9923-4801-BD98-97F8C816B535}">
      <dsp:nvSpPr>
        <dsp:cNvPr id="0" name=""/>
        <dsp:cNvSpPr/>
      </dsp:nvSpPr>
      <dsp:spPr>
        <a:xfrm>
          <a:off x="1784069" y="610960"/>
          <a:ext cx="106106" cy="3400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0912"/>
              </a:lnTo>
              <a:lnTo>
                <a:pt x="106106" y="340091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9289D-1023-4F75-99F7-99C70695C214}">
      <dsp:nvSpPr>
        <dsp:cNvPr id="0" name=""/>
        <dsp:cNvSpPr/>
      </dsp:nvSpPr>
      <dsp:spPr>
        <a:xfrm>
          <a:off x="1890175" y="371485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Multi-Stage RS</a:t>
          </a:r>
          <a:endParaRPr lang="en-US" sz="1100" kern="1200" dirty="0"/>
        </a:p>
      </dsp:txBody>
      <dsp:txXfrm>
        <a:off x="1907574" y="3732255"/>
        <a:ext cx="915653" cy="559234"/>
      </dsp:txXfrm>
    </dsp:sp>
    <dsp:sp modelId="{2651DF66-40E4-4A1B-B621-EC948C539632}">
      <dsp:nvSpPr>
        <dsp:cNvPr id="0" name=""/>
        <dsp:cNvSpPr/>
      </dsp:nvSpPr>
      <dsp:spPr>
        <a:xfrm>
          <a:off x="1784069" y="610960"/>
          <a:ext cx="106106" cy="41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452"/>
              </a:lnTo>
              <a:lnTo>
                <a:pt x="106106" y="41434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1A14-4C80-4FA3-B42D-0C5FDA659B85}">
      <dsp:nvSpPr>
        <dsp:cNvPr id="0" name=""/>
        <dsp:cNvSpPr/>
      </dsp:nvSpPr>
      <dsp:spPr>
        <a:xfrm>
          <a:off x="1890175" y="445739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Cluster Sampling</a:t>
          </a:r>
          <a:endParaRPr lang="en-US" sz="1100" kern="1200" dirty="0"/>
        </a:p>
      </dsp:txBody>
      <dsp:txXfrm>
        <a:off x="1907574" y="4474795"/>
        <a:ext cx="915653" cy="559234"/>
      </dsp:txXfrm>
    </dsp:sp>
    <dsp:sp modelId="{2CB38E9E-1080-4C6B-AD8C-AE80FD8DBDAD}">
      <dsp:nvSpPr>
        <dsp:cNvPr id="0" name=""/>
        <dsp:cNvSpPr/>
      </dsp:nvSpPr>
      <dsp:spPr>
        <a:xfrm>
          <a:off x="3137643" y="2154"/>
          <a:ext cx="1188064" cy="594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Non-Probability Sampling</a:t>
          </a:r>
          <a:endParaRPr lang="en-US" sz="1300" kern="1200" dirty="0"/>
        </a:p>
      </dsp:txBody>
      <dsp:txXfrm>
        <a:off x="3155042" y="19553"/>
        <a:ext cx="1153266" cy="559234"/>
      </dsp:txXfrm>
    </dsp:sp>
    <dsp:sp modelId="{3C836C1F-3CEE-485B-B5D0-1BF939AE6CA6}">
      <dsp:nvSpPr>
        <dsp:cNvPr id="0" name=""/>
        <dsp:cNvSpPr/>
      </dsp:nvSpPr>
      <dsp:spPr>
        <a:xfrm>
          <a:off x="3256450" y="596186"/>
          <a:ext cx="118806" cy="4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524"/>
              </a:lnTo>
              <a:lnTo>
                <a:pt x="118806" y="44552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53C35-8C28-4CAB-B78B-282271BE8E84}">
      <dsp:nvSpPr>
        <dsp:cNvPr id="0" name=""/>
        <dsp:cNvSpPr/>
      </dsp:nvSpPr>
      <dsp:spPr>
        <a:xfrm>
          <a:off x="3375256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Judgement Sampling</a:t>
          </a:r>
          <a:endParaRPr lang="en-US" sz="1100" kern="1200" dirty="0"/>
        </a:p>
      </dsp:txBody>
      <dsp:txXfrm>
        <a:off x="3392655" y="762093"/>
        <a:ext cx="915653" cy="559234"/>
      </dsp:txXfrm>
    </dsp:sp>
    <dsp:sp modelId="{F5D08F95-37D1-44CB-A625-D7D3BA7FBFC6}">
      <dsp:nvSpPr>
        <dsp:cNvPr id="0" name=""/>
        <dsp:cNvSpPr/>
      </dsp:nvSpPr>
      <dsp:spPr>
        <a:xfrm>
          <a:off x="3256450" y="596186"/>
          <a:ext cx="118806" cy="118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4"/>
              </a:lnTo>
              <a:lnTo>
                <a:pt x="118806" y="118806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06BA-DC27-46B4-BCD1-E34ACD1DB69F}">
      <dsp:nvSpPr>
        <dsp:cNvPr id="0" name=""/>
        <dsp:cNvSpPr/>
      </dsp:nvSpPr>
      <dsp:spPr>
        <a:xfrm>
          <a:off x="3375256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Quota Sampling</a:t>
          </a:r>
          <a:endParaRPr lang="en-US" sz="1100" kern="1200" dirty="0"/>
        </a:p>
      </dsp:txBody>
      <dsp:txXfrm>
        <a:off x="3392655" y="1504633"/>
        <a:ext cx="915653" cy="559234"/>
      </dsp:txXfrm>
    </dsp:sp>
    <dsp:sp modelId="{4C9617DE-F343-4165-BA79-730A14C0FB9F}">
      <dsp:nvSpPr>
        <dsp:cNvPr id="0" name=""/>
        <dsp:cNvSpPr/>
      </dsp:nvSpPr>
      <dsp:spPr>
        <a:xfrm>
          <a:off x="3256450" y="596186"/>
          <a:ext cx="118806" cy="193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604"/>
              </a:lnTo>
              <a:lnTo>
                <a:pt x="118806" y="193060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90AD5-92DD-4FB9-8FA4-31F53432FF9C}">
      <dsp:nvSpPr>
        <dsp:cNvPr id="0" name=""/>
        <dsp:cNvSpPr/>
      </dsp:nvSpPr>
      <dsp:spPr>
        <a:xfrm>
          <a:off x="3375256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Purposive Sampling</a:t>
          </a:r>
          <a:endParaRPr lang="en-US" sz="1100" kern="1200" dirty="0"/>
        </a:p>
      </dsp:txBody>
      <dsp:txXfrm>
        <a:off x="3392655" y="2247174"/>
        <a:ext cx="915653" cy="5592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B96F-99D1-426A-8C7F-2216470B0F25}">
      <dsp:nvSpPr>
        <dsp:cNvPr id="0" name=""/>
        <dsp:cNvSpPr/>
      </dsp:nvSpPr>
      <dsp:spPr>
        <a:xfrm>
          <a:off x="1665263" y="16927"/>
          <a:ext cx="1188064" cy="594032"/>
        </a:xfrm>
        <a:prstGeom prst="roundRect">
          <a:avLst>
            <a:gd name="adj" fmla="val 10000"/>
          </a:avLst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Probability Sampling</a:t>
          </a:r>
          <a:endParaRPr lang="en-US" sz="1300" kern="1200" dirty="0"/>
        </a:p>
      </dsp:txBody>
      <dsp:txXfrm>
        <a:off x="1682662" y="34326"/>
        <a:ext cx="1153266" cy="559234"/>
      </dsp:txXfrm>
    </dsp:sp>
    <dsp:sp modelId="{BD618AB6-D0B2-4BB7-8535-C2695D0BFC7E}">
      <dsp:nvSpPr>
        <dsp:cNvPr id="0" name=""/>
        <dsp:cNvSpPr/>
      </dsp:nvSpPr>
      <dsp:spPr>
        <a:xfrm>
          <a:off x="1784069" y="610960"/>
          <a:ext cx="106106" cy="430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50"/>
              </a:lnTo>
              <a:lnTo>
                <a:pt x="106106" y="43075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AF780-FC5C-46FC-AA86-B318EC1810D0}">
      <dsp:nvSpPr>
        <dsp:cNvPr id="0" name=""/>
        <dsp:cNvSpPr/>
      </dsp:nvSpPr>
      <dsp:spPr>
        <a:xfrm>
          <a:off x="1890175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 replacement</a:t>
          </a:r>
          <a:endParaRPr lang="en-US" sz="1100" kern="1200" dirty="0"/>
        </a:p>
      </dsp:txBody>
      <dsp:txXfrm>
        <a:off x="1907574" y="762093"/>
        <a:ext cx="915653" cy="559234"/>
      </dsp:txXfrm>
    </dsp:sp>
    <dsp:sp modelId="{BA90644B-25FB-41C2-A8FC-0BE274AB3747}">
      <dsp:nvSpPr>
        <dsp:cNvPr id="0" name=""/>
        <dsp:cNvSpPr/>
      </dsp:nvSpPr>
      <dsp:spPr>
        <a:xfrm>
          <a:off x="1784069" y="610960"/>
          <a:ext cx="106106" cy="117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291"/>
              </a:lnTo>
              <a:lnTo>
                <a:pt x="106106" y="11732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5B3D-900E-4755-A307-A4744D293E31}">
      <dsp:nvSpPr>
        <dsp:cNvPr id="0" name=""/>
        <dsp:cNvSpPr/>
      </dsp:nvSpPr>
      <dsp:spPr>
        <a:xfrm>
          <a:off x="1890175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without Replacements</a:t>
          </a:r>
          <a:endParaRPr lang="en-US" sz="1100" kern="1200" dirty="0"/>
        </a:p>
      </dsp:txBody>
      <dsp:txXfrm>
        <a:off x="1907574" y="1504633"/>
        <a:ext cx="915653" cy="559234"/>
      </dsp:txXfrm>
    </dsp:sp>
    <dsp:sp modelId="{4BFD5747-270B-4B5A-A8A4-B9D21E5E859A}">
      <dsp:nvSpPr>
        <dsp:cNvPr id="0" name=""/>
        <dsp:cNvSpPr/>
      </dsp:nvSpPr>
      <dsp:spPr>
        <a:xfrm>
          <a:off x="1784069" y="610960"/>
          <a:ext cx="106106" cy="1915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31"/>
              </a:lnTo>
              <a:lnTo>
                <a:pt x="106106" y="191583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5CEFD-D5FD-492D-9AD4-7AA817BFC52C}">
      <dsp:nvSpPr>
        <dsp:cNvPr id="0" name=""/>
        <dsp:cNvSpPr/>
      </dsp:nvSpPr>
      <dsp:spPr>
        <a:xfrm>
          <a:off x="1890175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Stratified RS</a:t>
          </a:r>
          <a:endParaRPr lang="en-US" sz="1100" kern="1200" dirty="0"/>
        </a:p>
      </dsp:txBody>
      <dsp:txXfrm>
        <a:off x="1907574" y="2247174"/>
        <a:ext cx="915653" cy="559234"/>
      </dsp:txXfrm>
    </dsp:sp>
    <dsp:sp modelId="{3F623200-18A4-47A3-8B50-0E148AD317F4}">
      <dsp:nvSpPr>
        <dsp:cNvPr id="0" name=""/>
        <dsp:cNvSpPr/>
      </dsp:nvSpPr>
      <dsp:spPr>
        <a:xfrm>
          <a:off x="1784069" y="610960"/>
          <a:ext cx="106106" cy="265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371"/>
              </a:lnTo>
              <a:lnTo>
                <a:pt x="106106" y="265837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3FA9A-858C-456D-9D69-9726A0E606C4}">
      <dsp:nvSpPr>
        <dsp:cNvPr id="0" name=""/>
        <dsp:cNvSpPr/>
      </dsp:nvSpPr>
      <dsp:spPr>
        <a:xfrm>
          <a:off x="1890175" y="297231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Systematic RS</a:t>
          </a:r>
          <a:endParaRPr lang="en-US" sz="1100" kern="1200" dirty="0"/>
        </a:p>
      </dsp:txBody>
      <dsp:txXfrm>
        <a:off x="1907574" y="2989714"/>
        <a:ext cx="915653" cy="559234"/>
      </dsp:txXfrm>
    </dsp:sp>
    <dsp:sp modelId="{F528B932-9923-4801-BD98-97F8C816B535}">
      <dsp:nvSpPr>
        <dsp:cNvPr id="0" name=""/>
        <dsp:cNvSpPr/>
      </dsp:nvSpPr>
      <dsp:spPr>
        <a:xfrm>
          <a:off x="1784069" y="610960"/>
          <a:ext cx="106106" cy="3400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0912"/>
              </a:lnTo>
              <a:lnTo>
                <a:pt x="106106" y="340091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9289D-1023-4F75-99F7-99C70695C214}">
      <dsp:nvSpPr>
        <dsp:cNvPr id="0" name=""/>
        <dsp:cNvSpPr/>
      </dsp:nvSpPr>
      <dsp:spPr>
        <a:xfrm>
          <a:off x="1890175" y="371485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Multi-Stage RS</a:t>
          </a:r>
          <a:endParaRPr lang="en-US" sz="1100" kern="1200" dirty="0"/>
        </a:p>
      </dsp:txBody>
      <dsp:txXfrm>
        <a:off x="1907574" y="3732255"/>
        <a:ext cx="915653" cy="559234"/>
      </dsp:txXfrm>
    </dsp:sp>
    <dsp:sp modelId="{2651DF66-40E4-4A1B-B621-EC948C539632}">
      <dsp:nvSpPr>
        <dsp:cNvPr id="0" name=""/>
        <dsp:cNvSpPr/>
      </dsp:nvSpPr>
      <dsp:spPr>
        <a:xfrm>
          <a:off x="1784069" y="610960"/>
          <a:ext cx="106106" cy="41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452"/>
              </a:lnTo>
              <a:lnTo>
                <a:pt x="106106" y="41434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1A14-4C80-4FA3-B42D-0C5FDA659B85}">
      <dsp:nvSpPr>
        <dsp:cNvPr id="0" name=""/>
        <dsp:cNvSpPr/>
      </dsp:nvSpPr>
      <dsp:spPr>
        <a:xfrm>
          <a:off x="1890175" y="445739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Cluster Sampling</a:t>
          </a:r>
          <a:endParaRPr lang="en-US" sz="1100" kern="1200" dirty="0"/>
        </a:p>
      </dsp:txBody>
      <dsp:txXfrm>
        <a:off x="1907574" y="4474795"/>
        <a:ext cx="915653" cy="559234"/>
      </dsp:txXfrm>
    </dsp:sp>
    <dsp:sp modelId="{2CB38E9E-1080-4C6B-AD8C-AE80FD8DBDAD}">
      <dsp:nvSpPr>
        <dsp:cNvPr id="0" name=""/>
        <dsp:cNvSpPr/>
      </dsp:nvSpPr>
      <dsp:spPr>
        <a:xfrm>
          <a:off x="3137643" y="2154"/>
          <a:ext cx="1188064" cy="594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Non-Probability Sampling</a:t>
          </a:r>
          <a:endParaRPr lang="en-US" sz="1300" kern="1200" dirty="0"/>
        </a:p>
      </dsp:txBody>
      <dsp:txXfrm>
        <a:off x="3155042" y="19553"/>
        <a:ext cx="1153266" cy="559234"/>
      </dsp:txXfrm>
    </dsp:sp>
    <dsp:sp modelId="{3C836C1F-3CEE-485B-B5D0-1BF939AE6CA6}">
      <dsp:nvSpPr>
        <dsp:cNvPr id="0" name=""/>
        <dsp:cNvSpPr/>
      </dsp:nvSpPr>
      <dsp:spPr>
        <a:xfrm>
          <a:off x="3256450" y="596186"/>
          <a:ext cx="118806" cy="4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524"/>
              </a:lnTo>
              <a:lnTo>
                <a:pt x="118806" y="44552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53C35-8C28-4CAB-B78B-282271BE8E84}">
      <dsp:nvSpPr>
        <dsp:cNvPr id="0" name=""/>
        <dsp:cNvSpPr/>
      </dsp:nvSpPr>
      <dsp:spPr>
        <a:xfrm>
          <a:off x="3375256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Judgement Sampling</a:t>
          </a:r>
          <a:endParaRPr lang="en-US" sz="1100" kern="1200" dirty="0"/>
        </a:p>
      </dsp:txBody>
      <dsp:txXfrm>
        <a:off x="3392655" y="762093"/>
        <a:ext cx="915653" cy="559234"/>
      </dsp:txXfrm>
    </dsp:sp>
    <dsp:sp modelId="{F5D08F95-37D1-44CB-A625-D7D3BA7FBFC6}">
      <dsp:nvSpPr>
        <dsp:cNvPr id="0" name=""/>
        <dsp:cNvSpPr/>
      </dsp:nvSpPr>
      <dsp:spPr>
        <a:xfrm>
          <a:off x="3256450" y="596186"/>
          <a:ext cx="118806" cy="118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4"/>
              </a:lnTo>
              <a:lnTo>
                <a:pt x="118806" y="118806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06BA-DC27-46B4-BCD1-E34ACD1DB69F}">
      <dsp:nvSpPr>
        <dsp:cNvPr id="0" name=""/>
        <dsp:cNvSpPr/>
      </dsp:nvSpPr>
      <dsp:spPr>
        <a:xfrm>
          <a:off x="3375256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Quota Sampling</a:t>
          </a:r>
          <a:endParaRPr lang="en-US" sz="1100" kern="1200" dirty="0"/>
        </a:p>
      </dsp:txBody>
      <dsp:txXfrm>
        <a:off x="3392655" y="1504633"/>
        <a:ext cx="915653" cy="559234"/>
      </dsp:txXfrm>
    </dsp:sp>
    <dsp:sp modelId="{4C9617DE-F343-4165-BA79-730A14C0FB9F}">
      <dsp:nvSpPr>
        <dsp:cNvPr id="0" name=""/>
        <dsp:cNvSpPr/>
      </dsp:nvSpPr>
      <dsp:spPr>
        <a:xfrm>
          <a:off x="3256450" y="596186"/>
          <a:ext cx="118806" cy="193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604"/>
              </a:lnTo>
              <a:lnTo>
                <a:pt x="118806" y="193060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90AD5-92DD-4FB9-8FA4-31F53432FF9C}">
      <dsp:nvSpPr>
        <dsp:cNvPr id="0" name=""/>
        <dsp:cNvSpPr/>
      </dsp:nvSpPr>
      <dsp:spPr>
        <a:xfrm>
          <a:off x="3375256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Purposive Sampling</a:t>
          </a:r>
          <a:endParaRPr lang="en-US" sz="1100" kern="1200" dirty="0"/>
        </a:p>
      </dsp:txBody>
      <dsp:txXfrm>
        <a:off x="3392655" y="2247174"/>
        <a:ext cx="915653" cy="5592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B96F-99D1-426A-8C7F-2216470B0F25}">
      <dsp:nvSpPr>
        <dsp:cNvPr id="0" name=""/>
        <dsp:cNvSpPr/>
      </dsp:nvSpPr>
      <dsp:spPr>
        <a:xfrm>
          <a:off x="1665263" y="16927"/>
          <a:ext cx="1188064" cy="594032"/>
        </a:xfrm>
        <a:prstGeom prst="roundRect">
          <a:avLst>
            <a:gd name="adj" fmla="val 10000"/>
          </a:avLst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Probability Sampling</a:t>
          </a:r>
          <a:endParaRPr lang="en-US" sz="1300" kern="1200" dirty="0"/>
        </a:p>
      </dsp:txBody>
      <dsp:txXfrm>
        <a:off x="1682662" y="34326"/>
        <a:ext cx="1153266" cy="559234"/>
      </dsp:txXfrm>
    </dsp:sp>
    <dsp:sp modelId="{BD618AB6-D0B2-4BB7-8535-C2695D0BFC7E}">
      <dsp:nvSpPr>
        <dsp:cNvPr id="0" name=""/>
        <dsp:cNvSpPr/>
      </dsp:nvSpPr>
      <dsp:spPr>
        <a:xfrm>
          <a:off x="1784069" y="610960"/>
          <a:ext cx="106106" cy="430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50"/>
              </a:lnTo>
              <a:lnTo>
                <a:pt x="106106" y="43075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AF780-FC5C-46FC-AA86-B318EC1810D0}">
      <dsp:nvSpPr>
        <dsp:cNvPr id="0" name=""/>
        <dsp:cNvSpPr/>
      </dsp:nvSpPr>
      <dsp:spPr>
        <a:xfrm>
          <a:off x="1890175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 replacement</a:t>
          </a:r>
          <a:endParaRPr lang="en-US" sz="1100" kern="1200" dirty="0"/>
        </a:p>
      </dsp:txBody>
      <dsp:txXfrm>
        <a:off x="1907574" y="762093"/>
        <a:ext cx="915653" cy="559234"/>
      </dsp:txXfrm>
    </dsp:sp>
    <dsp:sp modelId="{BA90644B-25FB-41C2-A8FC-0BE274AB3747}">
      <dsp:nvSpPr>
        <dsp:cNvPr id="0" name=""/>
        <dsp:cNvSpPr/>
      </dsp:nvSpPr>
      <dsp:spPr>
        <a:xfrm>
          <a:off x="1784069" y="610960"/>
          <a:ext cx="106106" cy="117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291"/>
              </a:lnTo>
              <a:lnTo>
                <a:pt x="106106" y="11732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5B3D-900E-4755-A307-A4744D293E31}">
      <dsp:nvSpPr>
        <dsp:cNvPr id="0" name=""/>
        <dsp:cNvSpPr/>
      </dsp:nvSpPr>
      <dsp:spPr>
        <a:xfrm>
          <a:off x="1890175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without Replacements</a:t>
          </a:r>
          <a:endParaRPr lang="en-US" sz="1100" kern="1200" dirty="0"/>
        </a:p>
      </dsp:txBody>
      <dsp:txXfrm>
        <a:off x="1907574" y="1504633"/>
        <a:ext cx="915653" cy="559234"/>
      </dsp:txXfrm>
    </dsp:sp>
    <dsp:sp modelId="{4BFD5747-270B-4B5A-A8A4-B9D21E5E859A}">
      <dsp:nvSpPr>
        <dsp:cNvPr id="0" name=""/>
        <dsp:cNvSpPr/>
      </dsp:nvSpPr>
      <dsp:spPr>
        <a:xfrm>
          <a:off x="1784069" y="610960"/>
          <a:ext cx="106106" cy="1915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31"/>
              </a:lnTo>
              <a:lnTo>
                <a:pt x="106106" y="191583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5CEFD-D5FD-492D-9AD4-7AA817BFC52C}">
      <dsp:nvSpPr>
        <dsp:cNvPr id="0" name=""/>
        <dsp:cNvSpPr/>
      </dsp:nvSpPr>
      <dsp:spPr>
        <a:xfrm>
          <a:off x="1890175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Stratified RS</a:t>
          </a:r>
          <a:endParaRPr lang="en-US" sz="1100" kern="1200" dirty="0"/>
        </a:p>
      </dsp:txBody>
      <dsp:txXfrm>
        <a:off x="1907574" y="2247174"/>
        <a:ext cx="915653" cy="559234"/>
      </dsp:txXfrm>
    </dsp:sp>
    <dsp:sp modelId="{3F623200-18A4-47A3-8B50-0E148AD317F4}">
      <dsp:nvSpPr>
        <dsp:cNvPr id="0" name=""/>
        <dsp:cNvSpPr/>
      </dsp:nvSpPr>
      <dsp:spPr>
        <a:xfrm>
          <a:off x="1784069" y="610960"/>
          <a:ext cx="106106" cy="265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371"/>
              </a:lnTo>
              <a:lnTo>
                <a:pt x="106106" y="265837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3FA9A-858C-456D-9D69-9726A0E606C4}">
      <dsp:nvSpPr>
        <dsp:cNvPr id="0" name=""/>
        <dsp:cNvSpPr/>
      </dsp:nvSpPr>
      <dsp:spPr>
        <a:xfrm>
          <a:off x="1890175" y="297231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Systematic RS</a:t>
          </a:r>
          <a:endParaRPr lang="en-US" sz="1100" kern="1200" dirty="0"/>
        </a:p>
      </dsp:txBody>
      <dsp:txXfrm>
        <a:off x="1907574" y="2989714"/>
        <a:ext cx="915653" cy="559234"/>
      </dsp:txXfrm>
    </dsp:sp>
    <dsp:sp modelId="{F528B932-9923-4801-BD98-97F8C816B535}">
      <dsp:nvSpPr>
        <dsp:cNvPr id="0" name=""/>
        <dsp:cNvSpPr/>
      </dsp:nvSpPr>
      <dsp:spPr>
        <a:xfrm>
          <a:off x="1784069" y="610960"/>
          <a:ext cx="106106" cy="3400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0912"/>
              </a:lnTo>
              <a:lnTo>
                <a:pt x="106106" y="340091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9289D-1023-4F75-99F7-99C70695C214}">
      <dsp:nvSpPr>
        <dsp:cNvPr id="0" name=""/>
        <dsp:cNvSpPr/>
      </dsp:nvSpPr>
      <dsp:spPr>
        <a:xfrm>
          <a:off x="1890175" y="371485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Multi-Stage RS</a:t>
          </a:r>
          <a:endParaRPr lang="en-US" sz="1100" kern="1200" dirty="0"/>
        </a:p>
      </dsp:txBody>
      <dsp:txXfrm>
        <a:off x="1907574" y="3732255"/>
        <a:ext cx="915653" cy="559234"/>
      </dsp:txXfrm>
    </dsp:sp>
    <dsp:sp modelId="{2651DF66-40E4-4A1B-B621-EC948C539632}">
      <dsp:nvSpPr>
        <dsp:cNvPr id="0" name=""/>
        <dsp:cNvSpPr/>
      </dsp:nvSpPr>
      <dsp:spPr>
        <a:xfrm>
          <a:off x="1784069" y="610960"/>
          <a:ext cx="106106" cy="41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452"/>
              </a:lnTo>
              <a:lnTo>
                <a:pt x="106106" y="41434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1A14-4C80-4FA3-B42D-0C5FDA659B85}">
      <dsp:nvSpPr>
        <dsp:cNvPr id="0" name=""/>
        <dsp:cNvSpPr/>
      </dsp:nvSpPr>
      <dsp:spPr>
        <a:xfrm>
          <a:off x="1890175" y="445739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Cluster Sampling</a:t>
          </a:r>
          <a:endParaRPr lang="en-US" sz="1100" kern="1200" dirty="0"/>
        </a:p>
      </dsp:txBody>
      <dsp:txXfrm>
        <a:off x="1907574" y="4474795"/>
        <a:ext cx="915653" cy="559234"/>
      </dsp:txXfrm>
    </dsp:sp>
    <dsp:sp modelId="{2CB38E9E-1080-4C6B-AD8C-AE80FD8DBDAD}">
      <dsp:nvSpPr>
        <dsp:cNvPr id="0" name=""/>
        <dsp:cNvSpPr/>
      </dsp:nvSpPr>
      <dsp:spPr>
        <a:xfrm>
          <a:off x="3137643" y="2154"/>
          <a:ext cx="1188064" cy="594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Non-Probability Sampling</a:t>
          </a:r>
          <a:endParaRPr lang="en-US" sz="1300" kern="1200" dirty="0"/>
        </a:p>
      </dsp:txBody>
      <dsp:txXfrm>
        <a:off x="3155042" y="19553"/>
        <a:ext cx="1153266" cy="559234"/>
      </dsp:txXfrm>
    </dsp:sp>
    <dsp:sp modelId="{3C836C1F-3CEE-485B-B5D0-1BF939AE6CA6}">
      <dsp:nvSpPr>
        <dsp:cNvPr id="0" name=""/>
        <dsp:cNvSpPr/>
      </dsp:nvSpPr>
      <dsp:spPr>
        <a:xfrm>
          <a:off x="3256450" y="596186"/>
          <a:ext cx="118806" cy="4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524"/>
              </a:lnTo>
              <a:lnTo>
                <a:pt x="118806" y="44552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53C35-8C28-4CAB-B78B-282271BE8E84}">
      <dsp:nvSpPr>
        <dsp:cNvPr id="0" name=""/>
        <dsp:cNvSpPr/>
      </dsp:nvSpPr>
      <dsp:spPr>
        <a:xfrm>
          <a:off x="3375256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Judgement Sampling</a:t>
          </a:r>
          <a:endParaRPr lang="en-US" sz="1100" kern="1200" dirty="0"/>
        </a:p>
      </dsp:txBody>
      <dsp:txXfrm>
        <a:off x="3392655" y="762093"/>
        <a:ext cx="915653" cy="559234"/>
      </dsp:txXfrm>
    </dsp:sp>
    <dsp:sp modelId="{F5D08F95-37D1-44CB-A625-D7D3BA7FBFC6}">
      <dsp:nvSpPr>
        <dsp:cNvPr id="0" name=""/>
        <dsp:cNvSpPr/>
      </dsp:nvSpPr>
      <dsp:spPr>
        <a:xfrm>
          <a:off x="3256450" y="596186"/>
          <a:ext cx="118806" cy="118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4"/>
              </a:lnTo>
              <a:lnTo>
                <a:pt x="118806" y="118806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06BA-DC27-46B4-BCD1-E34ACD1DB69F}">
      <dsp:nvSpPr>
        <dsp:cNvPr id="0" name=""/>
        <dsp:cNvSpPr/>
      </dsp:nvSpPr>
      <dsp:spPr>
        <a:xfrm>
          <a:off x="3375256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Quota Sampling</a:t>
          </a:r>
          <a:endParaRPr lang="en-US" sz="1100" kern="1200" dirty="0"/>
        </a:p>
      </dsp:txBody>
      <dsp:txXfrm>
        <a:off x="3392655" y="1504633"/>
        <a:ext cx="915653" cy="559234"/>
      </dsp:txXfrm>
    </dsp:sp>
    <dsp:sp modelId="{4C9617DE-F343-4165-BA79-730A14C0FB9F}">
      <dsp:nvSpPr>
        <dsp:cNvPr id="0" name=""/>
        <dsp:cNvSpPr/>
      </dsp:nvSpPr>
      <dsp:spPr>
        <a:xfrm>
          <a:off x="3256450" y="596186"/>
          <a:ext cx="118806" cy="193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604"/>
              </a:lnTo>
              <a:lnTo>
                <a:pt x="118806" y="193060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90AD5-92DD-4FB9-8FA4-31F53432FF9C}">
      <dsp:nvSpPr>
        <dsp:cNvPr id="0" name=""/>
        <dsp:cNvSpPr/>
      </dsp:nvSpPr>
      <dsp:spPr>
        <a:xfrm>
          <a:off x="3375256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Purposive Sampling</a:t>
          </a:r>
          <a:endParaRPr lang="en-US" sz="1100" kern="1200" dirty="0"/>
        </a:p>
      </dsp:txBody>
      <dsp:txXfrm>
        <a:off x="3392655" y="2247174"/>
        <a:ext cx="915653" cy="5592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FB96F-99D1-426A-8C7F-2216470B0F25}">
      <dsp:nvSpPr>
        <dsp:cNvPr id="0" name=""/>
        <dsp:cNvSpPr/>
      </dsp:nvSpPr>
      <dsp:spPr>
        <a:xfrm>
          <a:off x="1665263" y="16927"/>
          <a:ext cx="1188064" cy="594032"/>
        </a:xfrm>
        <a:prstGeom prst="roundRect">
          <a:avLst>
            <a:gd name="adj" fmla="val 10000"/>
          </a:avLst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Probability Sampling</a:t>
          </a:r>
          <a:endParaRPr lang="en-US" sz="1300" kern="1200" dirty="0"/>
        </a:p>
      </dsp:txBody>
      <dsp:txXfrm>
        <a:off x="1682662" y="34326"/>
        <a:ext cx="1153266" cy="559234"/>
      </dsp:txXfrm>
    </dsp:sp>
    <dsp:sp modelId="{BD618AB6-D0B2-4BB7-8535-C2695D0BFC7E}">
      <dsp:nvSpPr>
        <dsp:cNvPr id="0" name=""/>
        <dsp:cNvSpPr/>
      </dsp:nvSpPr>
      <dsp:spPr>
        <a:xfrm>
          <a:off x="1784069" y="610960"/>
          <a:ext cx="106106" cy="430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50"/>
              </a:lnTo>
              <a:lnTo>
                <a:pt x="106106" y="43075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AF780-FC5C-46FC-AA86-B318EC1810D0}">
      <dsp:nvSpPr>
        <dsp:cNvPr id="0" name=""/>
        <dsp:cNvSpPr/>
      </dsp:nvSpPr>
      <dsp:spPr>
        <a:xfrm>
          <a:off x="1890175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 replacement</a:t>
          </a:r>
          <a:endParaRPr lang="en-US" sz="1100" kern="1200" dirty="0"/>
        </a:p>
      </dsp:txBody>
      <dsp:txXfrm>
        <a:off x="1907574" y="762093"/>
        <a:ext cx="915653" cy="559234"/>
      </dsp:txXfrm>
    </dsp:sp>
    <dsp:sp modelId="{BA90644B-25FB-41C2-A8FC-0BE274AB3747}">
      <dsp:nvSpPr>
        <dsp:cNvPr id="0" name=""/>
        <dsp:cNvSpPr/>
      </dsp:nvSpPr>
      <dsp:spPr>
        <a:xfrm>
          <a:off x="1784069" y="610960"/>
          <a:ext cx="106106" cy="117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291"/>
              </a:lnTo>
              <a:lnTo>
                <a:pt x="106106" y="11732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5B3D-900E-4755-A307-A4744D293E31}">
      <dsp:nvSpPr>
        <dsp:cNvPr id="0" name=""/>
        <dsp:cNvSpPr/>
      </dsp:nvSpPr>
      <dsp:spPr>
        <a:xfrm>
          <a:off x="1890175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SRS without Replacements</a:t>
          </a:r>
          <a:endParaRPr lang="en-US" sz="1100" kern="1200" dirty="0"/>
        </a:p>
      </dsp:txBody>
      <dsp:txXfrm>
        <a:off x="1907574" y="1504633"/>
        <a:ext cx="915653" cy="559234"/>
      </dsp:txXfrm>
    </dsp:sp>
    <dsp:sp modelId="{4BFD5747-270B-4B5A-A8A4-B9D21E5E859A}">
      <dsp:nvSpPr>
        <dsp:cNvPr id="0" name=""/>
        <dsp:cNvSpPr/>
      </dsp:nvSpPr>
      <dsp:spPr>
        <a:xfrm>
          <a:off x="1784069" y="610960"/>
          <a:ext cx="106106" cy="1915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31"/>
              </a:lnTo>
              <a:lnTo>
                <a:pt x="106106" y="191583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5CEFD-D5FD-492D-9AD4-7AA817BFC52C}">
      <dsp:nvSpPr>
        <dsp:cNvPr id="0" name=""/>
        <dsp:cNvSpPr/>
      </dsp:nvSpPr>
      <dsp:spPr>
        <a:xfrm>
          <a:off x="1890175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Stratified RS</a:t>
          </a:r>
          <a:endParaRPr lang="en-US" sz="1100" kern="1200" dirty="0"/>
        </a:p>
      </dsp:txBody>
      <dsp:txXfrm>
        <a:off x="1907574" y="2247174"/>
        <a:ext cx="915653" cy="559234"/>
      </dsp:txXfrm>
    </dsp:sp>
    <dsp:sp modelId="{3F623200-18A4-47A3-8B50-0E148AD317F4}">
      <dsp:nvSpPr>
        <dsp:cNvPr id="0" name=""/>
        <dsp:cNvSpPr/>
      </dsp:nvSpPr>
      <dsp:spPr>
        <a:xfrm>
          <a:off x="1784069" y="610960"/>
          <a:ext cx="106106" cy="265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371"/>
              </a:lnTo>
              <a:lnTo>
                <a:pt x="106106" y="265837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3FA9A-858C-456D-9D69-9726A0E606C4}">
      <dsp:nvSpPr>
        <dsp:cNvPr id="0" name=""/>
        <dsp:cNvSpPr/>
      </dsp:nvSpPr>
      <dsp:spPr>
        <a:xfrm>
          <a:off x="1890175" y="297231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Systematic RS</a:t>
          </a:r>
          <a:endParaRPr lang="en-US" sz="1100" kern="1200" dirty="0"/>
        </a:p>
      </dsp:txBody>
      <dsp:txXfrm>
        <a:off x="1907574" y="2989714"/>
        <a:ext cx="915653" cy="559234"/>
      </dsp:txXfrm>
    </dsp:sp>
    <dsp:sp modelId="{F528B932-9923-4801-BD98-97F8C816B535}">
      <dsp:nvSpPr>
        <dsp:cNvPr id="0" name=""/>
        <dsp:cNvSpPr/>
      </dsp:nvSpPr>
      <dsp:spPr>
        <a:xfrm>
          <a:off x="1784069" y="610960"/>
          <a:ext cx="106106" cy="3400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0912"/>
              </a:lnTo>
              <a:lnTo>
                <a:pt x="106106" y="340091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9289D-1023-4F75-99F7-99C70695C214}">
      <dsp:nvSpPr>
        <dsp:cNvPr id="0" name=""/>
        <dsp:cNvSpPr/>
      </dsp:nvSpPr>
      <dsp:spPr>
        <a:xfrm>
          <a:off x="1890175" y="371485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Multi-Stage RS</a:t>
          </a:r>
          <a:endParaRPr lang="en-US" sz="1100" kern="1200" dirty="0"/>
        </a:p>
      </dsp:txBody>
      <dsp:txXfrm>
        <a:off x="1907574" y="3732255"/>
        <a:ext cx="915653" cy="559234"/>
      </dsp:txXfrm>
    </dsp:sp>
    <dsp:sp modelId="{2651DF66-40E4-4A1B-B621-EC948C539632}">
      <dsp:nvSpPr>
        <dsp:cNvPr id="0" name=""/>
        <dsp:cNvSpPr/>
      </dsp:nvSpPr>
      <dsp:spPr>
        <a:xfrm>
          <a:off x="1784069" y="610960"/>
          <a:ext cx="106106" cy="41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452"/>
              </a:lnTo>
              <a:lnTo>
                <a:pt x="106106" y="41434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1A14-4C80-4FA3-B42D-0C5FDA659B85}">
      <dsp:nvSpPr>
        <dsp:cNvPr id="0" name=""/>
        <dsp:cNvSpPr/>
      </dsp:nvSpPr>
      <dsp:spPr>
        <a:xfrm>
          <a:off x="1890175" y="4457396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Cluster Sampling</a:t>
          </a:r>
          <a:endParaRPr lang="en-US" sz="1100" kern="1200" dirty="0"/>
        </a:p>
      </dsp:txBody>
      <dsp:txXfrm>
        <a:off x="1907574" y="4474795"/>
        <a:ext cx="915653" cy="559234"/>
      </dsp:txXfrm>
    </dsp:sp>
    <dsp:sp modelId="{2CB38E9E-1080-4C6B-AD8C-AE80FD8DBDAD}">
      <dsp:nvSpPr>
        <dsp:cNvPr id="0" name=""/>
        <dsp:cNvSpPr/>
      </dsp:nvSpPr>
      <dsp:spPr>
        <a:xfrm>
          <a:off x="3137643" y="2154"/>
          <a:ext cx="1188064" cy="594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Non-Probability Sampling</a:t>
          </a:r>
          <a:endParaRPr lang="en-US" sz="1300" kern="1200" dirty="0"/>
        </a:p>
      </dsp:txBody>
      <dsp:txXfrm>
        <a:off x="3155042" y="19553"/>
        <a:ext cx="1153266" cy="559234"/>
      </dsp:txXfrm>
    </dsp:sp>
    <dsp:sp modelId="{3C836C1F-3CEE-485B-B5D0-1BF939AE6CA6}">
      <dsp:nvSpPr>
        <dsp:cNvPr id="0" name=""/>
        <dsp:cNvSpPr/>
      </dsp:nvSpPr>
      <dsp:spPr>
        <a:xfrm>
          <a:off x="3256450" y="596186"/>
          <a:ext cx="118806" cy="4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524"/>
              </a:lnTo>
              <a:lnTo>
                <a:pt x="118806" y="44552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53C35-8C28-4CAB-B78B-282271BE8E84}">
      <dsp:nvSpPr>
        <dsp:cNvPr id="0" name=""/>
        <dsp:cNvSpPr/>
      </dsp:nvSpPr>
      <dsp:spPr>
        <a:xfrm>
          <a:off x="3375256" y="74469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Judgement Sampling</a:t>
          </a:r>
          <a:endParaRPr lang="en-US" sz="1100" kern="1200" dirty="0"/>
        </a:p>
      </dsp:txBody>
      <dsp:txXfrm>
        <a:off x="3392655" y="762093"/>
        <a:ext cx="915653" cy="559234"/>
      </dsp:txXfrm>
    </dsp:sp>
    <dsp:sp modelId="{F5D08F95-37D1-44CB-A625-D7D3BA7FBFC6}">
      <dsp:nvSpPr>
        <dsp:cNvPr id="0" name=""/>
        <dsp:cNvSpPr/>
      </dsp:nvSpPr>
      <dsp:spPr>
        <a:xfrm>
          <a:off x="3256450" y="596186"/>
          <a:ext cx="118806" cy="118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64"/>
              </a:lnTo>
              <a:lnTo>
                <a:pt x="118806" y="118806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06BA-DC27-46B4-BCD1-E34ACD1DB69F}">
      <dsp:nvSpPr>
        <dsp:cNvPr id="0" name=""/>
        <dsp:cNvSpPr/>
      </dsp:nvSpPr>
      <dsp:spPr>
        <a:xfrm>
          <a:off x="3375256" y="1487234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Quota Sampling</a:t>
          </a:r>
          <a:endParaRPr lang="en-US" sz="1100" kern="1200" dirty="0"/>
        </a:p>
      </dsp:txBody>
      <dsp:txXfrm>
        <a:off x="3392655" y="1504633"/>
        <a:ext cx="915653" cy="559234"/>
      </dsp:txXfrm>
    </dsp:sp>
    <dsp:sp modelId="{4C9617DE-F343-4165-BA79-730A14C0FB9F}">
      <dsp:nvSpPr>
        <dsp:cNvPr id="0" name=""/>
        <dsp:cNvSpPr/>
      </dsp:nvSpPr>
      <dsp:spPr>
        <a:xfrm>
          <a:off x="3256450" y="596186"/>
          <a:ext cx="118806" cy="193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604"/>
              </a:lnTo>
              <a:lnTo>
                <a:pt x="118806" y="193060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90AD5-92DD-4FB9-8FA4-31F53432FF9C}">
      <dsp:nvSpPr>
        <dsp:cNvPr id="0" name=""/>
        <dsp:cNvSpPr/>
      </dsp:nvSpPr>
      <dsp:spPr>
        <a:xfrm>
          <a:off x="3375256" y="2229775"/>
          <a:ext cx="950451" cy="594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Purposive Sampling</a:t>
          </a:r>
          <a:endParaRPr lang="en-US" sz="1100" kern="1200" dirty="0"/>
        </a:p>
      </dsp:txBody>
      <dsp:txXfrm>
        <a:off x="3392655" y="2247174"/>
        <a:ext cx="915653" cy="55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mailto:dataindustryhimanshu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Sampling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Himanshu Shukla ( statistical Expert &amp; Data scientist)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68" y="860660"/>
            <a:ext cx="3706368" cy="20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Random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340864"/>
            <a:ext cx="7775407" cy="656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equal probability of selection is attached to each sampling unit at each draw, the selection procedure is known as random sampling.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34038"/>
              </p:ext>
            </p:extLst>
          </p:nvPr>
        </p:nvGraphicFramePr>
        <p:xfrm>
          <a:off x="7607173" y="1016100"/>
          <a:ext cx="5978271" cy="505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31646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Two approaches aim to minimize any biases in the process of simple random sampling: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 of lottery</a:t>
            </a:r>
          </a:p>
          <a:p>
            <a:r>
              <a:rPr lang="en-US" dirty="0"/>
              <a:t>Using the lottery method is one of the oldest ways and is a mechanical example of random sampling. In this method, the researcher gives each member of the population a number. Researchers draw numbers from the box randomly to choose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of random numbers</a:t>
            </a:r>
          </a:p>
          <a:p>
            <a:r>
              <a:rPr lang="en-US" dirty="0"/>
              <a:t>The use of random numbers is an alternative method that also involves numbering the population. The use of a number table similar to the one below can help with this sampling technique.</a:t>
            </a:r>
          </a:p>
        </p:txBody>
      </p:sp>
    </p:spTree>
    <p:extLst>
      <p:ext uri="{BB962C8B-B14F-4D97-AF65-F5344CB8AC3E}">
        <p14:creationId xmlns:p14="http://schemas.microsoft.com/office/powerpoint/2010/main" val="20971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With replacement means the same item can be chosen more than once.</a:t>
            </a:r>
            <a:r>
              <a:rPr lang="en-IN" dirty="0"/>
              <a:t> </a:t>
            </a:r>
            <a:r>
              <a:rPr lang="en-IN" b="1" dirty="0"/>
              <a:t>Without replacement means the same item cannot be selected more than once</a:t>
            </a:r>
            <a:r>
              <a:rPr lang="en-IN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38528"/>
            <a:ext cx="5467857" cy="3189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08" y="2538528"/>
            <a:ext cx="5118100" cy="29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4511508" cy="118872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340864"/>
            <a:ext cx="4613108" cy="3634486"/>
          </a:xfrm>
        </p:spPr>
        <p:txBody>
          <a:bodyPr>
            <a:normAutofit/>
          </a:bodyPr>
          <a:lstStyle/>
          <a:p>
            <a:r>
              <a:rPr lang="en-US" sz="1400" dirty="0"/>
              <a:t> Lack of Bias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simple random sampling removes all hints of bias—or at least it should. </a:t>
            </a:r>
            <a:endParaRPr lang="en-US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Simplicity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its name implies, producing a simple random sample is much less complicated than other methods. </a:t>
            </a:r>
          </a:p>
          <a:p>
            <a:r>
              <a:rPr lang="en-US" dirty="0"/>
              <a:t>Less Knowledge Required </a:t>
            </a:r>
          </a:p>
          <a:p>
            <a:pPr lvl="1"/>
            <a:r>
              <a:rPr lang="en-US" dirty="0" smtClean="0"/>
              <a:t>doesn't </a:t>
            </a:r>
            <a:r>
              <a:rPr lang="en-US" dirty="0"/>
              <a:t>need to have any information or knowledge about the larger population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79" y="562352"/>
            <a:ext cx="3010320" cy="1552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2287012"/>
            <a:ext cx="6439799" cy="943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700" y="3401987"/>
            <a:ext cx="4096322" cy="88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922" y="4516961"/>
            <a:ext cx="4604078" cy="22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82" y="1400656"/>
            <a:ext cx="3127662" cy="1188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Stratified random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28" y="3971956"/>
            <a:ext cx="8677171" cy="2561336"/>
          </a:xfrm>
        </p:spPr>
        <p:txBody>
          <a:bodyPr/>
          <a:lstStyle/>
          <a:p>
            <a:r>
              <a:rPr lang="en-US" dirty="0" smtClean="0"/>
              <a:t>In this method we did sampling in two steps:</a:t>
            </a:r>
          </a:p>
          <a:p>
            <a:pPr lvl="1"/>
            <a:r>
              <a:rPr lang="en-US" dirty="0" smtClean="0"/>
              <a:t>First the whole population is divided into </a:t>
            </a:r>
            <a:r>
              <a:rPr lang="en-US" dirty="0" smtClean="0">
                <a:solidFill>
                  <a:srgbClr val="FF0000"/>
                </a:solidFill>
              </a:rPr>
              <a:t>homogenous</a:t>
            </a:r>
            <a:r>
              <a:rPr lang="en-US" dirty="0" smtClean="0"/>
              <a:t> group under certain criterion.( which is called strata)</a:t>
            </a:r>
          </a:p>
          <a:p>
            <a:pPr lvl="1"/>
            <a:r>
              <a:rPr lang="en-US" dirty="0" smtClean="0"/>
              <a:t>Second, sample is drawn </a:t>
            </a:r>
            <a:r>
              <a:rPr lang="en-US" dirty="0" smtClean="0">
                <a:solidFill>
                  <a:srgbClr val="FF0000"/>
                </a:solidFill>
              </a:rPr>
              <a:t>randomly from each stratum </a:t>
            </a:r>
            <a:r>
              <a:rPr lang="en-US" dirty="0" smtClean="0"/>
              <a:t>independently.</a:t>
            </a:r>
            <a:endParaRPr lang="en-IN" dirty="0" smtClean="0"/>
          </a:p>
          <a:p>
            <a:r>
              <a:rPr lang="en-US" dirty="0"/>
              <a:t>This sampling comes under the category of restricted sampling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Strata are formed on some basis such as localities in a city, districts in a state, etc.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09135"/>
              </p:ext>
            </p:extLst>
          </p:nvPr>
        </p:nvGraphicFramePr>
        <p:xfrm>
          <a:off x="7607173" y="1016100"/>
          <a:ext cx="5978271" cy="505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44" y="938880"/>
            <a:ext cx="3767138" cy="29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92" y="1890876"/>
            <a:ext cx="7724607" cy="2178050"/>
          </a:xfrm>
        </p:spPr>
        <p:txBody>
          <a:bodyPr/>
          <a:lstStyle/>
          <a:p>
            <a:r>
              <a:rPr lang="en-IN" dirty="0"/>
              <a:t>Systematic sampling is </a:t>
            </a:r>
            <a:r>
              <a:rPr lang="en-IN" b="1" dirty="0"/>
              <a:t>a probability sampling method where researchers select members of the population at a regular interval</a:t>
            </a:r>
            <a:r>
              <a:rPr lang="en-IN" dirty="0"/>
              <a:t> – for example, by selecting every 15th person on a list of the population. If the population is in a random order, this can imitate the benefits of simple random sampling.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707873"/>
              </p:ext>
            </p:extLst>
          </p:nvPr>
        </p:nvGraphicFramePr>
        <p:xfrm>
          <a:off x="7607173" y="1016100"/>
          <a:ext cx="5978271" cy="505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3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6" y="702156"/>
            <a:ext cx="7727304" cy="43790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064729"/>
            <a:ext cx="4891306" cy="23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92" y="206856"/>
            <a:ext cx="4733374" cy="1188720"/>
          </a:xfrm>
        </p:spPr>
        <p:txBody>
          <a:bodyPr/>
          <a:lstStyle/>
          <a:p>
            <a:r>
              <a:rPr lang="en-US" dirty="0" smtClean="0"/>
              <a:t>Cluster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70" y="1776663"/>
            <a:ext cx="7902408" cy="1291336"/>
          </a:xfrm>
        </p:spPr>
        <p:txBody>
          <a:bodyPr/>
          <a:lstStyle/>
          <a:p>
            <a:r>
              <a:rPr lang="en-IN" dirty="0"/>
              <a:t>Cluster sampling is </a:t>
            </a:r>
            <a:r>
              <a:rPr lang="en-IN" b="1" dirty="0"/>
              <a:t>a probability sampling method in which you divide a population into clusters, such as districts or schools, and then randomly select some of these clusters as your sample</a:t>
            </a:r>
            <a:r>
              <a:rPr lang="en-IN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42652"/>
              </p:ext>
            </p:extLst>
          </p:nvPr>
        </p:nvGraphicFramePr>
        <p:xfrm>
          <a:off x="7607173" y="1016100"/>
          <a:ext cx="5978271" cy="505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66" y="3578166"/>
            <a:ext cx="3169035" cy="2491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870" y="3715786"/>
            <a:ext cx="47913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You thus decide to use the cluster sampling method.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Step 1: Define your population. ... </a:t>
            </a:r>
          </a:p>
          <a:p>
            <a:pPr>
              <a:buFont typeface="+mj-lt"/>
              <a:buAutoNum type="arabicPeriod"/>
            </a:pPr>
            <a:r>
              <a:rPr lang="en-US" dirty="0"/>
              <a:t>Step 2: Divide your sample into clusters. ... </a:t>
            </a:r>
          </a:p>
          <a:p>
            <a:pPr>
              <a:buFont typeface="+mj-lt"/>
              <a:buAutoNum type="arabicPeriod"/>
            </a:pPr>
            <a:r>
              <a:rPr lang="en-US" dirty="0"/>
              <a:t>Step 3: Randomly select clusters to use as your sample. ... </a:t>
            </a:r>
            <a:r>
              <a:rPr lang="en-US" dirty="0" smtClean="0"/>
              <a:t>Usually SRSWOR is used to select clusters or area .But can other design be also use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Step 4: Collect data from the sample.</a:t>
            </a:r>
          </a:p>
        </p:txBody>
      </p:sp>
    </p:spTree>
    <p:extLst>
      <p:ext uri="{BB962C8B-B14F-4D97-AF65-F5344CB8AC3E}">
        <p14:creationId xmlns:p14="http://schemas.microsoft.com/office/powerpoint/2010/main" val="35128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29" y="969963"/>
            <a:ext cx="8557332" cy="4478337"/>
          </a:xfrm>
        </p:spPr>
      </p:pic>
    </p:spTree>
    <p:extLst>
      <p:ext uri="{BB962C8B-B14F-4D97-AF65-F5344CB8AC3E}">
        <p14:creationId xmlns:p14="http://schemas.microsoft.com/office/powerpoint/2010/main" val="3735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704055"/>
            <a:ext cx="8026400" cy="6019800"/>
          </a:xfrm>
        </p:spPr>
      </p:pic>
    </p:spTree>
    <p:extLst>
      <p:ext uri="{BB962C8B-B14F-4D97-AF65-F5344CB8AC3E}">
        <p14:creationId xmlns:p14="http://schemas.microsoft.com/office/powerpoint/2010/main" val="3198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1;p39"/>
          <p:cNvSpPr txBox="1">
            <a:spLocks/>
          </p:cNvSpPr>
          <p:nvPr/>
        </p:nvSpPr>
        <p:spPr>
          <a:xfrm>
            <a:off x="2567608" y="1548964"/>
            <a:ext cx="7992888" cy="103650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6000" dirty="0" smtClean="0"/>
              <a:t>THANKS!</a:t>
            </a:r>
            <a:endParaRPr lang="en-IN" sz="6000" dirty="0"/>
          </a:p>
        </p:txBody>
      </p:sp>
      <p:sp>
        <p:nvSpPr>
          <p:cNvPr id="6" name="Google Shape;443;p39"/>
          <p:cNvSpPr txBox="1">
            <a:spLocks/>
          </p:cNvSpPr>
          <p:nvPr/>
        </p:nvSpPr>
        <p:spPr>
          <a:xfrm>
            <a:off x="3035808" y="4109464"/>
            <a:ext cx="7992888" cy="13681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dirty="0" smtClean="0"/>
              <a:t>You can find me at: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2"/>
              </a:rPr>
              <a:t>dataindustryhimanshu@gmail.com</a:t>
            </a:r>
            <a:endParaRPr lang="en-US" dirty="0" smtClean="0"/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7469" y="854702"/>
            <a:ext cx="23183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 END</a:t>
            </a:r>
            <a:endParaRPr lang="en-IN" sz="4000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2" y="1562588"/>
            <a:ext cx="3747452" cy="4051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06240" y="2849741"/>
            <a:ext cx="613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Ab </a:t>
            </a:r>
            <a:r>
              <a:rPr lang="en-US" b="1" dirty="0" err="1" smtClean="0"/>
              <a:t>Kuch</a:t>
            </a:r>
            <a:r>
              <a:rPr lang="en-US" b="1" dirty="0" smtClean="0"/>
              <a:t> </a:t>
            </a:r>
            <a:r>
              <a:rPr lang="en-US" b="1" dirty="0" err="1" smtClean="0"/>
              <a:t>Puchna</a:t>
            </a:r>
            <a:r>
              <a:rPr lang="en-US" b="1" dirty="0" smtClean="0"/>
              <a:t> Mat, </a:t>
            </a:r>
            <a:r>
              <a:rPr lang="en-US" b="1" dirty="0" err="1" smtClean="0"/>
              <a:t>Thoda</a:t>
            </a:r>
            <a:r>
              <a:rPr lang="en-US" b="1" dirty="0" smtClean="0"/>
              <a:t> </a:t>
            </a:r>
            <a:r>
              <a:rPr lang="en-US" b="1" dirty="0" err="1" smtClean="0"/>
              <a:t>Khud</a:t>
            </a:r>
            <a:r>
              <a:rPr lang="en-US" b="1" dirty="0" smtClean="0"/>
              <a:t> </a:t>
            </a:r>
            <a:r>
              <a:rPr lang="en-US" b="1" dirty="0" err="1" smtClean="0"/>
              <a:t>Bhi</a:t>
            </a:r>
            <a:r>
              <a:rPr lang="en-US" b="1" dirty="0" smtClean="0"/>
              <a:t> </a:t>
            </a:r>
            <a:r>
              <a:rPr lang="en-US" b="1" dirty="0" err="1" smtClean="0"/>
              <a:t>padho</a:t>
            </a:r>
            <a:r>
              <a:rPr lang="en-US" b="1" dirty="0" smtClean="0"/>
              <a:t> or Google </a:t>
            </a:r>
            <a:r>
              <a:rPr lang="en-US" b="1" dirty="0" err="1" smtClean="0"/>
              <a:t>karo</a:t>
            </a:r>
            <a:r>
              <a:rPr lang="en-US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5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in statistical sense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49976" cy="3634486"/>
          </a:xfrm>
        </p:spPr>
        <p:txBody>
          <a:bodyPr/>
          <a:lstStyle/>
          <a:p>
            <a:r>
              <a:rPr lang="en-US" dirty="0" smtClean="0"/>
              <a:t>One should very well keep in mind that statistical population is </a:t>
            </a:r>
            <a:r>
              <a:rPr lang="en-US" dirty="0" smtClean="0">
                <a:solidFill>
                  <a:srgbClr val="FF0000"/>
                </a:solidFill>
              </a:rPr>
              <a:t>no only the human population </a:t>
            </a:r>
            <a:r>
              <a:rPr lang="en-US" dirty="0" smtClean="0"/>
              <a:t>which is usually conceived in literary sense. It is generally a </a:t>
            </a:r>
            <a:r>
              <a:rPr lang="en-US" dirty="0" smtClean="0">
                <a:solidFill>
                  <a:srgbClr val="FF0000"/>
                </a:solidFill>
              </a:rPr>
              <a:t>group or collection of items specified by certain characteristics or defined under certain restrictions</a:t>
            </a:r>
          </a:p>
          <a:p>
            <a:r>
              <a:rPr lang="en-IN" dirty="0"/>
              <a:t>A statistical population can be a group of existing objects (e.g. the set of all stars within the Milky Way galaxy) or a hypothetical and potentially infinite group of objects conceived as a generalization from experience (e.g. the set of all possible hands in a game of poker).</a:t>
            </a:r>
          </a:p>
        </p:txBody>
      </p:sp>
    </p:spTree>
    <p:extLst>
      <p:ext uri="{BB962C8B-B14F-4D97-AF65-F5344CB8AC3E}">
        <p14:creationId xmlns:p14="http://schemas.microsoft.com/office/powerpoint/2010/main" val="5137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336396"/>
            <a:ext cx="11029616" cy="1188720"/>
          </a:xfrm>
        </p:spPr>
        <p:txBody>
          <a:bodyPr/>
          <a:lstStyle/>
          <a:p>
            <a:r>
              <a:rPr lang="en-US" dirty="0" smtClean="0"/>
              <a:t>Types of Population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21516"/>
              </p:ext>
            </p:extLst>
          </p:nvPr>
        </p:nvGraphicFramePr>
        <p:xfrm>
          <a:off x="162496" y="1890876"/>
          <a:ext cx="11867007" cy="4853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0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of sampling as compared to complete enumeration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1699689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4953976" cy="1925220"/>
          </a:xfrm>
        </p:spPr>
        <p:txBody>
          <a:bodyPr/>
          <a:lstStyle/>
          <a:p>
            <a:r>
              <a:rPr lang="en-US" dirty="0" smtClean="0"/>
              <a:t>Sample is a part of fraction of population selected on some basis. But keep in mind its principle is it should be true representative of the population.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24" y="1671420"/>
            <a:ext cx="5028087" cy="37662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2024" y="4682844"/>
            <a:ext cx="4953976" cy="1925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technique or method we adopt?</a:t>
            </a:r>
          </a:p>
          <a:p>
            <a:r>
              <a:rPr lang="en-US" dirty="0" smtClean="0"/>
              <a:t>What should be size of sample?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36519" y="4360872"/>
            <a:ext cx="2043321" cy="64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Two Main Questions</a:t>
            </a:r>
          </a:p>
        </p:txBody>
      </p:sp>
    </p:spTree>
    <p:extLst>
      <p:ext uri="{BB962C8B-B14F-4D97-AF65-F5344CB8AC3E}">
        <p14:creationId xmlns:p14="http://schemas.microsoft.com/office/powerpoint/2010/main" val="28293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782" y="3102863"/>
            <a:ext cx="1782531" cy="1281430"/>
          </a:xfrm>
        </p:spPr>
        <p:txBody>
          <a:bodyPr/>
          <a:lstStyle/>
          <a:p>
            <a:r>
              <a:rPr lang="en-US" dirty="0" smtClean="0"/>
              <a:t>Sample size =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68" y="2833940"/>
            <a:ext cx="2514600" cy="1819275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20105" y="4814570"/>
            <a:ext cx="3448325" cy="2110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Population Size</a:t>
            </a:r>
          </a:p>
          <a:p>
            <a:r>
              <a:rPr lang="en-US" dirty="0" smtClean="0"/>
              <a:t>z = Z score</a:t>
            </a:r>
          </a:p>
          <a:p>
            <a:r>
              <a:rPr lang="en-US" dirty="0" smtClean="0"/>
              <a:t>e = margin of error</a:t>
            </a:r>
          </a:p>
          <a:p>
            <a:r>
              <a:rPr lang="en-US" dirty="0" smtClean="0"/>
              <a:t>p = standard deviation 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46" y="2239520"/>
            <a:ext cx="6113835" cy="32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3"/>
          <a:stretch/>
        </p:blipFill>
        <p:spPr>
          <a:xfrm>
            <a:off x="492607" y="812801"/>
            <a:ext cx="7334658" cy="373956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7" y="5074729"/>
            <a:ext cx="7158038" cy="1569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67" b="23379"/>
          <a:stretch/>
        </p:blipFill>
        <p:spPr>
          <a:xfrm>
            <a:off x="8083330" y="2926080"/>
            <a:ext cx="3971796" cy="16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072" y="421740"/>
            <a:ext cx="3686008" cy="1188720"/>
          </a:xfrm>
        </p:spPr>
        <p:txBody>
          <a:bodyPr/>
          <a:lstStyle/>
          <a:p>
            <a:pPr algn="ctr"/>
            <a:r>
              <a:rPr lang="en-US" dirty="0" smtClean="0"/>
              <a:t>Sampling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848086"/>
              </p:ext>
            </p:extLst>
          </p:nvPr>
        </p:nvGraphicFramePr>
        <p:xfrm>
          <a:off x="7607173" y="1016100"/>
          <a:ext cx="5978271" cy="505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5" b="3441"/>
          <a:stretch/>
        </p:blipFill>
        <p:spPr>
          <a:xfrm>
            <a:off x="365760" y="2423669"/>
            <a:ext cx="6951506" cy="36906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041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Non-Probability Sampling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79124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5452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897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Franklin Gothic Book</vt:lpstr>
      <vt:lpstr>Franklin Gothic Demi</vt:lpstr>
      <vt:lpstr>Wingdings 2</vt:lpstr>
      <vt:lpstr>DividendVTI</vt:lpstr>
      <vt:lpstr>Sampling Methods</vt:lpstr>
      <vt:lpstr>Population in statistical sense</vt:lpstr>
      <vt:lpstr>Types of Population</vt:lpstr>
      <vt:lpstr>what is the need of sampling as compared to complete enumeration</vt:lpstr>
      <vt:lpstr>What is Sample</vt:lpstr>
      <vt:lpstr>SAMPLE SIZE</vt:lpstr>
      <vt:lpstr>PowerPoint Presentation</vt:lpstr>
      <vt:lpstr>Sampling Methods</vt:lpstr>
      <vt:lpstr>Non-Probability Sampling </vt:lpstr>
      <vt:lpstr>Simple Random Sampling</vt:lpstr>
      <vt:lpstr>With replacement means the same item can be chosen more than once. Without replacement means the same item cannot be selected more than once.</vt:lpstr>
      <vt:lpstr>Advantages</vt:lpstr>
      <vt:lpstr>Stratified random Sampling</vt:lpstr>
      <vt:lpstr>Systematic sampling</vt:lpstr>
      <vt:lpstr>PowerPoint Presentation</vt:lpstr>
      <vt:lpstr>Cluster Sampling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2022-09-05T08:24:36Z</dcterms:created>
  <dcterms:modified xsi:type="dcterms:W3CDTF">2022-09-12T11:32:50Z</dcterms:modified>
</cp:coreProperties>
</file>