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71" r:id="rId12"/>
    <p:sldId id="268" r:id="rId13"/>
    <p:sldId id="269" r:id="rId14"/>
    <p:sldId id="267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95" autoAdjust="0"/>
    <p:restoredTop sz="94660"/>
  </p:normalViewPr>
  <p:slideViewPr>
    <p:cSldViewPr snapToGrid="0">
      <p:cViewPr>
        <p:scale>
          <a:sx n="66" d="100"/>
          <a:sy n="66" d="100"/>
        </p:scale>
        <p:origin x="13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8ED1A-FA15-4D82-BBAD-7C02EC936822}" type="datetimeFigureOut">
              <a:rPr lang="en-US" smtClean="0"/>
              <a:t>15-Sep-17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3B68-BF39-4FF8-9103-A277EC826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0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3288" y="2934268"/>
            <a:ext cx="9009512" cy="204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8</a:t>
            </a:r>
            <a:r>
              <a:rPr lang="en-US" sz="3200" dirty="0" smtClean="0"/>
              <a:t>. </a:t>
            </a:r>
            <a:r>
              <a:rPr lang="en-US" sz="3200" dirty="0"/>
              <a:t>Is there any possibility to create customized header file with C programming language?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8/10)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3288" y="2483892"/>
            <a:ext cx="9009512" cy="204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9</a:t>
            </a:r>
            <a:r>
              <a:rPr lang="en-US" sz="3200" dirty="0" smtClean="0"/>
              <a:t>. </a:t>
            </a:r>
            <a:r>
              <a:rPr lang="en-US" sz="3200" dirty="0"/>
              <a:t>C is successor of which programming language?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9/10)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3288" y="2934268"/>
            <a:ext cx="9009512" cy="204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10. How a negative integer is </a:t>
            </a:r>
            <a:r>
              <a:rPr lang="en-US" sz="3200" dirty="0" smtClean="0"/>
              <a:t>stored in C/C++?.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10/10)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63538" y="2470245"/>
            <a:ext cx="4293358" cy="2291189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It!! (syntax error)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 - 2)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3288" y="2538484"/>
            <a:ext cx="9009512" cy="24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3200" dirty="0" smtClean="0"/>
              <a:t>Fill in the Blanks to set </a:t>
            </a:r>
            <a:r>
              <a:rPr lang="en-US" sz="3200" dirty="0"/>
              <a:t>the background color to </a:t>
            </a:r>
            <a:r>
              <a:rPr lang="en-US" sz="3200" dirty="0" smtClean="0"/>
              <a:t>white in HTML –</a:t>
            </a:r>
          </a:p>
          <a:p>
            <a:endParaRPr lang="en-US" sz="3200" dirty="0"/>
          </a:p>
          <a:p>
            <a:pPr algn="ctr"/>
            <a:r>
              <a:rPr lang="en-US" sz="2800" dirty="0"/>
              <a:t>&lt;body </a:t>
            </a:r>
            <a:r>
              <a:rPr lang="en-US" sz="2800" dirty="0" smtClean="0"/>
              <a:t>_____="_</a:t>
            </a:r>
            <a:r>
              <a:rPr lang="en-US" sz="2800" dirty="0"/>
              <a:t>FFFFFF"&gt;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1/8)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26309" y="2538484"/>
            <a:ext cx="10228712" cy="24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2. </a:t>
            </a:r>
            <a:r>
              <a:rPr lang="en-US" sz="3200" dirty="0"/>
              <a:t>What is the result of 10 == 10 operation? </a:t>
            </a:r>
            <a:r>
              <a:rPr lang="en-US" sz="3200" dirty="0" smtClean="0"/>
              <a:t>In C/C++/JAVA?</a:t>
            </a:r>
          </a:p>
          <a:p>
            <a:pPr algn="ctr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2/8)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7378" y="1869744"/>
            <a:ext cx="10228712" cy="4531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3. In C++, What would be the output for these statements?</a:t>
            </a:r>
          </a:p>
          <a:p>
            <a:endParaRPr lang="en-US" sz="3200" dirty="0" smtClean="0"/>
          </a:p>
          <a:p>
            <a:r>
              <a:rPr lang="en-US" sz="2800" dirty="0" smtClean="0"/>
              <a:t>x=3; </a:t>
            </a:r>
          </a:p>
          <a:p>
            <a:r>
              <a:rPr lang="en-US" sz="2800" dirty="0" smtClean="0"/>
              <a:t>y </a:t>
            </a:r>
            <a:r>
              <a:rPr lang="en-US" sz="2800" dirty="0"/>
              <a:t>= ++x</a:t>
            </a:r>
            <a:r>
              <a:rPr lang="en-US" sz="2800" dirty="0" smtClean="0"/>
              <a:t>; </a:t>
            </a:r>
            <a:r>
              <a:rPr lang="en-US" sz="2800" dirty="0" smtClean="0"/>
              <a:t>//statement 1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&lt;&lt;y&lt;&lt;x;</a:t>
            </a:r>
          </a:p>
          <a:p>
            <a:r>
              <a:rPr lang="en-US" sz="2800" dirty="0" smtClean="0"/>
              <a:t>y = x++; //statement 2</a:t>
            </a:r>
            <a:endParaRPr lang="en-US" sz="2800" dirty="0" smtClean="0"/>
          </a:p>
          <a:p>
            <a:r>
              <a:rPr lang="en-US" sz="2800" dirty="0" err="1"/>
              <a:t>c</a:t>
            </a:r>
            <a:r>
              <a:rPr lang="en-US" sz="2800" dirty="0" err="1" smtClean="0"/>
              <a:t>out</a:t>
            </a:r>
            <a:r>
              <a:rPr lang="en-US" sz="2800" dirty="0" smtClean="0"/>
              <a:t>&lt;&lt;y&lt;&lt;x;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3/8)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7378" y="1869744"/>
            <a:ext cx="10228712" cy="4531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4. While using SPAN </a:t>
            </a:r>
            <a:r>
              <a:rPr lang="en-US" sz="3200" dirty="0"/>
              <a:t>in HTML </a:t>
            </a:r>
            <a:r>
              <a:rPr lang="en-US" sz="3200" dirty="0" smtClean="0"/>
              <a:t>there is an error?</a:t>
            </a:r>
            <a:endParaRPr lang="en-US" sz="3200" dirty="0"/>
          </a:p>
          <a:p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/>
              <a:t>p&gt;</a:t>
            </a:r>
          </a:p>
          <a:p>
            <a:r>
              <a:rPr lang="en-US" sz="2800" dirty="0" smtClean="0"/>
              <a:t>&lt;</a:t>
            </a:r>
            <a:r>
              <a:rPr lang="en-US" sz="2800" dirty="0"/>
              <a:t>span style="</a:t>
            </a:r>
            <a:r>
              <a:rPr lang="en-US" sz="2800" dirty="0" smtClean="0"/>
              <a:t>color=#000000</a:t>
            </a:r>
            <a:r>
              <a:rPr lang="en-US" sz="2800" dirty="0"/>
              <a:t>;"&gt;   </a:t>
            </a:r>
          </a:p>
          <a:p>
            <a:r>
              <a:rPr lang="en-US" sz="2800" dirty="0"/>
              <a:t>In this page we use span.</a:t>
            </a:r>
          </a:p>
          <a:p>
            <a:r>
              <a:rPr lang="en-US" sz="2800" dirty="0"/>
              <a:t>&lt;/span&gt;</a:t>
            </a:r>
          </a:p>
          <a:p>
            <a:r>
              <a:rPr lang="en-US" sz="2800" dirty="0"/>
              <a:t>&lt;/p&gt;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4/8)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7378" y="1569493"/>
            <a:ext cx="10228712" cy="4831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5. Make some changes in the program to get the expected output ( 1 2 3 4 5 ) .</a:t>
            </a:r>
          </a:p>
          <a:p>
            <a:endParaRPr lang="en-US" sz="2800" dirty="0" smtClean="0"/>
          </a:p>
          <a:p>
            <a:r>
              <a:rPr lang="en-US" sz="2400" dirty="0" smtClean="0"/>
              <a:t>#include </a:t>
            </a:r>
            <a:r>
              <a:rPr lang="en-US" sz="2400" dirty="0"/>
              <a:t>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   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</a:t>
            </a:r>
          </a:p>
          <a:p>
            <a:r>
              <a:rPr lang="en-US" sz="2400" dirty="0"/>
              <a:t>           while(</a:t>
            </a:r>
            <a:r>
              <a:rPr lang="en-US" sz="2400" dirty="0" err="1"/>
              <a:t>i</a:t>
            </a:r>
            <a:r>
              <a:rPr lang="en-US" sz="2400" dirty="0"/>
              <a:t>++ &lt; 5 )</a:t>
            </a:r>
          </a:p>
          <a:p>
            <a:r>
              <a:rPr lang="en-US" sz="2400" dirty="0"/>
              <a:t>           {                </a:t>
            </a:r>
            <a:r>
              <a:rPr lang="en-US" sz="2400" dirty="0" err="1"/>
              <a:t>printf</a:t>
            </a:r>
            <a:r>
              <a:rPr lang="en-US" sz="2400" dirty="0"/>
              <a:t>("%d ",</a:t>
            </a:r>
            <a:r>
              <a:rPr lang="en-US" sz="2400" dirty="0" err="1"/>
              <a:t>i</a:t>
            </a:r>
            <a:r>
              <a:rPr lang="en-US" sz="2400" dirty="0"/>
              <a:t>);           }</a:t>
            </a:r>
          </a:p>
          <a:p>
            <a:r>
              <a:rPr lang="en-US" sz="2400" dirty="0"/>
              <a:t>           return 0;</a:t>
            </a:r>
          </a:p>
          <a:p>
            <a:r>
              <a:rPr lang="en-US" sz="2400" dirty="0" smtClean="0"/>
              <a:t>}</a:t>
            </a:r>
          </a:p>
          <a:p>
            <a:endParaRPr lang="en-US" sz="3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5/8)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2639" y="1569493"/>
            <a:ext cx="10663451" cy="4831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6. </a:t>
            </a:r>
            <a:r>
              <a:rPr lang="en-US" sz="3200" dirty="0"/>
              <a:t>Fill in the blanks to display the image, "tree.jpg", at a 200px height and a 500px width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algn="ctr"/>
            <a:r>
              <a:rPr lang="en-US" sz="2800" dirty="0" smtClean="0"/>
              <a:t>&lt;___  ___="</a:t>
            </a:r>
            <a:r>
              <a:rPr lang="en-US" sz="2800" dirty="0"/>
              <a:t>tree.jpg" height="200px" alt=" </a:t>
            </a:r>
            <a:r>
              <a:rPr lang="en-US" sz="2800" dirty="0" smtClean="0"/>
              <a:t>_____=“_____"  </a:t>
            </a:r>
            <a:r>
              <a:rPr lang="en-US" sz="2800" dirty="0"/>
              <a:t>/&gt;</a:t>
            </a:r>
          </a:p>
          <a:p>
            <a:endParaRPr lang="en-US" sz="32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6/8)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379" y="2620370"/>
            <a:ext cx="3624618" cy="179987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Sink / Swim 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 – 1)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82639" y="1569493"/>
            <a:ext cx="10663451" cy="4831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7. </a:t>
            </a:r>
            <a:r>
              <a:rPr lang="en-US" sz="3200" dirty="0"/>
              <a:t>Type in the code to define a recursive function calculating the factorial of the function parameter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2800" dirty="0" err="1"/>
              <a:t>int</a:t>
            </a:r>
            <a:r>
              <a:rPr lang="en-US" sz="2800" dirty="0"/>
              <a:t> fact(</a:t>
            </a:r>
            <a:r>
              <a:rPr lang="en-US" sz="2800" dirty="0" err="1"/>
              <a:t>int</a:t>
            </a:r>
            <a:r>
              <a:rPr lang="en-US" sz="2800" dirty="0"/>
              <a:t> x) {</a:t>
            </a:r>
          </a:p>
          <a:p>
            <a:r>
              <a:rPr lang="en-US" sz="2800" dirty="0"/>
              <a:t> if (x </a:t>
            </a:r>
            <a:r>
              <a:rPr lang="en-US" sz="2800" dirty="0" smtClean="0"/>
              <a:t>= </a:t>
            </a:r>
            <a:r>
              <a:rPr lang="en-US" sz="2800" dirty="0"/>
              <a:t>1) { </a:t>
            </a:r>
          </a:p>
          <a:p>
            <a:r>
              <a:rPr lang="en-US" sz="2800" dirty="0" smtClean="0"/>
              <a:t>____1</a:t>
            </a:r>
            <a:r>
              <a:rPr lang="en-US" sz="2800" dirty="0"/>
              <a:t>;  </a:t>
            </a:r>
          </a:p>
          <a:p>
            <a:r>
              <a:rPr lang="en-US" sz="2800" dirty="0"/>
              <a:t> } else {</a:t>
            </a:r>
          </a:p>
          <a:p>
            <a:r>
              <a:rPr lang="en-US" sz="2800" dirty="0"/>
              <a:t> return x * </a:t>
            </a:r>
            <a:r>
              <a:rPr lang="en-US" sz="2800" dirty="0" smtClean="0"/>
              <a:t>__ </a:t>
            </a:r>
            <a:r>
              <a:rPr lang="en-US" sz="2800" dirty="0"/>
              <a:t>(x - 1);</a:t>
            </a:r>
          </a:p>
          <a:p>
            <a:r>
              <a:rPr lang="en-US" sz="2800" dirty="0"/>
              <a:t>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7/8)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93" y="1269242"/>
            <a:ext cx="4406508" cy="272955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82639" y="259307"/>
            <a:ext cx="10663451" cy="6141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8. Remove the error to get desired output.</a:t>
            </a:r>
          </a:p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  <a:endParaRPr lang="en-US" sz="2800" dirty="0"/>
          </a:p>
          <a:p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/>
              <a:t>main() {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a </a:t>
            </a:r>
            <a:r>
              <a:rPr lang="en-US" sz="2800" dirty="0" smtClean="0"/>
              <a:t>== </a:t>
            </a:r>
            <a:r>
              <a:rPr lang="en-US" sz="2800" dirty="0"/>
              <a:t>21;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c ;</a:t>
            </a:r>
          </a:p>
          <a:p>
            <a:r>
              <a:rPr lang="en-US" sz="2800" dirty="0" smtClean="0"/>
              <a:t>   c </a:t>
            </a:r>
            <a:r>
              <a:rPr lang="en-US" sz="2800" dirty="0"/>
              <a:t>= a++;   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cout</a:t>
            </a:r>
            <a:r>
              <a:rPr lang="en-US" sz="2800" dirty="0"/>
              <a:t> &lt;&lt; "Line 1 - Value of a++ is :" &lt;&lt; c &lt;&lt; </a:t>
            </a:r>
            <a:r>
              <a:rPr lang="en-US" sz="2800" dirty="0" err="1"/>
              <a:t>endl</a:t>
            </a:r>
            <a:r>
              <a:rPr lang="en-US" sz="2800" dirty="0"/>
              <a:t> ;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"Line 2 - Value of a is :" &lt;&lt; a &lt;&lt; </a:t>
            </a:r>
            <a:r>
              <a:rPr lang="en-US" sz="2800" dirty="0" err="1"/>
              <a:t>endl</a:t>
            </a:r>
            <a:r>
              <a:rPr lang="en-US" sz="2800" dirty="0"/>
              <a:t> ;</a:t>
            </a:r>
          </a:p>
          <a:p>
            <a:r>
              <a:rPr lang="en-US" sz="2800" dirty="0" smtClean="0"/>
              <a:t>   c </a:t>
            </a:r>
            <a:r>
              <a:rPr lang="en-US" sz="2800" dirty="0"/>
              <a:t>= </a:t>
            </a:r>
            <a:r>
              <a:rPr lang="en-US" sz="2800" dirty="0" smtClean="0"/>
              <a:t>a++;  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err="1"/>
              <a:t>cout</a:t>
            </a:r>
            <a:r>
              <a:rPr lang="en-US" sz="2800" dirty="0"/>
              <a:t> &lt;&lt; "Line 3 - Value of ++a is  :" &lt;&lt; c &lt;&lt; </a:t>
            </a:r>
            <a:r>
              <a:rPr lang="en-US" sz="2800" dirty="0" err="1"/>
              <a:t>endl</a:t>
            </a:r>
            <a:r>
              <a:rPr lang="en-US" sz="2800" dirty="0"/>
              <a:t> ;</a:t>
            </a:r>
          </a:p>
          <a:p>
            <a:r>
              <a:rPr lang="en-US" sz="2800" dirty="0"/>
              <a:t> 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(Level- 2: 8/8)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43701" y="2470245"/>
            <a:ext cx="6223379" cy="2291189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Messsss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(Logic error)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 - 3)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82639" y="259307"/>
            <a:ext cx="10663451" cy="6141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1. </a:t>
            </a:r>
            <a:r>
              <a:rPr lang="en-US" sz="3200" dirty="0" smtClean="0"/>
              <a:t>Remove Logical error to get desired output- </a:t>
            </a:r>
            <a:endParaRPr lang="en-US" sz="3200" dirty="0"/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j, rows;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number of rows: 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d",&amp;rows</a:t>
            </a:r>
            <a:r>
              <a:rPr lang="en-US" sz="2400" dirty="0"/>
              <a:t>);</a:t>
            </a:r>
          </a:p>
          <a:p>
            <a:r>
              <a:rPr lang="en-US" sz="2400" dirty="0"/>
              <a:t>    for(</a:t>
            </a:r>
            <a:r>
              <a:rPr lang="en-US" sz="2400" dirty="0" err="1"/>
              <a:t>i</a:t>
            </a:r>
            <a:r>
              <a:rPr lang="en-US" sz="2400" dirty="0"/>
              <a:t>=1; </a:t>
            </a:r>
            <a:r>
              <a:rPr lang="en-US" sz="2400" dirty="0" err="1"/>
              <a:t>i</a:t>
            </a:r>
            <a:r>
              <a:rPr lang="en-US" sz="2400" dirty="0"/>
              <a:t>&lt;rows; ++</a:t>
            </a:r>
            <a:r>
              <a:rPr lang="en-US" sz="2400" dirty="0" err="1"/>
              <a:t>i</a:t>
            </a:r>
            <a:r>
              <a:rPr lang="en-US" sz="2400" dirty="0"/>
              <a:t>) 				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{        for(j=1; j&lt;=rows; ++j)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{            </a:t>
            </a:r>
            <a:r>
              <a:rPr lang="en-US" sz="2400" dirty="0" err="1"/>
              <a:t>printf</a:t>
            </a:r>
            <a:r>
              <a:rPr lang="en-US" sz="2400" dirty="0"/>
              <a:t>("%d ",j);        }        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("\n");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8" y="1664752"/>
            <a:ext cx="3063448" cy="31256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(Level- 3: 1/6)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82639" y="259307"/>
            <a:ext cx="10663451" cy="6141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 startAt="2"/>
            </a:pPr>
            <a:r>
              <a:rPr lang="en-US" sz="3600" dirty="0" smtClean="0"/>
              <a:t>Edit the code to get the path directory in the field.</a:t>
            </a:r>
          </a:p>
          <a:p>
            <a:r>
              <a:rPr lang="en-US" sz="3200" i="1" dirty="0" smtClean="0"/>
              <a:t>Expected Output - </a:t>
            </a:r>
            <a:r>
              <a:rPr lang="en-US" sz="3200" i="1" dirty="0" smtClean="0"/>
              <a:t>C:\user\new_folder\table</a:t>
            </a:r>
            <a:endParaRPr lang="en-US" sz="3200" i="1" dirty="0"/>
          </a:p>
          <a:p>
            <a:endParaRPr lang="en-US" sz="2800" dirty="0" smtClean="0"/>
          </a:p>
          <a:p>
            <a:r>
              <a:rPr lang="en-US" sz="2800" dirty="0" smtClean="0"/>
              <a:t>#</a:t>
            </a:r>
            <a:r>
              <a:rPr lang="en-US" sz="2800" dirty="0"/>
              <a:t>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 err="1"/>
              <a:t>printf</a:t>
            </a:r>
            <a:r>
              <a:rPr lang="en-US" sz="2800" dirty="0"/>
              <a:t>(“C:\user\</a:t>
            </a:r>
            <a:r>
              <a:rPr lang="en-US" sz="2800" dirty="0" err="1"/>
              <a:t>new_folder</a:t>
            </a:r>
            <a:r>
              <a:rPr lang="en-US" sz="2800" dirty="0"/>
              <a:t>\table”);    </a:t>
            </a:r>
          </a:p>
          <a:p>
            <a:r>
              <a:rPr lang="en-US" sz="2800" dirty="0"/>
              <a:t>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(Level- 3: 2/6)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2263" y="395785"/>
            <a:ext cx="11341289" cy="6141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3. What to Use- GET/get or POST/post for better security?</a:t>
            </a:r>
          </a:p>
          <a:p>
            <a:endParaRPr lang="en-US" sz="3600" dirty="0" smtClean="0"/>
          </a:p>
          <a:p>
            <a:r>
              <a:rPr lang="en-US" sz="2800" dirty="0" smtClean="0"/>
              <a:t>&lt;form </a:t>
            </a:r>
            <a:r>
              <a:rPr lang="en-US" sz="2800" dirty="0"/>
              <a:t>action="</a:t>
            </a:r>
            <a:r>
              <a:rPr lang="en-US" sz="2800" dirty="0" err="1"/>
              <a:t>url</a:t>
            </a:r>
            <a:r>
              <a:rPr lang="en-US" sz="2800" dirty="0"/>
              <a:t>" method</a:t>
            </a:r>
            <a:r>
              <a:rPr lang="en-US" sz="2800" dirty="0" smtClean="0"/>
              <a:t>=“___"&gt;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(Level- 3: 3/6)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8491" y="395785"/>
            <a:ext cx="11505062" cy="61414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4. Fill </a:t>
            </a:r>
            <a:r>
              <a:rPr lang="en-US" sz="3200" dirty="0"/>
              <a:t>in the blanks to get better </a:t>
            </a:r>
            <a:r>
              <a:rPr lang="en-US" sz="3200" dirty="0" smtClean="0"/>
              <a:t>security while using form tag in HTML:</a:t>
            </a:r>
          </a:p>
          <a:p>
            <a:endParaRPr lang="en-US" sz="3600" dirty="0"/>
          </a:p>
          <a:p>
            <a:r>
              <a:rPr lang="en-US" sz="2800" dirty="0" smtClean="0"/>
              <a:t>&lt;____ </a:t>
            </a:r>
            <a:r>
              <a:rPr lang="en-US" sz="2800" dirty="0"/>
              <a:t>method="_____" action</a:t>
            </a:r>
            <a:r>
              <a:rPr lang="en-US" sz="2800" dirty="0" smtClean="0"/>
              <a:t>=“___"&gt;   </a:t>
            </a:r>
            <a:endParaRPr lang="en-US" sz="2800" dirty="0"/>
          </a:p>
          <a:p>
            <a:r>
              <a:rPr lang="en-US" sz="2800" dirty="0"/>
              <a:t>&lt;input type="text" name="name" &gt;</a:t>
            </a:r>
          </a:p>
          <a:p>
            <a:r>
              <a:rPr lang="en-US" sz="2800" dirty="0"/>
              <a:t>&lt; ______ type="submit" name="submit"&gt;   </a:t>
            </a:r>
          </a:p>
          <a:p>
            <a:r>
              <a:rPr lang="en-US" sz="2800" dirty="0"/>
              <a:t>&lt;/ ______ &gt;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(Level- 3: 4/6)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6687" y="1903045"/>
            <a:ext cx="11505062" cy="3316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5</a:t>
            </a:r>
            <a:r>
              <a:rPr lang="en-US" sz="3200" dirty="0" smtClean="0"/>
              <a:t>. Using JAVA, Use logic to get desired output-</a:t>
            </a:r>
          </a:p>
          <a:p>
            <a:endParaRPr lang="en-US" sz="3600" dirty="0" smtClean="0"/>
          </a:p>
          <a:p>
            <a:r>
              <a:rPr lang="en-US" sz="2800" dirty="0" smtClean="0"/>
              <a:t>x=TF1.getText( );</a:t>
            </a:r>
          </a:p>
          <a:p>
            <a:r>
              <a:rPr lang="en-US" sz="2800" dirty="0"/>
              <a:t>y</a:t>
            </a:r>
            <a:r>
              <a:rPr lang="en-US" sz="2800" dirty="0" smtClean="0"/>
              <a:t>=10;</a:t>
            </a:r>
          </a:p>
          <a:p>
            <a:r>
              <a:rPr lang="en-US" sz="2800" dirty="0" smtClean="0"/>
              <a:t>z=</a:t>
            </a:r>
            <a:r>
              <a:rPr lang="en-US" sz="2800" dirty="0" err="1" smtClean="0"/>
              <a:t>x+y</a:t>
            </a:r>
            <a:r>
              <a:rPr lang="en-US" sz="2800" dirty="0" smtClean="0"/>
              <a:t>;</a:t>
            </a:r>
          </a:p>
          <a:p>
            <a:r>
              <a:rPr lang="en-US" sz="2800" dirty="0" err="1"/>
              <a:t>s</a:t>
            </a:r>
            <a:r>
              <a:rPr lang="en-US" sz="2800" dirty="0" err="1" smtClean="0"/>
              <a:t>ystem.out.print</a:t>
            </a:r>
            <a:r>
              <a:rPr lang="en-US" sz="2800" dirty="0" smtClean="0"/>
              <a:t>(z);</a:t>
            </a:r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39468" y="3853858"/>
            <a:ext cx="6223379" cy="229118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Output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22" y="1421001"/>
            <a:ext cx="3357348" cy="135998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21605" y="1147229"/>
            <a:ext cx="6223379" cy="2291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(Level- 3: 5/6)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52" y="3626767"/>
            <a:ext cx="5786185" cy="352773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80766" y="4271518"/>
            <a:ext cx="1872018" cy="1774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Output –</a:t>
            </a:r>
          </a:p>
          <a:p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2610" y="152400"/>
            <a:ext cx="11505062" cy="3316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6. Use logic to get desired output in HTML –</a:t>
            </a:r>
          </a:p>
          <a:p>
            <a:r>
              <a:rPr lang="en-US" sz="2800" dirty="0" smtClean="0"/>
              <a:t>(Hint - Don’t get confused in Block and Inline elements)</a:t>
            </a:r>
          </a:p>
          <a:p>
            <a:endParaRPr lang="en-US" sz="3200" dirty="0"/>
          </a:p>
          <a:p>
            <a:r>
              <a:rPr lang="en-US" sz="2800" dirty="0" smtClean="0"/>
              <a:t>Code: </a:t>
            </a:r>
          </a:p>
          <a:p>
            <a:endParaRPr lang="en-US" sz="1800" dirty="0" smtClean="0"/>
          </a:p>
          <a:p>
            <a:r>
              <a:rPr lang="en-US" sz="2400" dirty="0" smtClean="0"/>
              <a:t>&lt;span style="border:2px; height: 200px; width:100px; "&gt;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 smtClean="0"/>
              <a:t>&lt;p&gt;Today is Engineer’s Day &lt;/p&gt;</a:t>
            </a:r>
          </a:p>
          <a:p>
            <a:r>
              <a:rPr lang="en-US" sz="2400" dirty="0" smtClean="0"/>
              <a:t>&lt;/span&gt; </a:t>
            </a:r>
          </a:p>
          <a:p>
            <a:r>
              <a:rPr lang="en-US" sz="2400" dirty="0" smtClean="0"/>
              <a:t>&lt;span style="</a:t>
            </a:r>
            <a:r>
              <a:rPr lang="en-US" sz="2400" dirty="0" smtClean="0"/>
              <a:t> border: solid blac</a:t>
            </a:r>
            <a:r>
              <a:rPr lang="en-US" sz="2400" dirty="0" smtClean="0"/>
              <a:t>k 5px;"&gt;Happy Engineer’s Day&lt;/span&gt;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(Level- 3: 6/6)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8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318378" y="2620370"/>
            <a:ext cx="4388893" cy="179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IDE?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58149" y="608690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 - 1: 1/10)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030" y="1525138"/>
            <a:ext cx="4372402" cy="3998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16338" y="1525138"/>
            <a:ext cx="6120737" cy="39987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201" y="13648"/>
            <a:ext cx="11895730" cy="179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Regarding Modern Web Design match the following…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75362" y="1331475"/>
            <a:ext cx="7151427" cy="4386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i</a:t>
            </a:r>
            <a:r>
              <a:rPr lang="en-US" sz="4000" dirty="0" smtClean="0"/>
              <a:t>.) HTML</a:t>
            </a:r>
          </a:p>
          <a:p>
            <a:r>
              <a:rPr lang="en-US" sz="4000" dirty="0" smtClean="0"/>
              <a:t>ii.) CSS</a:t>
            </a:r>
            <a:endParaRPr lang="en-US" sz="4000" dirty="0"/>
          </a:p>
          <a:p>
            <a:r>
              <a:rPr lang="en-US" sz="4000" dirty="0" smtClean="0"/>
              <a:t>iii.) JavaScript</a:t>
            </a:r>
            <a:endParaRPr lang="en-US" sz="4000" dirty="0"/>
          </a:p>
          <a:p>
            <a:r>
              <a:rPr lang="en-US" sz="4000" dirty="0" smtClean="0"/>
              <a:t>iv.) PHP </a:t>
            </a:r>
            <a:r>
              <a:rPr lang="en-US" sz="4000" dirty="0"/>
              <a:t>or </a:t>
            </a:r>
            <a:r>
              <a:rPr lang="en-US" sz="4000" dirty="0" smtClean="0"/>
              <a:t>similar</a:t>
            </a:r>
            <a:endParaRPr lang="en-US" sz="4000" dirty="0"/>
          </a:p>
          <a:p>
            <a:r>
              <a:rPr lang="en-US" sz="4000" dirty="0" smtClean="0"/>
              <a:t>v.) CMS</a:t>
            </a:r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57281" y="1331475"/>
            <a:ext cx="6079794" cy="4386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a.) Backend</a:t>
            </a:r>
          </a:p>
          <a:p>
            <a:r>
              <a:rPr lang="en-US" sz="4000" dirty="0" smtClean="0"/>
              <a:t>b.)Content Management</a:t>
            </a:r>
          </a:p>
          <a:p>
            <a:r>
              <a:rPr lang="en-US" sz="4000" dirty="0" smtClean="0"/>
              <a:t>c.) Presentation</a:t>
            </a:r>
          </a:p>
          <a:p>
            <a:r>
              <a:rPr lang="en-US" sz="4000" dirty="0" smtClean="0"/>
              <a:t>d.) Structure</a:t>
            </a:r>
          </a:p>
          <a:p>
            <a:r>
              <a:rPr lang="en-US" sz="4000" dirty="0" smtClean="0"/>
              <a:t>e.) Behavior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94711" y="614686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 - 1: 2/10)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26826" y="2429302"/>
            <a:ext cx="6582201" cy="230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3</a:t>
            </a:r>
            <a:r>
              <a:rPr lang="en-US" sz="3200" dirty="0" smtClean="0"/>
              <a:t>. Full Form of API? </a:t>
            </a:r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3/10)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568287" y="4323069"/>
            <a:ext cx="4790364" cy="111911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044" y="4311057"/>
            <a:ext cx="4135271" cy="1119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9351" y="1446663"/>
            <a:ext cx="11895730" cy="230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4</a:t>
            </a:r>
            <a:r>
              <a:rPr lang="en-US" sz="3200" dirty="0" smtClean="0"/>
              <a:t>. Fill in the Blanks -  </a:t>
            </a:r>
          </a:p>
          <a:p>
            <a:r>
              <a:rPr lang="en-US" sz="3200" dirty="0" smtClean="0"/>
              <a:t>&lt;div</a:t>
            </a:r>
            <a:r>
              <a:rPr lang="en-US" sz="3200" dirty="0"/>
              <a:t>&gt; element defines a </a:t>
            </a:r>
            <a:r>
              <a:rPr lang="en-US" sz="3200" dirty="0" smtClean="0"/>
              <a:t>_________ in </a:t>
            </a:r>
            <a:r>
              <a:rPr lang="en-US" sz="3200" dirty="0"/>
              <a:t>a document.</a:t>
            </a:r>
          </a:p>
          <a:p>
            <a:r>
              <a:rPr lang="en-US" sz="3200" dirty="0" smtClean="0"/>
              <a:t>&lt;</a:t>
            </a:r>
            <a:r>
              <a:rPr lang="en-US" sz="3200" dirty="0"/>
              <a:t>span&gt; element defines an </a:t>
            </a:r>
            <a:r>
              <a:rPr lang="en-US" sz="3200" dirty="0" smtClean="0"/>
              <a:t>__________ in </a:t>
            </a:r>
            <a:r>
              <a:rPr lang="en-US" sz="3200" dirty="0"/>
              <a:t>a document.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56362" y="3384306"/>
            <a:ext cx="3467953" cy="2996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Inline Section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82185" y="2689567"/>
            <a:ext cx="6959075" cy="4386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Block-Level Section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47997" y="3372294"/>
            <a:ext cx="3467953" cy="2996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4/10)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244187" y="2279177"/>
            <a:ext cx="6582201" cy="230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5. Most Used encoding in HTML? </a:t>
            </a:r>
          </a:p>
          <a:p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5/10)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28598" y="4653886"/>
            <a:ext cx="4135271" cy="14330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40257" y="4653886"/>
            <a:ext cx="4135271" cy="14330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932279" y="2893328"/>
            <a:ext cx="8192637" cy="1419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</a:t>
            </a:r>
            <a:r>
              <a:rPr lang="en-US" sz="3200" dirty="0" smtClean="0"/>
              <a:t>. Distinguish between Pre-Fix and Post-Fix?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60644" y="3872072"/>
            <a:ext cx="3467953" cy="2996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X++;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39801" y="3872072"/>
            <a:ext cx="3467953" cy="2996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++X;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6/10)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3288" y="2934268"/>
            <a:ext cx="9009512" cy="204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7. Which programming language is base for Android Development?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40287" y="6188621"/>
            <a:ext cx="2197289" cy="669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(Level- 1: 7/10)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890</Words>
  <Application>Microsoft Office PowerPoint</Application>
  <PresentationFormat>Widescreen</PresentationFormat>
  <Paragraphs>159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Sink / Swim  (Level –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It!! (syntax error) (Level - 2)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Messsss (Logic error) (Level - 3)</vt:lpstr>
      <vt:lpstr>PowerPoint Presentation</vt:lpstr>
      <vt:lpstr>PowerPoint Presentation</vt:lpstr>
      <vt:lpstr>PowerPoint Presentation</vt:lpstr>
      <vt:lpstr>PowerPoint Presentation</vt:lpstr>
      <vt:lpstr> - Output - 15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Beniwal</dc:creator>
  <cp:lastModifiedBy>Himanshu Beniwal</cp:lastModifiedBy>
  <cp:revision>18</cp:revision>
  <dcterms:created xsi:type="dcterms:W3CDTF">2017-09-15T00:28:08Z</dcterms:created>
  <dcterms:modified xsi:type="dcterms:W3CDTF">2017-09-15T03:32:16Z</dcterms:modified>
</cp:coreProperties>
</file>