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imanshucoder12/AICTE-projec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471" y="1821635"/>
            <a:ext cx="11572568" cy="97777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solidFill>
                  <a:srgbClr val="7030A0"/>
                </a:solidFill>
                <a:latin typeface="Amasis MT Pro Black" panose="02040A04050005020304" pitchFamily="18" charset="0"/>
                <a:cs typeface="Arial" panose="020B0604020202020204" pitchFamily="34" charset="0"/>
              </a:rPr>
              <a:t>SeCURE</a:t>
            </a:r>
            <a:r>
              <a:rPr lang="en-US" sz="2800" b="1" dirty="0">
                <a:solidFill>
                  <a:srgbClr val="7030A0"/>
                </a:solidFill>
                <a:latin typeface="Amasis MT Pro Black" panose="02040A04050005020304" pitchFamily="18" charset="0"/>
                <a:cs typeface="Arial" panose="020B0604020202020204" pitchFamily="34" charset="0"/>
              </a:rPr>
              <a:t>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 b="1" dirty="0">
                <a:latin typeface="Amasis MT Pro Black" panose="02040A04050005020304" pitchFamily="18" charset="0"/>
                <a:cs typeface="Arial"/>
              </a:rPr>
              <a:t>CAPSTONE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B3C602-6D94-1E2C-6FAC-B7AB489811DD}"/>
              </a:ext>
            </a:extLst>
          </p:cNvPr>
          <p:cNvSpPr txBox="1"/>
          <p:nvPr/>
        </p:nvSpPr>
        <p:spPr>
          <a:xfrm>
            <a:off x="1022555" y="4058588"/>
            <a:ext cx="101862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chemeClr val="bg1"/>
                </a:solidFill>
                <a:latin typeface="Amasis MT Pro Black" panose="02040A04050005020304" pitchFamily="18" charset="0"/>
              </a:rPr>
              <a:t>Presented by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Student Name : Himanshu Kamlesh Maladhare 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College and department Name : </a:t>
            </a:r>
            <a:r>
              <a:rPr lang="en-IN" sz="2400" b="1" dirty="0" err="1">
                <a:solidFill>
                  <a:schemeClr val="bg1"/>
                </a:solidFill>
                <a:latin typeface="Roboto" panose="02000000000000000000" pitchFamily="2" charset="0"/>
              </a:rPr>
              <a:t>Rashtrasant</a:t>
            </a:r>
            <a:r>
              <a:rPr lang="en-IN" sz="2400" b="1" dirty="0">
                <a:solidFill>
                  <a:schemeClr val="bg1"/>
                </a:solidFill>
                <a:latin typeface="Roboto" panose="02000000000000000000" pitchFamily="2" charset="0"/>
              </a:rPr>
              <a:t> </a:t>
            </a:r>
            <a:r>
              <a:rPr lang="en-IN" sz="24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Tukadoji</a:t>
            </a:r>
            <a:r>
              <a:rPr lang="en-IN" sz="24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Maharaj Nagpur University (bachelors of commerce in computer application )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rgbClr val="002060"/>
                </a:solidFill>
                <a:latin typeface="Arial"/>
                <a:cs typeface="Arial"/>
              </a:rPr>
              <a:t>Future scope(optional</a:t>
            </a:r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448949-2DE8-D9D9-DF50-2558045F1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097" y="2068606"/>
            <a:ext cx="1052474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Encryption Methods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Integrate AES or RSA encryption for added security.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Image Selection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 AI to suggest optimal images for steganography.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Video &amp; Audio Steganography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Extend functionality beyond images.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Storage Integration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Securely store and retrieve encrypted images online.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Application Development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Create an Android/iOS app for accessibility.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Blockchain-Based Security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Ensure tamper-proof encrypted messages.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1809136"/>
            <a:ext cx="9298744" cy="150433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masis MT Pro Black" panose="02040A04050005020304" pitchFamily="18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masis MT Pro Black" panose="02040A04050005020304" pitchFamily="18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827" y="1661652"/>
            <a:ext cx="11030393" cy="519634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sz="1800" dirty="0">
              <a:latin typeface="Arial"/>
              <a:cs typeface="Arial"/>
            </a:endParaRPr>
          </a:p>
          <a:p>
            <a:pPr marL="305435" indent="-305435"/>
            <a:r>
              <a:rPr lang="en-US" sz="2400" b="1" dirty="0">
                <a:latin typeface="+mj-lt"/>
                <a:ea typeface="+mn-lt"/>
                <a:cs typeface="Aldhabi" panose="020F0502020204030204" pitchFamily="2" charset="-78"/>
              </a:rPr>
              <a:t>Problem Statement </a:t>
            </a:r>
          </a:p>
          <a:p>
            <a:pPr marL="305435" indent="-305435"/>
            <a:r>
              <a:rPr lang="en-US" sz="2400" b="1" dirty="0">
                <a:latin typeface="+mj-lt"/>
                <a:ea typeface="+mn-lt"/>
                <a:cs typeface="Aldhabi" panose="020F0502020204030204" pitchFamily="2" charset="-78"/>
              </a:rPr>
              <a:t>Technology used</a:t>
            </a:r>
            <a:endParaRPr lang="en-US" sz="1800" dirty="0">
              <a:latin typeface="+mj-lt"/>
              <a:cs typeface="Aldhabi" panose="020F0502020204030204" pitchFamily="2" charset="-78"/>
            </a:endParaRPr>
          </a:p>
          <a:p>
            <a:pPr marL="305435" indent="-305435"/>
            <a:r>
              <a:rPr lang="en-US" sz="2400" b="1" dirty="0">
                <a:latin typeface="+mj-lt"/>
                <a:ea typeface="+mn-lt"/>
                <a:cs typeface="Aldhabi" panose="020F0502020204030204" pitchFamily="2" charset="-78"/>
              </a:rPr>
              <a:t>Wow factor </a:t>
            </a:r>
            <a:endParaRPr lang="en-US" sz="2400" dirty="0">
              <a:latin typeface="+mj-lt"/>
              <a:ea typeface="+mn-lt"/>
              <a:cs typeface="Aldhabi" panose="020F0502020204030204" pitchFamily="2" charset="-78"/>
            </a:endParaRPr>
          </a:p>
          <a:p>
            <a:pPr marL="305435" indent="-305435"/>
            <a:r>
              <a:rPr lang="en-US" sz="2400" b="1" dirty="0">
                <a:latin typeface="+mj-lt"/>
                <a:ea typeface="+mn-lt"/>
                <a:cs typeface="Aldhabi" panose="020F0502020204030204" pitchFamily="2" charset="-78"/>
              </a:rPr>
              <a:t>End users</a:t>
            </a:r>
          </a:p>
          <a:p>
            <a:pPr marL="305435" indent="-305435"/>
            <a:r>
              <a:rPr lang="en-US" sz="2400" b="1" dirty="0">
                <a:latin typeface="+mj-lt"/>
                <a:ea typeface="+mn-lt"/>
                <a:cs typeface="Aldhabi" panose="020F0502020204030204" pitchFamily="2" charset="-78"/>
              </a:rPr>
              <a:t>Result</a:t>
            </a:r>
          </a:p>
          <a:p>
            <a:pPr marL="305435" indent="-305435"/>
            <a:r>
              <a:rPr lang="en-US" sz="2400" b="1" dirty="0">
                <a:latin typeface="+mj-lt"/>
                <a:ea typeface="+mn-lt"/>
                <a:cs typeface="Aldhabi" panose="020F0502020204030204" pitchFamily="2" charset="-78"/>
              </a:rPr>
              <a:t>Conclusion</a:t>
            </a:r>
          </a:p>
          <a:p>
            <a:pPr marL="305435" indent="-305435"/>
            <a:r>
              <a:rPr lang="en-US" sz="2400" b="1" dirty="0">
                <a:latin typeface="+mj-lt"/>
                <a:ea typeface="+mn-lt"/>
                <a:cs typeface="Aldhabi" panose="020F0502020204030204" pitchFamily="2" charset="-78"/>
              </a:rPr>
              <a:t>Git-hub Link</a:t>
            </a:r>
          </a:p>
          <a:p>
            <a:pPr marL="305435" indent="-305435"/>
            <a:r>
              <a:rPr lang="en-US" sz="2400" b="1" dirty="0">
                <a:latin typeface="+mj-lt"/>
                <a:ea typeface="+mn-lt"/>
                <a:cs typeface="Aldhabi" panose="020F0502020204030204" pitchFamily="2" charset="-78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>
              <a:solidFill>
                <a:srgbClr val="00206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DA2B47-5978-4E6C-1CEF-624C673F89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0018" y="2049715"/>
            <a:ext cx="1058252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steganography-based encryption and decryption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securely hides secret messages within images. The system should provide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graphical user interface (GUI)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users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encode and decode messages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a password. It must ensure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message integrity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while allowing seamless switching between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encryption and decryption modes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without data loss or text modification. The solution should be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user-friendly, error-free, and efficient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practical use.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423" y="761149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80FAE8-1CA8-0363-6E50-2AC19BF59454}"/>
              </a:ext>
            </a:extLst>
          </p:cNvPr>
          <p:cNvSpPr txBox="1"/>
          <p:nvPr/>
        </p:nvSpPr>
        <p:spPr>
          <a:xfrm>
            <a:off x="693173" y="2186181"/>
            <a:ext cx="704481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 Framework: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Processing: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OpenCV (cv2)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Storage &amp; Encoding: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NumPy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Encryption Technique: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Steganography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Handling &amp; OS Operations: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filehandling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rgbClr val="002060"/>
              </a:solidFill>
              <a:latin typeface="Calibri Light"/>
              <a:cs typeface="Calibri Ligh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902EB86-5547-7C3A-A3A0-5531FFE51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90" y="1238789"/>
            <a:ext cx="12015019" cy="48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Message Hiding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Uses steganography to conceal text within images, making it nearly undetectable.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GUI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Simple and intuitive interface for encryption and decryption.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 Protection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Ensures only authorized users can decode hidden messages.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&amp; Fast Processing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Quick encoding and decoding without significant image distortion.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Seamless Mode Switching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Allows smooth transition between encryption and decryption without data loss.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Handling &amp; Validation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Prevents crashes and ensures a reliable user experience.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Versatile Image Support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Works with different image formats for flexibility.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End users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76E6CB-D7AD-CA47-5D96-FAB86BA5D3E7}"/>
              </a:ext>
            </a:extLst>
          </p:cNvPr>
          <p:cNvSpPr txBox="1"/>
          <p:nvPr/>
        </p:nvSpPr>
        <p:spPr>
          <a:xfrm>
            <a:off x="581192" y="1563329"/>
            <a:ext cx="72562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Individuals &amp; Professionals for private messaging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Cybersecurity Enthusiasts learning encryption techniques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Journalists &amp; Activists for secure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Government &amp; Military personnel for sensitive data protection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Businesses &amp; Corporations for confidential data sharing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Students &amp; Researchers studying digital security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Results</a:t>
            </a:r>
          </a:p>
        </p:txBody>
      </p:sp>
      <p:pic>
        <p:nvPicPr>
          <p:cNvPr id="10" name="Content Placeholder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A452692-9F98-5485-1BD4-E767965FD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1427" y="1301750"/>
            <a:ext cx="8212174" cy="4213393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AF4116-3F1A-E439-B9D5-A03A02EB7DCC}"/>
              </a:ext>
            </a:extLst>
          </p:cNvPr>
          <p:cNvSpPr txBox="1"/>
          <p:nvPr/>
        </p:nvSpPr>
        <p:spPr>
          <a:xfrm>
            <a:off x="0" y="2417180"/>
            <a:ext cx="1230336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steganography-based system ensures secure and undetectable communication while maintaining ease of use.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combines security, efficiency, and usability, making it a valuable tool for various domains.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335" y="1302026"/>
            <a:ext cx="10106472" cy="3859909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https://github.com/himanshucoder12/AICTE-project.git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231</TotalTime>
  <Words>427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Amasis MT Pro Black</vt:lpstr>
      <vt:lpstr>Arial</vt:lpstr>
      <vt:lpstr>Calibri</vt:lpstr>
      <vt:lpstr>Calibri Light</vt:lpstr>
      <vt:lpstr>Franklin Gothic Book</vt:lpstr>
      <vt:lpstr>Franklin Gothic Demi</vt:lpstr>
      <vt:lpstr>Roboto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Himanshu Maladhare</cp:lastModifiedBy>
  <cp:revision>31</cp:revision>
  <dcterms:created xsi:type="dcterms:W3CDTF">2021-05-26T16:50:10Z</dcterms:created>
  <dcterms:modified xsi:type="dcterms:W3CDTF">2025-03-01T06:59:11Z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