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2EF0-DC10-44D1-B9F7-CD0446A4BD7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37C6-D40D-4A24-A5E3-37F4614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9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2EF0-DC10-44D1-B9F7-CD0446A4BD7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37C6-D40D-4A24-A5E3-37F4614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1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2EF0-DC10-44D1-B9F7-CD0446A4BD7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37C6-D40D-4A24-A5E3-37F4614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0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2EF0-DC10-44D1-B9F7-CD0446A4BD7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37C6-D40D-4A24-A5E3-37F4614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0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2EF0-DC10-44D1-B9F7-CD0446A4BD7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37C6-D40D-4A24-A5E3-37F4614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8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2EF0-DC10-44D1-B9F7-CD0446A4BD7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37C6-D40D-4A24-A5E3-37F4614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9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2EF0-DC10-44D1-B9F7-CD0446A4BD7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37C6-D40D-4A24-A5E3-37F4614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0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2EF0-DC10-44D1-B9F7-CD0446A4BD7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37C6-D40D-4A24-A5E3-37F4614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1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2EF0-DC10-44D1-B9F7-CD0446A4BD7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37C6-D40D-4A24-A5E3-37F4614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6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2EF0-DC10-44D1-B9F7-CD0446A4BD7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37C6-D40D-4A24-A5E3-37F4614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4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2EF0-DC10-44D1-B9F7-CD0446A4BD7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37C6-D40D-4A24-A5E3-37F4614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5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72EF0-DC10-44D1-B9F7-CD0446A4BD7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237C6-D40D-4A24-A5E3-37F4614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0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</a:t>
            </a:r>
            <a:r>
              <a:rPr lang="en-US" dirty="0" smtClean="0"/>
              <a:t>his PPT is on working of YOLO. I made this PPT  which is the compilation of</a:t>
            </a:r>
            <a:r>
              <a:rPr lang="en-US" dirty="0" smtClean="0"/>
              <a:t> screenshots and bookmarks  from the videos on object detection and programming assignments. </a:t>
            </a:r>
            <a:r>
              <a:rPr lang="en-US" dirty="0" smtClean="0"/>
              <a:t>This PPT is mostly about what  I understood from the Computer Vision course of </a:t>
            </a:r>
            <a:r>
              <a:rPr lang="en-US" dirty="0" err="1" smtClean="0"/>
              <a:t>Coursera</a:t>
            </a:r>
            <a:r>
              <a:rPr lang="en-US" dirty="0" smtClean="0"/>
              <a:t>, specially week 3 of the course.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80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01" y="0"/>
            <a:ext cx="11407197" cy="68580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752030" y="5212935"/>
            <a:ext cx="10494235" cy="17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52030" y="5452217"/>
            <a:ext cx="3691783" cy="42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6321"/>
            <a:ext cx="12192000" cy="29024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7488" y="5409488"/>
            <a:ext cx="10297682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the encoding shape(m,19,19,5,85) m are the number of examples(images) where each image is of size (19*19), 5 is the number of anchor boxes(we can choose any number according to our need) and 85 is the size of vector representing each bounding box([pc,bx,by,bh,bw,c1,c2……c80])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52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4480"/>
            <a:ext cx="12192000" cy="58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007"/>
            <a:ext cx="12192000" cy="654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51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3341"/>
            <a:ext cx="12192000" cy="416377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9282" y="769121"/>
            <a:ext cx="10673697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image below is not final output of YOLO. IT just an intermediate result of the process done till now.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50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4778"/>
            <a:ext cx="12192000" cy="490225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9282" y="769121"/>
            <a:ext cx="10673697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image below is not final output of YOLO. IT just an intermediate result of the process done till now.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9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358"/>
            <a:ext cx="12192000" cy="660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05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4424"/>
            <a:ext cx="12192000" cy="520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78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151</Words>
  <Application>Microsoft Office PowerPoint</Application>
  <PresentationFormat>Widescreen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YOLO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YOLO</dc:title>
  <dc:creator>Windows User</dc:creator>
  <cp:lastModifiedBy>Windows User</cp:lastModifiedBy>
  <cp:revision>6</cp:revision>
  <dcterms:created xsi:type="dcterms:W3CDTF">2020-06-06T13:49:02Z</dcterms:created>
  <dcterms:modified xsi:type="dcterms:W3CDTF">2020-06-06T15:58:10Z</dcterms:modified>
</cp:coreProperties>
</file>