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5" r:id="rId6"/>
    <p:sldId id="267" r:id="rId7"/>
    <p:sldId id="266" r:id="rId8"/>
    <p:sldId id="261" r:id="rId9"/>
    <p:sldId id="262" r:id="rId10"/>
    <p:sldId id="263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10374483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desh95/Projects_ML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dirty="0"/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Files and images can </a:t>
            </a:r>
            <a:r>
              <a:rPr lang="en-US" dirty="0"/>
              <a:t>b</a:t>
            </a:r>
            <a:r>
              <a:rPr lang="en-US" dirty="0" smtClean="0"/>
              <a:t>e found at - </a:t>
            </a:r>
            <a:r>
              <a:rPr lang="en-US" dirty="0">
                <a:hlinkClick r:id="rId2"/>
              </a:rPr>
              <a:t>https://github.com/vedesh95/Projects_ML</a:t>
            </a:r>
            <a:endParaRPr dirty="0"/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 of customers V/S Age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1777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As we can see most of our new customers are above age range of 60</a:t>
            </a:r>
            <a:r>
              <a:rPr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no of customers in age range of 40-50 has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No. of customers in age range of 40-50 have been reduced.</a:t>
            </a:r>
            <a:endParaRPr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728" y="861050"/>
            <a:ext cx="4267897" cy="22465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176" y="3148110"/>
            <a:ext cx="4431000" cy="19953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56825" y="1026436"/>
            <a:ext cx="8565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 of past 3 years related purchases</a:t>
            </a:r>
          </a:p>
          <a:p>
            <a:r>
              <a:rPr lang="en-US" dirty="0" smtClean="0"/>
              <a:t> V/S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715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Females seems to be more potential customers than males.</a:t>
            </a:r>
            <a:endParaRPr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50" y="820525"/>
            <a:ext cx="4585750" cy="22066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50" y="3027136"/>
            <a:ext cx="4585750" cy="211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72858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 of customers V/S Gender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27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54" y="762240"/>
            <a:ext cx="4183925" cy="22559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754" y="2963029"/>
            <a:ext cx="4134600" cy="21804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5025" y="2330635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Females seems to be more potential customers than males.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0819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2978187" cy="8624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 of customers V/S job industry category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2909435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There’s an increase in customers from retail and health sectors.</a:t>
            </a:r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9" y="2926035"/>
            <a:ext cx="5800986" cy="221168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839" y="852337"/>
            <a:ext cx="5800986" cy="184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41561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924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Model Development</a:t>
            </a:r>
            <a:endParaRPr dirty="0"/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4134600" cy="8925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 of customers V/S wealth segment</a:t>
            </a:r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9810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seems to be no particular change in no of customers from particular wealth segment. </a:t>
            </a:r>
            <a:endParaRPr dirty="0"/>
          </a:p>
        </p:txBody>
      </p:sp>
      <p:sp>
        <p:nvSpPr>
          <p:cNvPr id="135" name="Place any supporting images, graphs, data or extra text here."/>
          <p:cNvSpPr/>
          <p:nvPr/>
        </p:nvSpPr>
        <p:spPr>
          <a:xfrm>
            <a:off x="4969973" y="3289335"/>
            <a:ext cx="3800704" cy="4000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 numCol="1" anchor="ctr">
            <a:spAutoFit/>
          </a:bodyPr>
          <a:lstStyle>
            <a:lvl1pPr algn="ctr">
              <a:defRPr>
                <a:solidFill>
                  <a:srgbClr val="666666"/>
                </a:solidFill>
              </a:defRPr>
            </a:lvl1pPr>
          </a:lstStyle>
          <a:p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852150"/>
            <a:ext cx="4746174" cy="225490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625" y="3196963"/>
            <a:ext cx="4740378" cy="194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111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508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 smtClean="0"/>
              <a:t>No. of New Customers V/S State</a:t>
            </a:r>
            <a:endParaRPr dirty="0"/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endParaRPr dirty="0"/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09" y="1667095"/>
            <a:ext cx="4941426" cy="260404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504</Words>
  <Application>Microsoft Office PowerPoint</Application>
  <PresentationFormat>On-screen Show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6</cp:revision>
  <dcterms:modified xsi:type="dcterms:W3CDTF">2020-06-03T07:04:32Z</dcterms:modified>
</cp:coreProperties>
</file>