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544" y="390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24961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tif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bigbluebutton.org/videos" TargetMode="External"/><Relationship Id="rId3" Type="http://schemas.openxmlformats.org/officeDocument/2006/relationships/hyperlink" Target="http://bigbluebutton.org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0" y="-63500"/>
            <a:ext cx="24384000" cy="7484170"/>
          </a:xfrm>
          <a:prstGeom prst="rect">
            <a:avLst/>
          </a:prstGeom>
          <a:solidFill>
            <a:srgbClr val="0486D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0F70D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Welcome To BigBlueButton"/>
          <p:cNvSpPr txBox="1"/>
          <p:nvPr/>
        </p:nvSpPr>
        <p:spPr>
          <a:xfrm>
            <a:off x="7224712" y="2330449"/>
            <a:ext cx="993457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0">
                <a:solidFill>
                  <a:srgbClr val="06172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Welcome To BigBlueButton</a:t>
            </a:r>
          </a:p>
        </p:txBody>
      </p:sp>
      <p:sp>
        <p:nvSpPr>
          <p:cNvPr id="121" name="Line"/>
          <p:cNvSpPr/>
          <p:nvPr/>
        </p:nvSpPr>
        <p:spPr>
          <a:xfrm>
            <a:off x="11417300" y="4660900"/>
            <a:ext cx="1549401" cy="0"/>
          </a:xfrm>
          <a:prstGeom prst="line">
            <a:avLst/>
          </a:prstGeom>
          <a:ln w="25400">
            <a:solidFill>
              <a:srgbClr val="0F70D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" name="BigBlueButton is an open source web conferencing system designed for online learning"/>
          <p:cNvSpPr txBox="1"/>
          <p:nvPr/>
        </p:nvSpPr>
        <p:spPr>
          <a:xfrm>
            <a:off x="4609734" y="3581400"/>
            <a:ext cx="148343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BigBlueButton is an open source web conferencing system designed for online learning</a:t>
            </a:r>
          </a:p>
        </p:txBody>
      </p:sp>
      <p:sp>
        <p:nvSpPr>
          <p:cNvPr id="123" name="t"/>
          <p:cNvSpPr/>
          <p:nvPr/>
        </p:nvSpPr>
        <p:spPr>
          <a:xfrm>
            <a:off x="1483568" y="5778500"/>
            <a:ext cx="21416864" cy="53475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28600" dist="25400" dir="5400000" rotWithShape="0">
              <a:srgbClr val="000000">
                <a:alpha val="5794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</a:t>
            </a:r>
          </a:p>
        </p:txBody>
      </p:sp>
      <p:sp>
        <p:nvSpPr>
          <p:cNvPr id="124" name="Instant messaging"/>
          <p:cNvSpPr txBox="1"/>
          <p:nvPr/>
        </p:nvSpPr>
        <p:spPr>
          <a:xfrm>
            <a:off x="3549164" y="6546899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Chat</a:t>
            </a:r>
            <a:endParaRPr dirty="0"/>
          </a:p>
        </p:txBody>
      </p:sp>
      <p:sp>
        <p:nvSpPr>
          <p:cNvPr id="125" name="Send public and private messages."/>
          <p:cNvSpPr txBox="1"/>
          <p:nvPr/>
        </p:nvSpPr>
        <p:spPr>
          <a:xfrm>
            <a:off x="3549164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Send public and private messages.</a:t>
            </a:r>
          </a:p>
        </p:txBody>
      </p:sp>
      <p:sp>
        <p:nvSpPr>
          <p:cNvPr id="126" name="Circle"/>
          <p:cNvSpPr/>
          <p:nvPr/>
        </p:nvSpPr>
        <p:spPr>
          <a:xfrm>
            <a:off x="2205020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Shared Webcams"/>
          <p:cNvSpPr txBox="1"/>
          <p:nvPr/>
        </p:nvSpPr>
        <p:spPr>
          <a:xfrm>
            <a:off x="8541660" y="65468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Webcams</a:t>
            </a:r>
            <a:endParaRPr dirty="0"/>
          </a:p>
        </p:txBody>
      </p:sp>
      <p:sp>
        <p:nvSpPr>
          <p:cNvPr id="128" name="Hold visual meetings."/>
          <p:cNvSpPr txBox="1"/>
          <p:nvPr/>
        </p:nvSpPr>
        <p:spPr>
          <a:xfrm>
            <a:off x="8541660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Hold visual meetings.</a:t>
            </a:r>
          </a:p>
        </p:txBody>
      </p:sp>
      <p:sp>
        <p:nvSpPr>
          <p:cNvPr id="129" name="Circle"/>
          <p:cNvSpPr/>
          <p:nvPr/>
        </p:nvSpPr>
        <p:spPr>
          <a:xfrm>
            <a:off x="7197515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" name="Audio conversations"/>
          <p:cNvSpPr txBox="1"/>
          <p:nvPr/>
        </p:nvSpPr>
        <p:spPr>
          <a:xfrm>
            <a:off x="13851655" y="65468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Audio</a:t>
            </a:r>
            <a:endParaRPr dirty="0"/>
          </a:p>
        </p:txBody>
      </p:sp>
      <p:sp>
        <p:nvSpPr>
          <p:cNvPr id="131" name="Communicate using high quality audio."/>
          <p:cNvSpPr txBox="1"/>
          <p:nvPr/>
        </p:nvSpPr>
        <p:spPr>
          <a:xfrm>
            <a:off x="13851655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Communicate using high quality audio.</a:t>
            </a:r>
          </a:p>
        </p:txBody>
      </p:sp>
      <p:sp>
        <p:nvSpPr>
          <p:cNvPr id="132" name="Circle"/>
          <p:cNvSpPr/>
          <p:nvPr/>
        </p:nvSpPr>
        <p:spPr>
          <a:xfrm>
            <a:off x="12507510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Emojis"/>
          <p:cNvSpPr txBox="1"/>
          <p:nvPr/>
        </p:nvSpPr>
        <p:spPr>
          <a:xfrm>
            <a:off x="18844150" y="6546899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Emojis</a:t>
            </a:r>
          </a:p>
        </p:txBody>
      </p:sp>
      <p:sp>
        <p:nvSpPr>
          <p:cNvPr id="134" name="Express yourself."/>
          <p:cNvSpPr txBox="1"/>
          <p:nvPr/>
        </p:nvSpPr>
        <p:spPr>
          <a:xfrm>
            <a:off x="18844150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Express yourself.</a:t>
            </a:r>
          </a:p>
        </p:txBody>
      </p:sp>
      <p:sp>
        <p:nvSpPr>
          <p:cNvPr id="135" name="Circle"/>
          <p:cNvSpPr/>
          <p:nvPr/>
        </p:nvSpPr>
        <p:spPr>
          <a:xfrm>
            <a:off x="17500006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6" name="BREAKOUT ROOMS"/>
          <p:cNvSpPr txBox="1"/>
          <p:nvPr/>
        </p:nvSpPr>
        <p:spPr>
          <a:xfrm>
            <a:off x="3549164" y="8909099"/>
            <a:ext cx="411787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BREAKOUT ROOMS</a:t>
            </a:r>
          </a:p>
        </p:txBody>
      </p:sp>
      <p:sp>
        <p:nvSpPr>
          <p:cNvPr id="137" name="Group users into breakout rooms for team collaboration."/>
          <p:cNvSpPr txBox="1"/>
          <p:nvPr/>
        </p:nvSpPr>
        <p:spPr>
          <a:xfrm>
            <a:off x="3549164" y="93789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Group users into breakout rooms for team collaboration.</a:t>
            </a:r>
          </a:p>
        </p:txBody>
      </p:sp>
      <p:sp>
        <p:nvSpPr>
          <p:cNvPr id="138" name="Circle"/>
          <p:cNvSpPr/>
          <p:nvPr/>
        </p:nvSpPr>
        <p:spPr>
          <a:xfrm>
            <a:off x="2205020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" name="Polling"/>
          <p:cNvSpPr txBox="1"/>
          <p:nvPr/>
        </p:nvSpPr>
        <p:spPr>
          <a:xfrm>
            <a:off x="8541660" y="89090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Polling</a:t>
            </a:r>
          </a:p>
        </p:txBody>
      </p:sp>
      <p:sp>
        <p:nvSpPr>
          <p:cNvPr id="140" name="Poll your users anytime."/>
          <p:cNvSpPr txBox="1"/>
          <p:nvPr/>
        </p:nvSpPr>
        <p:spPr>
          <a:xfrm>
            <a:off x="8541660" y="93789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Poll your users anytime.</a:t>
            </a:r>
          </a:p>
        </p:txBody>
      </p:sp>
      <p:sp>
        <p:nvSpPr>
          <p:cNvPr id="141" name="Circle"/>
          <p:cNvSpPr/>
          <p:nvPr/>
        </p:nvSpPr>
        <p:spPr>
          <a:xfrm>
            <a:off x="7197515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Screensharing"/>
          <p:cNvSpPr txBox="1"/>
          <p:nvPr/>
        </p:nvSpPr>
        <p:spPr>
          <a:xfrm>
            <a:off x="13851655" y="89090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Screen</a:t>
            </a:r>
            <a:r>
              <a:rPr lang="en-US" dirty="0" smtClean="0"/>
              <a:t> </a:t>
            </a:r>
            <a:r>
              <a:rPr dirty="0" smtClean="0"/>
              <a:t>sharing</a:t>
            </a:r>
            <a:endParaRPr dirty="0"/>
          </a:p>
        </p:txBody>
      </p:sp>
      <p:sp>
        <p:nvSpPr>
          <p:cNvPr id="143" name="Share your screen."/>
          <p:cNvSpPr txBox="1"/>
          <p:nvPr/>
        </p:nvSpPr>
        <p:spPr>
          <a:xfrm>
            <a:off x="13851655" y="93789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Share your screen.</a:t>
            </a:r>
          </a:p>
        </p:txBody>
      </p:sp>
      <p:sp>
        <p:nvSpPr>
          <p:cNvPr id="144" name="Circle"/>
          <p:cNvSpPr/>
          <p:nvPr/>
        </p:nvSpPr>
        <p:spPr>
          <a:xfrm>
            <a:off x="12507510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" name="Multi-user whiteboard"/>
          <p:cNvSpPr txBox="1"/>
          <p:nvPr/>
        </p:nvSpPr>
        <p:spPr>
          <a:xfrm>
            <a:off x="18844150" y="8909099"/>
            <a:ext cx="366746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Multi-user whiteboard</a:t>
            </a:r>
          </a:p>
        </p:txBody>
      </p:sp>
      <p:sp>
        <p:nvSpPr>
          <p:cNvPr id="146" name="Draw together."/>
          <p:cNvSpPr txBox="1"/>
          <p:nvPr/>
        </p:nvSpPr>
        <p:spPr>
          <a:xfrm>
            <a:off x="18844150" y="93789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Draw together.</a:t>
            </a:r>
          </a:p>
        </p:txBody>
      </p:sp>
      <p:sp>
        <p:nvSpPr>
          <p:cNvPr id="147" name="Circle"/>
          <p:cNvSpPr/>
          <p:nvPr/>
        </p:nvSpPr>
        <p:spPr>
          <a:xfrm>
            <a:off x="17500006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" name="For more information visit bigbluebutton.org →"/>
          <p:cNvSpPr txBox="1"/>
          <p:nvPr/>
        </p:nvSpPr>
        <p:spPr>
          <a:xfrm>
            <a:off x="6746255" y="11747599"/>
            <a:ext cx="1056129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For more information visit </a:t>
            </a:r>
            <a:r>
              <a:rPr u="sng" dirty="0">
                <a:solidFill>
                  <a:srgbClr val="0E70D7"/>
                </a:solidFill>
                <a:hlinkClick r:id="rId2"/>
              </a:rPr>
              <a:t>bigbluebutton.org →</a:t>
            </a:r>
            <a:endParaRPr u="sng" dirty="0">
              <a:solidFill>
                <a:srgbClr val="0E70D7"/>
              </a:solidFill>
              <a:hlinkClick r:id="rId3"/>
            </a:endParaRP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84202" y="6853030"/>
            <a:ext cx="457637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77482" y="6934299"/>
            <a:ext cx="494386" cy="294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849850" y="6853030"/>
            <a:ext cx="33132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792106" y="6856288"/>
            <a:ext cx="381001" cy="450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7771350" y="9231950"/>
            <a:ext cx="494386" cy="423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495857" y="9300978"/>
            <a:ext cx="457636" cy="285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778855" y="9231951"/>
            <a:ext cx="473312" cy="423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465828" y="9197640"/>
            <a:ext cx="494385" cy="492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" descr="Image"/>
          <p:cNvPicPr>
            <a:picLocks noChangeAspect="1"/>
          </p:cNvPicPr>
          <p:nvPr/>
        </p:nvPicPr>
        <p:blipFill>
          <a:blip r:embed="rId12">
            <a:extLst/>
          </a:blip>
          <a:srcRect l="15" r="9" b="25"/>
          <a:stretch>
            <a:fillRect/>
          </a:stretch>
        </p:blipFill>
        <p:spPr>
          <a:xfrm>
            <a:off x="11506993" y="569066"/>
            <a:ext cx="1596233" cy="1596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65" y="0"/>
                </a:moveTo>
                <a:lnTo>
                  <a:pt x="6122" y="462"/>
                </a:lnTo>
                <a:cubicBezTo>
                  <a:pt x="6083" y="867"/>
                  <a:pt x="6024" y="931"/>
                  <a:pt x="5650" y="951"/>
                </a:cubicBezTo>
                <a:cubicBezTo>
                  <a:pt x="5414" y="963"/>
                  <a:pt x="5151" y="981"/>
                  <a:pt x="5070" y="988"/>
                </a:cubicBezTo>
                <a:cubicBezTo>
                  <a:pt x="4989" y="995"/>
                  <a:pt x="4711" y="1198"/>
                  <a:pt x="4452" y="1434"/>
                </a:cubicBezTo>
                <a:cubicBezTo>
                  <a:pt x="4194" y="1670"/>
                  <a:pt x="3903" y="1858"/>
                  <a:pt x="3802" y="1858"/>
                </a:cubicBezTo>
                <a:cubicBezTo>
                  <a:pt x="3702" y="1858"/>
                  <a:pt x="3548" y="2021"/>
                  <a:pt x="3459" y="2218"/>
                </a:cubicBezTo>
                <a:cubicBezTo>
                  <a:pt x="3366" y="2422"/>
                  <a:pt x="3172" y="2578"/>
                  <a:pt x="3013" y="2578"/>
                </a:cubicBezTo>
                <a:cubicBezTo>
                  <a:pt x="2814" y="2578"/>
                  <a:pt x="2723" y="2690"/>
                  <a:pt x="2691" y="2970"/>
                </a:cubicBezTo>
                <a:cubicBezTo>
                  <a:pt x="2659" y="3243"/>
                  <a:pt x="2551" y="3375"/>
                  <a:pt x="2342" y="3405"/>
                </a:cubicBezTo>
                <a:cubicBezTo>
                  <a:pt x="2175" y="3429"/>
                  <a:pt x="1964" y="3611"/>
                  <a:pt x="1874" y="3808"/>
                </a:cubicBezTo>
                <a:cubicBezTo>
                  <a:pt x="1777" y="4021"/>
                  <a:pt x="1645" y="4126"/>
                  <a:pt x="1547" y="4065"/>
                </a:cubicBezTo>
                <a:cubicBezTo>
                  <a:pt x="1442" y="4001"/>
                  <a:pt x="1424" y="4024"/>
                  <a:pt x="1493" y="4135"/>
                </a:cubicBezTo>
                <a:cubicBezTo>
                  <a:pt x="1562" y="4247"/>
                  <a:pt x="1491" y="4338"/>
                  <a:pt x="1300" y="4388"/>
                </a:cubicBezTo>
                <a:cubicBezTo>
                  <a:pt x="1062" y="4450"/>
                  <a:pt x="999" y="4580"/>
                  <a:pt x="999" y="5000"/>
                </a:cubicBezTo>
                <a:cubicBezTo>
                  <a:pt x="999" y="5292"/>
                  <a:pt x="951" y="5580"/>
                  <a:pt x="891" y="5639"/>
                </a:cubicBezTo>
                <a:cubicBezTo>
                  <a:pt x="832" y="5698"/>
                  <a:pt x="784" y="5821"/>
                  <a:pt x="784" y="5913"/>
                </a:cubicBezTo>
                <a:cubicBezTo>
                  <a:pt x="784" y="6005"/>
                  <a:pt x="608" y="6103"/>
                  <a:pt x="392" y="6128"/>
                </a:cubicBezTo>
                <a:lnTo>
                  <a:pt x="0" y="6171"/>
                </a:lnTo>
                <a:lnTo>
                  <a:pt x="0" y="7691"/>
                </a:lnTo>
                <a:lnTo>
                  <a:pt x="5" y="15381"/>
                </a:lnTo>
                <a:lnTo>
                  <a:pt x="462" y="15596"/>
                </a:lnTo>
                <a:cubicBezTo>
                  <a:pt x="766" y="15737"/>
                  <a:pt x="945" y="15932"/>
                  <a:pt x="977" y="16165"/>
                </a:cubicBezTo>
                <a:cubicBezTo>
                  <a:pt x="1005" y="16360"/>
                  <a:pt x="1181" y="16703"/>
                  <a:pt x="1369" y="16928"/>
                </a:cubicBezTo>
                <a:cubicBezTo>
                  <a:pt x="1567" y="17162"/>
                  <a:pt x="1713" y="17522"/>
                  <a:pt x="1713" y="17771"/>
                </a:cubicBezTo>
                <a:cubicBezTo>
                  <a:pt x="1713" y="18157"/>
                  <a:pt x="1753" y="18191"/>
                  <a:pt x="2057" y="18115"/>
                </a:cubicBezTo>
                <a:cubicBezTo>
                  <a:pt x="2489" y="18006"/>
                  <a:pt x="2834" y="18356"/>
                  <a:pt x="2589" y="18652"/>
                </a:cubicBezTo>
                <a:cubicBezTo>
                  <a:pt x="2378" y="18905"/>
                  <a:pt x="2718" y="19219"/>
                  <a:pt x="3061" y="19087"/>
                </a:cubicBezTo>
                <a:cubicBezTo>
                  <a:pt x="3237" y="19019"/>
                  <a:pt x="3342" y="19112"/>
                  <a:pt x="3464" y="19436"/>
                </a:cubicBezTo>
                <a:cubicBezTo>
                  <a:pt x="3581" y="19745"/>
                  <a:pt x="3739" y="19889"/>
                  <a:pt x="3996" y="19919"/>
                </a:cubicBezTo>
                <a:cubicBezTo>
                  <a:pt x="4242" y="19948"/>
                  <a:pt x="4374" y="20061"/>
                  <a:pt x="4404" y="20268"/>
                </a:cubicBezTo>
                <a:cubicBezTo>
                  <a:pt x="4439" y="20514"/>
                  <a:pt x="4579" y="20596"/>
                  <a:pt x="5118" y="20676"/>
                </a:cubicBezTo>
                <a:cubicBezTo>
                  <a:pt x="5888" y="20791"/>
                  <a:pt x="6149" y="20956"/>
                  <a:pt x="6149" y="21337"/>
                </a:cubicBezTo>
                <a:cubicBezTo>
                  <a:pt x="6149" y="21551"/>
                  <a:pt x="6577" y="21591"/>
                  <a:pt x="10843" y="21600"/>
                </a:cubicBezTo>
                <a:cubicBezTo>
                  <a:pt x="15184" y="21592"/>
                  <a:pt x="15470" y="21552"/>
                  <a:pt x="15408" y="21315"/>
                </a:cubicBezTo>
                <a:cubicBezTo>
                  <a:pt x="15334" y="21034"/>
                  <a:pt x="15780" y="20639"/>
                  <a:pt x="16074" y="20725"/>
                </a:cubicBezTo>
                <a:cubicBezTo>
                  <a:pt x="16142" y="20744"/>
                  <a:pt x="16343" y="20663"/>
                  <a:pt x="16520" y="20547"/>
                </a:cubicBezTo>
                <a:cubicBezTo>
                  <a:pt x="16696" y="20432"/>
                  <a:pt x="17081" y="20292"/>
                  <a:pt x="17379" y="20236"/>
                </a:cubicBezTo>
                <a:cubicBezTo>
                  <a:pt x="17912" y="20136"/>
                  <a:pt x="18453" y="19745"/>
                  <a:pt x="18453" y="19457"/>
                </a:cubicBezTo>
                <a:cubicBezTo>
                  <a:pt x="18453" y="19376"/>
                  <a:pt x="18554" y="19269"/>
                  <a:pt x="18678" y="19221"/>
                </a:cubicBezTo>
                <a:cubicBezTo>
                  <a:pt x="18803" y="19173"/>
                  <a:pt x="18962" y="18983"/>
                  <a:pt x="19033" y="18797"/>
                </a:cubicBezTo>
                <a:cubicBezTo>
                  <a:pt x="19104" y="18609"/>
                  <a:pt x="19283" y="18458"/>
                  <a:pt x="19430" y="18458"/>
                </a:cubicBezTo>
                <a:cubicBezTo>
                  <a:pt x="19775" y="18458"/>
                  <a:pt x="20089" y="17862"/>
                  <a:pt x="19978" y="17422"/>
                </a:cubicBezTo>
                <a:cubicBezTo>
                  <a:pt x="19910" y="17151"/>
                  <a:pt x="19982" y="17008"/>
                  <a:pt x="20316" y="16761"/>
                </a:cubicBezTo>
                <a:cubicBezTo>
                  <a:pt x="20663" y="16505"/>
                  <a:pt x="20741" y="16341"/>
                  <a:pt x="20741" y="15886"/>
                </a:cubicBezTo>
                <a:cubicBezTo>
                  <a:pt x="20741" y="15329"/>
                  <a:pt x="20929" y="15028"/>
                  <a:pt x="21101" y="15306"/>
                </a:cubicBezTo>
                <a:cubicBezTo>
                  <a:pt x="21150" y="15386"/>
                  <a:pt x="21283" y="15451"/>
                  <a:pt x="21396" y="15451"/>
                </a:cubicBezTo>
                <a:cubicBezTo>
                  <a:pt x="21573" y="15451"/>
                  <a:pt x="21600" y="14360"/>
                  <a:pt x="21600" y="7728"/>
                </a:cubicBezTo>
                <a:lnTo>
                  <a:pt x="21600" y="6155"/>
                </a:lnTo>
                <a:lnTo>
                  <a:pt x="21240" y="6155"/>
                </a:lnTo>
                <a:cubicBezTo>
                  <a:pt x="20839" y="6155"/>
                  <a:pt x="20807" y="6088"/>
                  <a:pt x="20676" y="5113"/>
                </a:cubicBezTo>
                <a:cubicBezTo>
                  <a:pt x="20607" y="4597"/>
                  <a:pt x="20521" y="4436"/>
                  <a:pt x="20333" y="4436"/>
                </a:cubicBezTo>
                <a:cubicBezTo>
                  <a:pt x="20011" y="4436"/>
                  <a:pt x="19742" y="4161"/>
                  <a:pt x="19742" y="3835"/>
                </a:cubicBezTo>
                <a:cubicBezTo>
                  <a:pt x="19742" y="3693"/>
                  <a:pt x="19676" y="3570"/>
                  <a:pt x="19597" y="3561"/>
                </a:cubicBezTo>
                <a:cubicBezTo>
                  <a:pt x="19518" y="3551"/>
                  <a:pt x="19377" y="3533"/>
                  <a:pt x="19280" y="3523"/>
                </a:cubicBezTo>
                <a:cubicBezTo>
                  <a:pt x="19183" y="3513"/>
                  <a:pt x="19088" y="3319"/>
                  <a:pt x="19071" y="3093"/>
                </a:cubicBezTo>
                <a:cubicBezTo>
                  <a:pt x="19033" y="2600"/>
                  <a:pt x="19028" y="2596"/>
                  <a:pt x="18587" y="2529"/>
                </a:cubicBezTo>
                <a:cubicBezTo>
                  <a:pt x="18361" y="2495"/>
                  <a:pt x="18225" y="2370"/>
                  <a:pt x="18195" y="2170"/>
                </a:cubicBezTo>
                <a:cubicBezTo>
                  <a:pt x="18165" y="1969"/>
                  <a:pt x="18044" y="1858"/>
                  <a:pt x="17851" y="1858"/>
                </a:cubicBezTo>
                <a:cubicBezTo>
                  <a:pt x="17689" y="1858"/>
                  <a:pt x="17308" y="1634"/>
                  <a:pt x="17003" y="1359"/>
                </a:cubicBezTo>
                <a:cubicBezTo>
                  <a:pt x="16632" y="1024"/>
                  <a:pt x="16309" y="859"/>
                  <a:pt x="16025" y="859"/>
                </a:cubicBezTo>
                <a:cubicBezTo>
                  <a:pt x="15592" y="859"/>
                  <a:pt x="15285" y="520"/>
                  <a:pt x="15408" y="177"/>
                </a:cubicBezTo>
                <a:cubicBezTo>
                  <a:pt x="15459" y="36"/>
                  <a:pt x="13863" y="0"/>
                  <a:pt x="7733" y="0"/>
                </a:cubicBezTo>
                <a:lnTo>
                  <a:pt x="6165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White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Fred Dixon</cp:lastModifiedBy>
  <cp:revision>2</cp:revision>
  <dcterms:modified xsi:type="dcterms:W3CDTF">2018-07-07T21:06:03Z</dcterms:modified>
</cp:coreProperties>
</file>