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78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AF1F-136A-4027-BA1D-AD3BF87DF62C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0ADB-3531-4034-9F8C-8CEA468A4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-2071734" y="785794"/>
            <a:ext cx="2071734" cy="1821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868" y="-500090"/>
            <a:ext cx="8572560" cy="32316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function check() </a:t>
            </a:r>
            <a:r>
              <a:rPr lang="en-US" sz="1400" b="1" u="sng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answer = document.getElementById("answer").value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if (answer.toLowerCase() === quiz[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].correctAnswer.toLocaleLowerCase())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    document.getElementById("print").innerHTML = "Answer is Correct";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}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else 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    document.getElementById("print").innerHTML = "Answer is Incorrect";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}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  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4429188" y="-357214"/>
            <a:ext cx="15502046" cy="5643602"/>
            <a:chOff x="-4429188" y="-285776"/>
            <a:chExt cx="15502046" cy="5643602"/>
          </a:xfrm>
        </p:grpSpPr>
        <p:sp>
          <p:nvSpPr>
            <p:cNvPr id="5" name="Rectangle 4"/>
            <p:cNvSpPr/>
            <p:nvPr/>
          </p:nvSpPr>
          <p:spPr>
            <a:xfrm>
              <a:off x="-3500494" y="2571744"/>
              <a:ext cx="2000264" cy="71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User</a:t>
              </a:r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-3571932" y="-285776"/>
              <a:ext cx="2714644" cy="107157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/>
            </a:p>
            <a:p>
              <a:pPr algn="ctr"/>
              <a:r>
                <a:rPr lang="en-US" sz="1200" b="1" dirty="0" smtClean="0"/>
                <a:t>Questions</a:t>
              </a:r>
            </a:p>
            <a:p>
              <a:pPr algn="ctr"/>
              <a:r>
                <a:rPr lang="en-US" sz="1050" b="1" dirty="0" smtClean="0"/>
                <a:t>1.(What is the capital of France?</a:t>
              </a:r>
              <a:r>
                <a:rPr lang="en-US" sz="1200" b="1" dirty="0" smtClean="0"/>
                <a:t>) (1 to n..)</a:t>
              </a:r>
            </a:p>
            <a:p>
              <a:pPr algn="ctr"/>
              <a:r>
                <a:rPr lang="en-US" sz="1200" b="1" dirty="0"/>
                <a:t>&lt;h1 id="test1"&gt;&lt;/h1&gt;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-3179023" y="1607331"/>
              <a:ext cx="1785950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-500098" y="-214338"/>
              <a:ext cx="2643206" cy="107157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/>
            </a:p>
            <a:p>
              <a:pPr algn="ctr"/>
              <a:endParaRPr lang="en-US" sz="1200" b="1" dirty="0" smtClean="0"/>
            </a:p>
            <a:p>
              <a:pPr algn="ctr"/>
              <a:r>
                <a:rPr lang="en-US" sz="1200" b="1" dirty="0" smtClean="0"/>
                <a:t>User Give Input Here</a:t>
              </a:r>
            </a:p>
            <a:p>
              <a:pPr algn="ctr"/>
              <a:r>
                <a:rPr lang="en-US" sz="1050" b="1" dirty="0" smtClean="0"/>
                <a:t>(Text Field</a:t>
              </a:r>
              <a:r>
                <a:rPr lang="en-US" sz="1200" b="1" dirty="0" smtClean="0"/>
                <a:t>)</a:t>
              </a:r>
            </a:p>
            <a:p>
              <a:pPr algn="ctr"/>
              <a:r>
                <a:rPr lang="en-US" sz="1200" b="1" dirty="0" smtClean="0"/>
                <a:t> &lt;</a:t>
              </a:r>
              <a:r>
                <a:rPr lang="en-US" sz="1200" b="1" dirty="0"/>
                <a:t>input type="text" </a:t>
              </a:r>
              <a:r>
                <a:rPr lang="en-US" sz="1200" b="1" dirty="0" smtClean="0"/>
                <a:t>   id</a:t>
              </a:r>
              <a:r>
                <a:rPr lang="en-US" sz="1200" b="1" dirty="0"/>
                <a:t>="answer"&gt;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-285784" y="1285860"/>
              <a:ext cx="2714644" cy="12144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/>
            </a:p>
            <a:p>
              <a:pPr algn="ctr"/>
              <a:endParaRPr lang="en-US" b="1" dirty="0" smtClean="0"/>
            </a:p>
            <a:p>
              <a:pPr algn="ctr"/>
              <a:endParaRPr lang="en-US" b="1" dirty="0" smtClean="0"/>
            </a:p>
            <a:p>
              <a:pPr algn="ctr"/>
              <a:r>
                <a:rPr lang="en-US" sz="1400" b="1" dirty="0" smtClean="0"/>
                <a:t>Check Answer</a:t>
              </a:r>
            </a:p>
            <a:p>
              <a:pPr algn="ctr"/>
              <a:r>
                <a:rPr lang="en-US" sz="1400" b="1" dirty="0" smtClean="0"/>
                <a:t>(create button )</a:t>
              </a:r>
            </a:p>
            <a:p>
              <a:pPr algn="ctr"/>
              <a:r>
                <a:rPr lang="en-US" sz="1400" b="1" dirty="0"/>
                <a:t>  </a:t>
              </a:r>
              <a:r>
                <a:rPr lang="en-US" sz="1050" b="1" dirty="0"/>
                <a:t>&lt;button type="submit" onclick="check()"&gt;Check Answer&lt;/button&gt;</a:t>
              </a:r>
              <a:endParaRPr lang="en-US" sz="1400" b="1" dirty="0"/>
            </a:p>
            <a:p>
              <a:endParaRPr lang="en-US" b="1" dirty="0"/>
            </a:p>
            <a:p>
              <a:endParaRPr lang="en-US" b="1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>
              <a:stCxn id="10" idx="4"/>
            </p:cNvCxnSpPr>
            <p:nvPr/>
          </p:nvCxnSpPr>
          <p:spPr>
            <a:xfrm rot="16200000" flipH="1">
              <a:off x="625050" y="1053687"/>
              <a:ext cx="428630" cy="35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-3786182" y="4143380"/>
              <a:ext cx="3786182" cy="12144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/>
            </a:p>
            <a:p>
              <a:pPr algn="ctr"/>
              <a:endParaRPr lang="en-US" b="1" dirty="0" smtClean="0"/>
            </a:p>
            <a:p>
              <a:pPr algn="ctr"/>
              <a:endParaRPr lang="en-US" b="1" dirty="0" smtClean="0"/>
            </a:p>
            <a:p>
              <a:pPr algn="ctr"/>
              <a:r>
                <a:rPr lang="en-US" sz="1400" b="1" dirty="0" smtClean="0"/>
                <a:t>Next </a:t>
              </a:r>
            </a:p>
            <a:p>
              <a:pPr algn="ctr"/>
              <a:r>
                <a:rPr lang="en-US" sz="1400" b="1" dirty="0" smtClean="0"/>
                <a:t>(create button )</a:t>
              </a:r>
            </a:p>
            <a:p>
              <a:r>
                <a:rPr lang="en-US" sz="1400" b="1" dirty="0"/>
                <a:t>  </a:t>
              </a:r>
              <a:r>
                <a:rPr lang="en-US" sz="1050" b="1" dirty="0"/>
                <a:t>&lt;button type="submit" onclick</a:t>
              </a:r>
              <a:r>
                <a:rPr lang="en-US" sz="1050" b="1" dirty="0" smtClean="0"/>
                <a:t>=“next()"&gt;</a:t>
              </a:r>
              <a:r>
                <a:rPr lang="en-US" sz="1050" b="1" dirty="0"/>
                <a:t>Check Answer&lt;/button&gt;</a:t>
              </a:r>
              <a:endParaRPr lang="en-US" sz="1400" b="1" dirty="0"/>
            </a:p>
            <a:p>
              <a:endParaRPr lang="en-US" b="1" dirty="0"/>
            </a:p>
            <a:p>
              <a:endParaRPr lang="en-US" b="1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0" y="4643446"/>
              <a:ext cx="32861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857356" y="571480"/>
              <a:ext cx="171451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286116" y="3357562"/>
              <a:ext cx="7786742" cy="17235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 </a:t>
              </a:r>
              <a:r>
                <a:rPr lang="en-US" sz="1600" b="1" dirty="0"/>
                <a:t>function next() </a:t>
              </a:r>
              <a:r>
                <a:rPr lang="en-US" sz="1600" b="1" dirty="0" smtClean="0"/>
                <a:t>{</a:t>
              </a:r>
            </a:p>
            <a:p>
              <a:endParaRPr lang="en-US" sz="1400" b="1" dirty="0"/>
            </a:p>
            <a:p>
              <a:r>
                <a:rPr lang="en-US" sz="1600" dirty="0"/>
                <a:t>  let </a:t>
              </a:r>
              <a:r>
                <a:rPr lang="en-US" sz="1600" dirty="0" err="1"/>
                <a:t>i</a:t>
              </a:r>
              <a:r>
                <a:rPr lang="en-US" sz="1600" dirty="0"/>
                <a:t> = 0</a:t>
              </a:r>
              <a:r>
                <a:rPr lang="en-US" sz="1600" dirty="0" smtClean="0"/>
                <a:t>;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>                document.getElementById("test1").innerHTML = " " + " Question " + (</a:t>
              </a:r>
              <a:r>
                <a:rPr lang="en-US" sz="1600" dirty="0" err="1"/>
                <a:t>i</a:t>
              </a:r>
              <a:r>
                <a:rPr lang="en-US" sz="1600" dirty="0"/>
                <a:t> + 1) + ". " + quiz[</a:t>
              </a:r>
              <a:r>
                <a:rPr lang="en-US" sz="1600" dirty="0" err="1"/>
                <a:t>i</a:t>
              </a:r>
              <a:r>
                <a:rPr lang="en-US" sz="1600" dirty="0"/>
                <a:t>].question;</a:t>
              </a:r>
            </a:p>
            <a:p>
              <a:r>
                <a:rPr lang="en-US" sz="1600" dirty="0"/>
                <a:t>            }</a:t>
              </a:r>
            </a:p>
            <a:p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>
            <a:xfrm rot="16200000" flipV="1">
              <a:off x="-6107981" y="2250273"/>
              <a:ext cx="4286280" cy="3571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" idx="2"/>
            </p:cNvCxnSpPr>
            <p:nvPr/>
          </p:nvCxnSpPr>
          <p:spPr>
            <a:xfrm flipV="1">
              <a:off x="-4143436" y="250009"/>
              <a:ext cx="571504" cy="3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10800000">
              <a:off x="0" y="4929198"/>
              <a:ext cx="32146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85720" y="4274114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Request for next question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120" y="491705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 for next question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4429188" y="3143248"/>
              <a:ext cx="10715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</a:p>
            <a:p>
              <a:r>
                <a:rPr lang="en-US" dirty="0" smtClean="0"/>
                <a:t> question </a:t>
              </a:r>
            </a:p>
            <a:p>
              <a:r>
                <a:rPr lang="en-US" dirty="0" smtClean="0"/>
                <a:t>For</a:t>
              </a:r>
            </a:p>
            <a:p>
              <a:r>
                <a:rPr lang="en-US" dirty="0" smtClean="0"/>
                <a:t> display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0" y="857233"/>
              <a:ext cx="71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3108" y="500042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Check() call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50" idx="1"/>
            </p:cNvCxnSpPr>
            <p:nvPr/>
          </p:nvCxnSpPr>
          <p:spPr>
            <a:xfrm rot="10800000" flipV="1">
              <a:off x="2214546" y="1115736"/>
              <a:ext cx="1357322" cy="45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571768" y="1357298"/>
              <a:ext cx="1071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Correct/  Incorrect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0" y="2928934"/>
              <a:ext cx="2786050" cy="12144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 b="1" dirty="0" smtClean="0"/>
            </a:p>
            <a:p>
              <a:r>
                <a:rPr lang="en-US" sz="1400" b="1" dirty="0" smtClean="0"/>
                <a:t>Correct/Incorrect display here</a:t>
              </a:r>
              <a:endParaRPr lang="en-US" sz="1400" b="1" dirty="0"/>
            </a:p>
            <a:p>
              <a:r>
                <a:rPr lang="en-US" sz="1400" b="1" dirty="0"/>
                <a:t> &lt;</a:t>
              </a:r>
              <a:r>
                <a:rPr lang="en-US" sz="1400" b="1" dirty="0" smtClean="0"/>
                <a:t>h2 id</a:t>
              </a:r>
              <a:r>
                <a:rPr lang="en-US" sz="1400" b="1" dirty="0"/>
                <a:t>="print"&gt;&lt;/h2&gt;</a:t>
              </a:r>
            </a:p>
            <a:p>
              <a:r>
                <a:rPr lang="en-US" dirty="0"/>
                <a:t/>
              </a:r>
              <a:br>
                <a:rPr lang="en-US" dirty="0"/>
              </a:br>
              <a:endParaRPr lang="en-US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5400000">
              <a:off x="1000100" y="271462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>
              <a:off x="-2785320" y="371395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364" y="285728"/>
            <a:ext cx="4714908" cy="928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 const quiz = [{ question: "What is the capital of France?", </a:t>
            </a:r>
            <a:r>
              <a:rPr lang="en-US" sz="1100" dirty="0" err="1"/>
              <a:t>correctAnswer</a:t>
            </a:r>
            <a:r>
              <a:rPr lang="en-US" sz="1100" dirty="0"/>
              <a:t>: "Paris" </a:t>
            </a: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82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2024-09-19T06:15:05Z</dcterms:created>
  <dcterms:modified xsi:type="dcterms:W3CDTF">2024-09-19T07:26:12Z</dcterms:modified>
</cp:coreProperties>
</file>