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3" r:id="rId5"/>
    <p:sldId id="258" r:id="rId6"/>
    <p:sldId id="259" r:id="rId7"/>
    <p:sldId id="260" r:id="rId8"/>
    <p:sldId id="26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ghna Kamal"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92"/>
    <p:restoredTop sz="94648"/>
  </p:normalViewPr>
  <p:slideViewPr>
    <p:cSldViewPr snapToGrid="0">
      <p:cViewPr>
        <p:scale>
          <a:sx n="102" d="100"/>
          <a:sy n="102" d="100"/>
        </p:scale>
        <p:origin x="-498"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7-13T09:41:27.249" idx="2">
    <p:pos x="6000" y="100"/>
    <p:text>&lt;Please enter your team name here&gt; instead of &lt;Name of team/solution&gt;</p:text>
  </p:cm>
  <p:cm authorId="0" dt="2017-07-13T09:41:57.767" idx="1">
    <p:pos x="6000" y="0"/>
    <p:text>&lt;Enter your theme&gt; instead of &lt;Theme name where your idea aligns&gt;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7-13T09:42:29.526" idx="4">
    <p:pos x="6000" y="100"/>
    <p:text>How does it solve the problem?</p:text>
  </p:cm>
  <p:cm authorId="0" dt="2017-07-13T09:43:17.005" idx="3">
    <p:pos x="6000" y="0"/>
    <p:text>What are the tools/ technology platforms you will use for implementation?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7-13T09:43:42.018" idx="5">
    <p:pos x="6000" y="0"/>
    <p:text>How does your solution work?</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7-13T09:44:22.485" idx="6">
    <p:pos x="6000" y="0"/>
    <p:text>Why is your solution better than existing solution (if any)?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 name="Shape 94"/>
          <p:cNvSpPr txBox="1">
            <a:spLocks noGrp="1"/>
          </p:cNvSpPr>
          <p:nvPr>
            <p:ph type="dt" idx="10"/>
          </p:nvPr>
        </p:nvSpPr>
        <p:spPr>
          <a:xfrm>
            <a:off x="3884612" y="0"/>
            <a:ext cx="2971799" cy="4572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July 13, 2017</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Shape 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Shape 1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lang="en-US"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Is there a clear pain-point their idea is addressing? Does their idea clearly meet the needs of this pain point? </a:t>
            </a: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 name="Shape 11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lang="en-US"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To what degree is the solution a viable technical solution that promotes a great user experience? </a:t>
            </a: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 name="Shape 12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lang="en-US"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 name="Shape 13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lang="en-US"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SzPct val="25000"/>
              <a:buNone/>
            </a:pP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 name="Shape 14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lang="en-US"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Graphic - Light">
    <p:bg>
      <p:bgPr>
        <a:solidFill>
          <a:srgbClr val="F7F7F7"/>
        </a:solidFill>
        <a:effectLst/>
      </p:bgPr>
    </p:bg>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164592" y="3217935"/>
            <a:ext cx="3124199" cy="170816"/>
          </a:xfrm>
          <a:prstGeom prst="rect">
            <a:avLst/>
          </a:prstGeom>
          <a:noFill/>
          <a:ln>
            <a:noFill/>
          </a:ln>
        </p:spPr>
        <p:txBody>
          <a:bodyPr lIns="91425" tIns="91425" rIns="91425" bIns="91425" anchor="t" anchorCtr="0"/>
          <a:lstStyle>
            <a:lvl1pPr marL="115570" marR="0" lvl="0" indent="-115570" algn="l" rtl="0">
              <a:spcBef>
                <a:spcPts val="180"/>
              </a:spcBef>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07950" algn="l" rtl="0">
              <a:spcBef>
                <a:spcPts val="56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7620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 name="Shape 18"/>
          <p:cNvSpPr txBox="1">
            <a:spLocks noGrp="1"/>
          </p:cNvSpPr>
          <p:nvPr>
            <p:ph type="dt" idx="10"/>
          </p:nvPr>
        </p:nvSpPr>
        <p:spPr>
          <a:xfrm>
            <a:off x="164592" y="2918460"/>
            <a:ext cx="3123564" cy="273843"/>
          </a:xfrm>
          <a:prstGeom prst="rect">
            <a:avLst/>
          </a:prstGeom>
          <a:noFill/>
          <a:ln>
            <a:noFill/>
          </a:ln>
        </p:spPr>
        <p:txBody>
          <a:bodyPr lIns="91425" tIns="91425" rIns="91425" bIns="91425" anchor="b" anchorCtr="0"/>
          <a:lstStyle>
            <a:lvl1pPr marL="0" marR="0" lvl="0" indent="0" algn="l" rtl="0">
              <a:spcBef>
                <a:spcPts val="0"/>
              </a:spcBef>
              <a:buNone/>
              <a:defRPr sz="9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 name="Shape 19"/>
          <p:cNvSpPr txBox="1">
            <a:spLocks noGrp="1"/>
          </p:cNvSpPr>
          <p:nvPr>
            <p:ph type="subTitle" idx="2"/>
          </p:nvPr>
        </p:nvSpPr>
        <p:spPr>
          <a:xfrm>
            <a:off x="164592" y="2469416"/>
            <a:ext cx="5799530" cy="498724"/>
          </a:xfrm>
          <a:prstGeom prst="rect">
            <a:avLst/>
          </a:prstGeom>
          <a:noFill/>
          <a:ln>
            <a:noFill/>
          </a:ln>
        </p:spPr>
        <p:txBody>
          <a:bodyPr lIns="91425" tIns="91425" rIns="91425" bIns="91425" anchor="t" anchorCtr="0"/>
          <a:lstStyle>
            <a:lvl1pPr marL="0" marR="0" lvl="0" indent="0" algn="l" rtl="0">
              <a:lnSpc>
                <a:spcPct val="80000"/>
              </a:lnSpc>
              <a:spcBef>
                <a:spcPts val="280"/>
              </a:spcBef>
              <a:buClr>
                <a:schemeClr val="dk1"/>
              </a:buClr>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342900" marR="0" lvl="1" indent="-12700" algn="ctr" rtl="0">
              <a:spcBef>
                <a:spcPts val="300"/>
              </a:spcBef>
              <a:buClr>
                <a:schemeClr val="dk1"/>
              </a:buClr>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685800" marR="0" lvl="2" indent="-12700" algn="ctr" rtl="0">
              <a:spcBef>
                <a:spcPts val="270"/>
              </a:spcBef>
              <a:buClr>
                <a:schemeClr val="dk1"/>
              </a:buClr>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028700" marR="0" lvl="3" indent="-12700" algn="ctr" rtl="0">
              <a:spcBef>
                <a:spcPts val="24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371600" marR="0" lvl="4" indent="-12700" algn="ctr" rtl="0">
              <a:spcBef>
                <a:spcPts val="24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1714500" marR="0" lvl="5" indent="-12700" algn="ctr" rtl="0">
              <a:spcBef>
                <a:spcPts val="24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057400" marR="0" lvl="6" indent="-12700" algn="ctr" rtl="0">
              <a:spcBef>
                <a:spcPts val="24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400300" marR="0" lvl="7" indent="-12700" algn="ctr" rtl="0">
              <a:spcBef>
                <a:spcPts val="24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2743200" marR="0" lvl="8" indent="-12700" algn="ctr" rtl="0">
              <a:spcBef>
                <a:spcPts val="24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 name="Shape 20"/>
          <p:cNvSpPr txBox="1">
            <a:spLocks noGrp="1"/>
          </p:cNvSpPr>
          <p:nvPr>
            <p:ph type="ctrTitle"/>
          </p:nvPr>
        </p:nvSpPr>
        <p:spPr>
          <a:xfrm>
            <a:off x="164592" y="1034228"/>
            <a:ext cx="5799530" cy="1421927"/>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Calibri" panose="020F0502020204030204"/>
              <a:buNone/>
              <a:defRPr sz="5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pic>
        <p:nvPicPr>
          <p:cNvPr id="21" name="Shape 21"/>
          <p:cNvPicPr preferRelativeResize="0"/>
          <p:nvPr/>
        </p:nvPicPr>
        <p:blipFill rotWithShape="1">
          <a:blip r:embed="rId2"/>
          <a:srcRect/>
          <a:stretch>
            <a:fillRect/>
          </a:stretch>
        </p:blipFill>
        <p:spPr>
          <a:xfrm>
            <a:off x="256032" y="4480560"/>
            <a:ext cx="1745990" cy="3086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792288" y="3600450"/>
            <a:ext cx="5486399" cy="425053"/>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74" name="Shape 74"/>
          <p:cNvSpPr>
            <a:spLocks noGrp="1"/>
          </p:cNvSpPr>
          <p:nvPr>
            <p:ph type="pic" idx="2"/>
          </p:nvPr>
        </p:nvSpPr>
        <p:spPr>
          <a:xfrm>
            <a:off x="1792288" y="459581"/>
            <a:ext cx="5486399" cy="3086099"/>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560"/>
              </a:spcBef>
              <a:buClr>
                <a:schemeClr val="dk1"/>
              </a:buClr>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480"/>
              </a:spcBef>
              <a:buClr>
                <a:schemeClr val="dk1"/>
              </a:buClr>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4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4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4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4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4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4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5" name="Shape 75"/>
          <p:cNvSpPr txBox="1">
            <a:spLocks noGrp="1"/>
          </p:cNvSpPr>
          <p:nvPr>
            <p:ph type="body" idx="1"/>
          </p:nvPr>
        </p:nvSpPr>
        <p:spPr>
          <a:xfrm>
            <a:off x="1792288" y="4025505"/>
            <a:ext cx="5486399" cy="603647"/>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24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2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Shape 76"/>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Shape 77"/>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Shape 78"/>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81" name="Shape 81"/>
          <p:cNvSpPr txBox="1">
            <a:spLocks noGrp="1"/>
          </p:cNvSpPr>
          <p:nvPr>
            <p:ph type="body" idx="1"/>
          </p:nvPr>
        </p:nvSpPr>
        <p:spPr>
          <a:xfrm rot="5400000">
            <a:off x="2874763" y="-1217413"/>
            <a:ext cx="3394472"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07950" algn="l" rtl="0">
              <a:spcBef>
                <a:spcPts val="56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7620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Shape 82"/>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Shape 8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Shape 84"/>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rot="5400000">
            <a:off x="5463777" y="1371600"/>
            <a:ext cx="4388643"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87" name="Shape 87"/>
          <p:cNvSpPr txBox="1">
            <a:spLocks noGrp="1"/>
          </p:cNvSpPr>
          <p:nvPr>
            <p:ph type="body" idx="1"/>
          </p:nvPr>
        </p:nvSpPr>
        <p:spPr>
          <a:xfrm rot="5400000">
            <a:off x="1272778" y="-609598"/>
            <a:ext cx="4388643"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07950" algn="l" rtl="0">
              <a:spcBef>
                <a:spcPts val="56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7620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Shape 88"/>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Shape 89"/>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Shape 90"/>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
        <p:nvSpPr>
          <p:cNvPr id="23" name="Shape 23"/>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Shape 24"/>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Shape 25"/>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1597819"/>
            <a:ext cx="7772400" cy="1102518"/>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8" name="Shape 28"/>
          <p:cNvSpPr txBox="1">
            <a:spLocks noGrp="1"/>
          </p:cNvSpPr>
          <p:nvPr>
            <p:ph type="subTitle" idx="1"/>
          </p:nvPr>
        </p:nvSpPr>
        <p:spPr>
          <a:xfrm>
            <a:off x="1371600" y="2914650"/>
            <a:ext cx="6400799" cy="1314449"/>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ctr" rtl="0">
              <a:spcBef>
                <a:spcPts val="560"/>
              </a:spcBef>
              <a:buClr>
                <a:srgbClr val="888888"/>
              </a:buClr>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914400" marR="0" lvl="2" indent="0" algn="ctr" rtl="0">
              <a:spcBef>
                <a:spcPts val="480"/>
              </a:spcBef>
              <a:buClr>
                <a:srgbClr val="888888"/>
              </a:buClr>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371600" marR="0" lvl="3" indent="0" algn="ctr" rtl="0">
              <a:spcBef>
                <a:spcPts val="400"/>
              </a:spcBef>
              <a:buClr>
                <a:srgbClr val="888888"/>
              </a:buClr>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1828800" marR="0" lvl="4" indent="0" algn="ctr" rtl="0">
              <a:spcBef>
                <a:spcPts val="400"/>
              </a:spcBef>
              <a:buClr>
                <a:srgbClr val="888888"/>
              </a:buClr>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286000" marR="0" lvl="5" indent="0" algn="ctr" rtl="0">
              <a:spcBef>
                <a:spcPts val="400"/>
              </a:spcBef>
              <a:buClr>
                <a:srgbClr val="888888"/>
              </a:buClr>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2743200" marR="0" lvl="6" indent="0" algn="ctr" rtl="0">
              <a:spcBef>
                <a:spcPts val="400"/>
              </a:spcBef>
              <a:buClr>
                <a:srgbClr val="888888"/>
              </a:buClr>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200400" marR="0" lvl="7" indent="0" algn="ctr" rtl="0">
              <a:spcBef>
                <a:spcPts val="400"/>
              </a:spcBef>
              <a:buClr>
                <a:srgbClr val="888888"/>
              </a:buClr>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3657600" marR="0" lvl="8" indent="0" algn="ctr" rtl="0">
              <a:spcBef>
                <a:spcPts val="400"/>
              </a:spcBef>
              <a:buClr>
                <a:srgbClr val="888888"/>
              </a:buClr>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29" name="Shape 29"/>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 name="Shape 30"/>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Shape 31"/>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4" name="Shape 34"/>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07950" algn="l" rtl="0">
              <a:spcBef>
                <a:spcPts val="56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7620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 name="Shape 35"/>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 name="Shape 36"/>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7" name="Shape 37"/>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722312" y="3305176"/>
            <a:ext cx="7772400" cy="102155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panose="020F0502020204030204"/>
              <a:buNone/>
              <a:defRPr sz="4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40" name="Shape 40"/>
          <p:cNvSpPr txBox="1">
            <a:spLocks noGrp="1"/>
          </p:cNvSpPr>
          <p:nvPr>
            <p:ph type="body" idx="1"/>
          </p:nvPr>
        </p:nvSpPr>
        <p:spPr>
          <a:xfrm>
            <a:off x="722312" y="2180034"/>
            <a:ext cx="7772400" cy="112514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360"/>
              </a:spcBef>
              <a:buClr>
                <a:srgbClr val="888888"/>
              </a:buClr>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32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280"/>
              </a:spcBef>
              <a:buClr>
                <a:srgbClr val="888888"/>
              </a:buClr>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280"/>
              </a:spcBef>
              <a:buClr>
                <a:srgbClr val="888888"/>
              </a:buClr>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280"/>
              </a:spcBef>
              <a:buClr>
                <a:srgbClr val="888888"/>
              </a:buClr>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280"/>
              </a:spcBef>
              <a:buClr>
                <a:srgbClr val="888888"/>
              </a:buClr>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280"/>
              </a:spcBef>
              <a:buClr>
                <a:srgbClr val="888888"/>
              </a:buClr>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280"/>
              </a:spcBef>
              <a:buClr>
                <a:srgbClr val="888888"/>
              </a:buClr>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41" name="Shape 41"/>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 name="Shape 42"/>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 name="Shape 43"/>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46" name="Shape 46"/>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3335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7" name="Shape 47"/>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3335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8" name="Shape 48"/>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9" name="Shape 49"/>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0" name="Shape 50"/>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53" name="Shape 53"/>
          <p:cNvSpPr txBox="1">
            <a:spLocks noGrp="1"/>
          </p:cNvSpPr>
          <p:nvPr>
            <p:ph type="body" idx="1"/>
          </p:nvPr>
        </p:nvSpPr>
        <p:spPr>
          <a:xfrm>
            <a:off x="457200" y="1151334"/>
            <a:ext cx="4040187" cy="479821"/>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400"/>
              </a:spcBef>
              <a:buClr>
                <a:schemeClr val="dk1"/>
              </a:buClr>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360"/>
              </a:spcBef>
              <a:buClr>
                <a:schemeClr val="dk1"/>
              </a:buClr>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Shape 54"/>
          <p:cNvSpPr txBox="1">
            <a:spLocks noGrp="1"/>
          </p:cNvSpPr>
          <p:nvPr>
            <p:ph type="body" idx="2"/>
          </p:nvPr>
        </p:nvSpPr>
        <p:spPr>
          <a:xfrm>
            <a:off x="457200" y="1631155"/>
            <a:ext cx="4040187" cy="2963465"/>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5875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Shape 55"/>
          <p:cNvSpPr txBox="1">
            <a:spLocks noGrp="1"/>
          </p:cNvSpPr>
          <p:nvPr>
            <p:ph type="body" idx="3"/>
          </p:nvPr>
        </p:nvSpPr>
        <p:spPr>
          <a:xfrm>
            <a:off x="4645026" y="1151334"/>
            <a:ext cx="4041774" cy="479821"/>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400"/>
              </a:spcBef>
              <a:buClr>
                <a:schemeClr val="dk1"/>
              </a:buClr>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360"/>
              </a:spcBef>
              <a:buClr>
                <a:schemeClr val="dk1"/>
              </a:buClr>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32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6" name="Shape 56"/>
          <p:cNvSpPr txBox="1">
            <a:spLocks noGrp="1"/>
          </p:cNvSpPr>
          <p:nvPr>
            <p:ph type="body" idx="4"/>
          </p:nvPr>
        </p:nvSpPr>
        <p:spPr>
          <a:xfrm>
            <a:off x="4645026" y="1631155"/>
            <a:ext cx="4041774" cy="2963465"/>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5875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14300" algn="l" rtl="0">
              <a:spcBef>
                <a:spcPts val="36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27000" algn="l" rtl="0">
              <a:spcBef>
                <a:spcPts val="320"/>
              </a:spcBef>
              <a:buClr>
                <a:schemeClr val="dk1"/>
              </a:buClr>
              <a:buSzPct val="1000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7" name="Shape 57"/>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Shape 58"/>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Shape 59"/>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2" name="Shape 62"/>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3" name="Shape 6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Shape 64"/>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2" y="204786"/>
            <a:ext cx="3008313" cy="871538"/>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7" name="Shape 67"/>
          <p:cNvSpPr txBox="1">
            <a:spLocks noGrp="1"/>
          </p:cNvSpPr>
          <p:nvPr>
            <p:ph type="body" idx="1"/>
          </p:nvPr>
        </p:nvSpPr>
        <p:spPr>
          <a:xfrm>
            <a:off x="3575050" y="204789"/>
            <a:ext cx="5111750" cy="4389834"/>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07950" algn="l" rtl="0">
              <a:spcBef>
                <a:spcPts val="56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7620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Shape 68"/>
          <p:cNvSpPr txBox="1">
            <a:spLocks noGrp="1"/>
          </p:cNvSpPr>
          <p:nvPr>
            <p:ph type="body" idx="2"/>
          </p:nvPr>
        </p:nvSpPr>
        <p:spPr>
          <a:xfrm>
            <a:off x="457202" y="1076328"/>
            <a:ext cx="3008313" cy="3518296"/>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24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2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180"/>
              </a:spcBef>
              <a:buClr>
                <a:schemeClr val="dk1"/>
              </a:buClr>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Shape 69"/>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Shape 70"/>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1" name="Shape 71"/>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1" name="Shape 11"/>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742950" marR="0" lvl="1" indent="-107950" algn="l" rtl="0">
              <a:spcBef>
                <a:spcPts val="56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76200" algn="l" rtl="0">
              <a:spcBef>
                <a:spcPts val="48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01600" algn="l" rtl="0">
              <a:spcBef>
                <a:spcPts val="4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Shape 12"/>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Shape 1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Shape 14"/>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15" name="Shape 15"/>
          <p:cNvSpPr/>
          <p:nvPr/>
        </p:nvSpPr>
        <p:spPr>
          <a:xfrm>
            <a:off x="130683" y="137332"/>
            <a:ext cx="8882632" cy="4868834"/>
          </a:xfrm>
          <a:prstGeom prst="rect">
            <a:avLst/>
          </a:prstGeom>
          <a:solidFill>
            <a:schemeClr val="lt1"/>
          </a:solidFill>
          <a:ln>
            <a:noFill/>
          </a:ln>
        </p:spPr>
        <p:txBody>
          <a:bodyPr lIns="91425" tIns="45700" rIns="91425" bIns="45700" anchor="ctr" anchorCtr="0">
            <a:noAutofit/>
          </a:bodyPr>
          <a:lstStyle/>
          <a:p>
            <a:pPr marL="285750" marR="0" lvl="0" indent="-285750" algn="ctr" rtl="0">
              <a:spcBef>
                <a:spcPts val="0"/>
              </a:spcBef>
              <a:buClr>
                <a:schemeClr val="accent6"/>
              </a:buClr>
              <a:buFont typeface="Noto Sans Symbols"/>
              <a:buNone/>
            </a:pPr>
            <a:endParaRPr sz="1600" b="1" i="0" u="none" strike="noStrike" cap="none">
              <a:solidFill>
                <a:srgbClr val="595959"/>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9" Type="http://schemas.openxmlformats.org/officeDocument/2006/relationships/comments" Target="../comments/comment1.xml"/><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themeOverride" Target="../theme/themeOverride2.xml"/><Relationship Id="rId5" Type="http://schemas.openxmlformats.org/officeDocument/2006/relationships/image" Target="../media/image7.jpeg"/><Relationship Id="rId4" Type="http://schemas.openxmlformats.org/officeDocument/2006/relationships/image" Target="../media/image3.jpeg"/><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jpeg"/><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3.xml"/><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jpeg"/><Relationship Id="rId3" Type="http://schemas.openxmlformats.org/officeDocument/2006/relationships/image" Target="../media/image7.jpeg"/><Relationship Id="rId2" Type="http://schemas.openxmlformats.org/officeDocument/2006/relationships/image" Target="../media/image10.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4.xml"/><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jpeg"/><Relationship Id="rId3" Type="http://schemas.openxmlformats.org/officeDocument/2006/relationships/image" Target="../media/image7.jpeg"/><Relationship Id="rId2" Type="http://schemas.openxmlformats.org/officeDocument/2006/relationships/image" Target="../media/image11.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hemeOverride" Target="../theme/themeOverride3.xml"/><Relationship Id="rId5" Type="http://schemas.openxmlformats.org/officeDocument/2006/relationships/image" Target="../media/image3.jpeg"/><Relationship Id="rId4" Type="http://schemas.openxmlformats.org/officeDocument/2006/relationships/image" Target="../media/image4.jpeg"/><Relationship Id="rId3" Type="http://schemas.openxmlformats.org/officeDocument/2006/relationships/image" Target="../media/image7.jpeg"/><Relationship Id="rId2" Type="http://schemas.openxmlformats.org/officeDocument/2006/relationships/image" Target="../media/image12.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l="-1000" r="-1000"/>
          </a:stretch>
        </a:blipFill>
        <a:effectLst/>
      </p:bgPr>
    </p:bg>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1662137" y="3204974"/>
            <a:ext cx="5624488" cy="1016982"/>
          </a:xfrm>
          <a:prstGeom prst="rect">
            <a:avLst/>
          </a:prstGeom>
          <a:noFill/>
          <a:ln>
            <a:noFill/>
          </a:ln>
        </p:spPr>
        <p:txBody>
          <a:bodyPr lIns="91425" tIns="45700" rIns="91425" bIns="45700" anchor="t" anchorCtr="0">
            <a:noAutofit/>
          </a:bodyPr>
          <a:lstStyle/>
          <a:p>
            <a:pPr algn="ctr">
              <a:buSzPct val="25000"/>
            </a:pPr>
            <a:r>
              <a:rPr lang="en-US" sz="4000" u="none" strike="noStrike" cap="none" dirty="0" err="1" smtClean="0">
                <a:solidFill>
                  <a:schemeClr val="accent6">
                    <a:lumMod val="75000"/>
                  </a:schemeClr>
                </a:solidFill>
                <a:latin typeface="Mark Offc For MC Light" charset="0"/>
                <a:ea typeface="Mark Offc For MC Light" charset="0"/>
                <a:cs typeface="Mark Offc For MC Light" charset="0"/>
                <a:sym typeface="Calibri" panose="020F0502020204030204"/>
              </a:rPr>
              <a:t>Makovation</a:t>
            </a:r>
            <a:br>
              <a:rPr lang="en-US" sz="4000" u="none" strike="noStrike" cap="none" dirty="0" smtClean="0">
                <a:solidFill>
                  <a:schemeClr val="accent6">
                    <a:lumMod val="75000"/>
                  </a:schemeClr>
                </a:solidFill>
                <a:latin typeface="Mark Offc For MC Light" charset="0"/>
                <a:ea typeface="Mark Offc For MC Light" charset="0"/>
                <a:cs typeface="Mark Offc For MC Light" charset="0"/>
                <a:sym typeface="Calibri" panose="020F0502020204030204"/>
              </a:rPr>
            </a:br>
            <a:r>
              <a:rPr lang="en-US" sz="4000" dirty="0" smtClean="0">
                <a:solidFill>
                  <a:srgbClr val="FF0000"/>
                </a:solidFill>
                <a:latin typeface="Mark Offc For MC Light" charset="0"/>
                <a:ea typeface="Mark Offc For MC Light" charset="0"/>
                <a:cs typeface="Mark Offc For MC Light" charset="0"/>
              </a:rPr>
              <a:t>#</a:t>
            </a:r>
            <a:r>
              <a:rPr lang="en-US" sz="4000" dirty="0" err="1" smtClean="0">
                <a:solidFill>
                  <a:srgbClr val="FF0000"/>
                </a:solidFill>
                <a:latin typeface="Mark Offc For MC Light" charset="0"/>
                <a:ea typeface="Mark Offc For MC Light" charset="0"/>
                <a:cs typeface="Mark Offc For MC Light" charset="0"/>
              </a:rPr>
              <a:t>makeithappen</a:t>
            </a:r>
            <a:endParaRPr lang="en-US" sz="4000" u="none" strike="noStrike" cap="none" dirty="0">
              <a:solidFill>
                <a:schemeClr val="accent6">
                  <a:lumMod val="75000"/>
                </a:schemeClr>
              </a:solidFill>
              <a:latin typeface="Mark Offc For MC Light" charset="0"/>
              <a:ea typeface="Mark Offc For MC Light" charset="0"/>
              <a:cs typeface="Mark Offc For MC Light" charset="0"/>
              <a:sym typeface="Calibri" panose="020F0502020204030204"/>
            </a:endParaRPr>
          </a:p>
        </p:txBody>
      </p:sp>
      <p:sp>
        <p:nvSpPr>
          <p:cNvPr id="99" name="Shape 99"/>
          <p:cNvSpPr txBox="1"/>
          <p:nvPr/>
        </p:nvSpPr>
        <p:spPr>
          <a:xfrm>
            <a:off x="2737063" y="3789737"/>
            <a:ext cx="2935076" cy="70273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SzPct val="25000"/>
              <a:buNone/>
            </a:pPr>
            <a:endParaRPr lang="en-US" sz="2000" u="none" strike="noStrike" cap="none" dirty="0">
              <a:solidFill>
                <a:srgbClr val="FF0000"/>
              </a:solidFill>
              <a:latin typeface="Mark Offc For MC Light" charset="0"/>
              <a:ea typeface="Mark Offc For MC Light" charset="0"/>
              <a:cs typeface="Mark Offc For MC Light" charset="0"/>
              <a:sym typeface="Calibri" panose="020F0502020204030204"/>
            </a:endParaRPr>
          </a:p>
        </p:txBody>
      </p:sp>
      <p:pic>
        <p:nvPicPr>
          <p:cNvPr id="1027" name="Picture 3" descr="C:\Users\Debadri\Download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034" y="2498015"/>
            <a:ext cx="670443" cy="6459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ebadri\Download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710" y="2535479"/>
            <a:ext cx="954249" cy="5709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makovation"/>
          <p:cNvPicPr>
            <a:picLocks noChangeAspect="1"/>
          </p:cNvPicPr>
          <p:nvPr/>
        </p:nvPicPr>
        <p:blipFill>
          <a:blip r:embed="rId4"/>
          <a:stretch>
            <a:fillRect/>
          </a:stretch>
        </p:blipFill>
        <p:spPr>
          <a:xfrm>
            <a:off x="3831590" y="1012190"/>
            <a:ext cx="1179830" cy="948055"/>
          </a:xfrm>
          <a:prstGeom prst="rect">
            <a:avLst/>
          </a:prstGeom>
        </p:spPr>
      </p:pic>
    </p:spTree>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l="-1000" r="-1000"/>
          </a:stretch>
        </a:blipFill>
        <a:effectLst/>
      </p:bgPr>
    </p:bg>
    <p:spTree>
      <p:nvGrpSpPr>
        <p:cNvPr id="1" name="Shape 105"/>
        <p:cNvGrpSpPr/>
        <p:nvPr/>
      </p:nvGrpSpPr>
      <p:grpSpPr>
        <a:xfrm>
          <a:off x="0" y="0"/>
          <a:ext cx="0" cy="0"/>
          <a:chOff x="0" y="0"/>
          <a:chExt cx="0" cy="0"/>
        </a:xfrm>
      </p:grpSpPr>
      <p:sp>
        <p:nvSpPr>
          <p:cNvPr id="106" name="Shape 106"/>
          <p:cNvSpPr/>
          <p:nvPr/>
        </p:nvSpPr>
        <p:spPr>
          <a:xfrm>
            <a:off x="1496734" y="489929"/>
            <a:ext cx="6890029" cy="753084"/>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2800" u="none" strike="noStrike" cap="none" dirty="0">
                <a:solidFill>
                  <a:schemeClr val="tx2"/>
                </a:solidFill>
                <a:latin typeface="Mark Offc For MC Light" charset="0"/>
                <a:ea typeface="Mark Offc For MC Light" charset="0"/>
                <a:cs typeface="Mark Offc For MC Light" charset="0"/>
                <a:sym typeface="Calibri" panose="020F0502020204030204"/>
              </a:rPr>
              <a:t>&lt;Please provide your team name here&gt;</a:t>
            </a:r>
            <a:endParaRPr lang="en-US" sz="2800" u="none" strike="noStrike" cap="none" dirty="0">
              <a:solidFill>
                <a:schemeClr val="tx2"/>
              </a:solidFill>
              <a:latin typeface="Mark Offc For MC Light" charset="0"/>
              <a:ea typeface="Mark Offc For MC Light" charset="0"/>
              <a:cs typeface="Mark Offc For MC Light" charset="0"/>
              <a:sym typeface="Calibri" panose="020F0502020204030204"/>
            </a:endParaRPr>
          </a:p>
          <a:p>
            <a:pPr marL="0" marR="0" lvl="0" indent="0" algn="l" rtl="0">
              <a:lnSpc>
                <a:spcPct val="100000"/>
              </a:lnSpc>
              <a:spcBef>
                <a:spcPts val="0"/>
              </a:spcBef>
              <a:spcAft>
                <a:spcPts val="0"/>
              </a:spcAft>
              <a:buClr>
                <a:srgbClr val="7F7F7F"/>
              </a:buClr>
              <a:buSzPct val="25000"/>
              <a:buFont typeface="Calibri" panose="020F0502020204030204"/>
              <a:buNone/>
            </a:pPr>
            <a:r>
              <a:rPr lang="en-US" sz="2000" i="1" u="none" strike="noStrike" cap="none" dirty="0">
                <a:solidFill>
                  <a:schemeClr val="tx2"/>
                </a:solidFill>
                <a:latin typeface="Mark Offc For MC Light" charset="0"/>
                <a:ea typeface="Mark Offc For MC Light" charset="0"/>
                <a:cs typeface="Mark Offc For MC Light" charset="0"/>
                <a:sym typeface="Calibri" panose="020F0502020204030204"/>
              </a:rPr>
              <a:t>Executive pitch</a:t>
            </a:r>
            <a:endParaRPr sz="1400" b="0" i="1" u="none" strike="noStrike" cap="none" dirty="0">
              <a:solidFill>
                <a:schemeClr val="dk1"/>
              </a:solidFill>
              <a:sym typeface="Arial" panose="020B0604020202020204"/>
            </a:endParaRPr>
          </a:p>
        </p:txBody>
      </p:sp>
      <p:sp>
        <p:nvSpPr>
          <p:cNvPr id="107" name="Shape 107"/>
          <p:cNvSpPr/>
          <p:nvPr/>
        </p:nvSpPr>
        <p:spPr>
          <a:xfrm>
            <a:off x="299528" y="2552055"/>
            <a:ext cx="6548744"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100" dirty="0">
              <a:solidFill>
                <a:schemeClr val="tx2"/>
              </a:solidFill>
              <a:latin typeface="Mark Offc For MC Light" charset="0"/>
              <a:ea typeface="Mark Offc For MC Light" charset="0"/>
              <a:cs typeface="Mark Offc For MC Light" charset="0"/>
              <a:sym typeface="Calibri" panose="020F0502020204030204"/>
            </a:endParaRPr>
          </a:p>
        </p:txBody>
      </p:sp>
      <p:sp>
        <p:nvSpPr>
          <p:cNvPr id="109" name="Shape 109"/>
          <p:cNvSpPr/>
          <p:nvPr/>
        </p:nvSpPr>
        <p:spPr>
          <a:xfrm>
            <a:off x="299528" y="1586392"/>
            <a:ext cx="8429989" cy="3167448"/>
          </a:xfrm>
          <a:prstGeom prst="rect">
            <a:avLst/>
          </a:prstGeom>
          <a:noFill/>
          <a:ln>
            <a:noFill/>
          </a:ln>
        </p:spPr>
        <p:txBody>
          <a:bodyPr lIns="91425" tIns="45700" rIns="91425" bIns="45700" anchor="t" anchorCtr="0">
            <a:noAutofit/>
          </a:bodyPr>
          <a:lstStyle/>
          <a:p>
            <a:pPr marL="0" marR="0" lvl="0" indent="0" rtl="0">
              <a:lnSpc>
                <a:spcPct val="100000"/>
              </a:lnSpc>
              <a:spcBef>
                <a:spcPts val="0"/>
              </a:spcBef>
              <a:spcAft>
                <a:spcPts val="0"/>
              </a:spcAft>
              <a:buClr>
                <a:schemeClr val="dk1"/>
              </a:buClr>
              <a:buSzPct val="25000"/>
              <a:buFont typeface="Calibri" panose="020F0502020204030204"/>
              <a:buNone/>
            </a:pPr>
            <a:r>
              <a:rPr lang="en-US" sz="1600" u="none" strike="noStrike" cap="none" dirty="0">
                <a:solidFill>
                  <a:schemeClr val="tx2"/>
                </a:solidFill>
                <a:latin typeface="Mark Offc For MC Light" charset="0"/>
                <a:ea typeface="Mark Offc For MC Light" charset="0"/>
                <a:cs typeface="Mark Offc For MC Light" charset="0"/>
                <a:sym typeface="Calibri" panose="020F0502020204030204"/>
              </a:rPr>
              <a:t>Hackathon Theme : &lt;Provide your selected theme here&gt;</a:t>
            </a:r>
            <a:endParaRPr lang="en-US" sz="1600" u="none" strike="noStrike" cap="none" dirty="0">
              <a:solidFill>
                <a:schemeClr val="tx2"/>
              </a:solidFill>
              <a:latin typeface="Mark Offc For MC Light" charset="0"/>
              <a:ea typeface="Mark Offc For MC Light" charset="0"/>
              <a:cs typeface="Mark Offc For MC Light" charset="0"/>
              <a:sym typeface="Calibri" panose="020F0502020204030204"/>
            </a:endParaRPr>
          </a:p>
          <a:p>
            <a:pPr lvl="0">
              <a:buSzPct val="25000"/>
            </a:pPr>
            <a:endParaRPr lang="en-US" sz="1600" dirty="0">
              <a:solidFill>
                <a:schemeClr val="tx2"/>
              </a:solidFill>
              <a:latin typeface="Mark Offc For MC Light" charset="0"/>
              <a:ea typeface="Mark Offc For MC Light" charset="0"/>
              <a:cs typeface="Mark Offc For MC Light" charset="0"/>
              <a:sym typeface="Calibri" panose="020F0502020204030204"/>
            </a:endParaRPr>
          </a:p>
          <a:p>
            <a:pPr lvl="0">
              <a:buSzPct val="25000"/>
            </a:pPr>
            <a:r>
              <a:rPr lang="en-US" sz="1600" i="1" dirty="0">
                <a:solidFill>
                  <a:schemeClr val="tx2"/>
                </a:solidFill>
                <a:latin typeface="Mark Offc For MC Light" charset="0"/>
                <a:ea typeface="Mark Offc For MC Light" charset="0"/>
                <a:cs typeface="Mark Offc For MC Light" charset="0"/>
                <a:sym typeface="Calibri" panose="020F0502020204030204"/>
              </a:rPr>
              <a:t>Directions: This is what you’ll use to pitch your entry to get selected for offline hackathon. Remember that you only have this pitch to communicate your concept to get your entry selected for offline hackathon, so be brief! </a:t>
            </a:r>
            <a:endParaRPr lang="en-US" sz="1600" i="1" dirty="0">
              <a:solidFill>
                <a:schemeClr val="tx2"/>
              </a:solidFill>
              <a:latin typeface="Mark Offc For MC Light" charset="0"/>
              <a:ea typeface="Mark Offc For MC Light" charset="0"/>
              <a:cs typeface="Mark Offc For MC Light" charset="0"/>
              <a:sym typeface="Calibri" panose="020F0502020204030204"/>
            </a:endParaRPr>
          </a:p>
          <a:p>
            <a:pPr lvl="0"/>
            <a:endParaRPr lang="en-US" sz="1600" i="1" dirty="0">
              <a:solidFill>
                <a:schemeClr val="tx2"/>
              </a:solidFill>
              <a:latin typeface="Mark Offc For MC Light" charset="0"/>
              <a:ea typeface="Mark Offc For MC Light" charset="0"/>
              <a:cs typeface="Mark Offc For MC Light" charset="0"/>
              <a:sym typeface="Calibri" panose="020F0502020204030204"/>
            </a:endParaRPr>
          </a:p>
          <a:p>
            <a:pPr lvl="0">
              <a:buSzPct val="25000"/>
            </a:pPr>
            <a:r>
              <a:rPr lang="en-US" sz="1600" i="1" dirty="0">
                <a:solidFill>
                  <a:schemeClr val="tx2"/>
                </a:solidFill>
                <a:latin typeface="Mark Offc For MC Light" charset="0"/>
                <a:ea typeface="Mark Offc For MC Light" charset="0"/>
                <a:cs typeface="Mark Offc For MC Light" charset="0"/>
                <a:sym typeface="Calibri" panose="020F0502020204030204"/>
              </a:rPr>
              <a:t>Use a combination of limited text and visuals to convey your story. You can get creative with the template – just be sure that you hit the key talking points!</a:t>
            </a:r>
            <a:r>
              <a:rPr lang="en-US" sz="2000" i="1" dirty="0">
                <a:solidFill>
                  <a:schemeClr val="tx2"/>
                </a:solidFill>
                <a:latin typeface="Mark Offc For MC Light" charset="0"/>
                <a:ea typeface="Mark Offc For MC Light" charset="0"/>
                <a:cs typeface="Mark Offc For MC Light" charset="0"/>
                <a:sym typeface="Calibri" panose="020F0502020204030204"/>
              </a:rPr>
              <a:t> </a:t>
            </a:r>
            <a:endParaRPr lang="en-US" sz="2000" i="1" u="none" strike="noStrike" cap="none" dirty="0">
              <a:solidFill>
                <a:schemeClr val="tx2"/>
              </a:solidFill>
              <a:latin typeface="Mark Offc For MC Light" charset="0"/>
              <a:ea typeface="Mark Offc For MC Light" charset="0"/>
              <a:cs typeface="Mark Offc For MC Light" charset="0"/>
              <a:sym typeface="Calibri" panose="020F0502020204030204"/>
            </a:endParaRPr>
          </a:p>
          <a:p>
            <a:pPr marL="0" marR="0" lvl="0" indent="0" rtl="0">
              <a:lnSpc>
                <a:spcPct val="100000"/>
              </a:lnSpc>
              <a:spcBef>
                <a:spcPts val="0"/>
              </a:spcBef>
              <a:spcAft>
                <a:spcPts val="0"/>
              </a:spcAft>
              <a:buClr>
                <a:schemeClr val="dk1"/>
              </a:buClr>
              <a:buFont typeface="Calibri" panose="020F0502020204030204"/>
              <a:buNone/>
            </a:pP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5" y="146550"/>
            <a:ext cx="1788895" cy="1439842"/>
          </a:xfrm>
          <a:prstGeom prst="rect">
            <a:avLst/>
          </a:prstGeom>
        </p:spPr>
      </p:pic>
      <p:pic>
        <p:nvPicPr>
          <p:cNvPr id="2050" name="Picture 2" descr="C:\Users\Debadri\Download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0076" y="4406178"/>
            <a:ext cx="581025" cy="3476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Debadri\Download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8467" y="4205933"/>
            <a:ext cx="598374" cy="5764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Debadri\Downloads\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67" y="4220440"/>
            <a:ext cx="504825" cy="5334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dk2" tx2="lt2" accent1="accent1" accent2="accent2" accent3="accent3" accent4="accent4" accent5="accent5" accent6="accent6" hlink="hlink" folHlink="folHlink"/>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l="-1000" r="-1000"/>
          </a:stretch>
        </a:blipFill>
        <a:effectLst/>
      </p:bgPr>
    </p:bg>
    <p:spTree>
      <p:nvGrpSpPr>
        <p:cNvPr id="1" name="Shape 115"/>
        <p:cNvGrpSpPr/>
        <p:nvPr/>
      </p:nvGrpSpPr>
      <p:grpSpPr>
        <a:xfrm>
          <a:off x="0" y="0"/>
          <a:ext cx="0" cy="0"/>
          <a:chOff x="0" y="0"/>
          <a:chExt cx="0" cy="0"/>
        </a:xfrm>
      </p:grpSpPr>
      <p:sp>
        <p:nvSpPr>
          <p:cNvPr id="116" name="Shape 116"/>
          <p:cNvSpPr/>
          <p:nvPr/>
        </p:nvSpPr>
        <p:spPr>
          <a:xfrm>
            <a:off x="1556115" y="475180"/>
            <a:ext cx="7102110" cy="562703"/>
          </a:xfrm>
          <a:prstGeom prst="rect">
            <a:avLst/>
          </a:prstGeom>
          <a:noFill/>
          <a:ln>
            <a:noFill/>
          </a:ln>
        </p:spPr>
        <p:txBody>
          <a:bodyPr lIns="65250" tIns="65250" rIns="65250" bIns="65250" anchor="ctr" anchorCtr="0">
            <a:noAutofit/>
          </a:bodyPr>
          <a:lstStyle/>
          <a:p>
            <a:pPr marL="0" marR="0" lvl="0" indent="0" rtl="0">
              <a:spcBef>
                <a:spcPts val="0"/>
              </a:spcBef>
              <a:buSzPct val="25000"/>
              <a:buNone/>
            </a:pPr>
            <a:r>
              <a:rPr lang="en-US" sz="2800" dirty="0">
                <a:solidFill>
                  <a:schemeClr val="tx2"/>
                </a:solidFill>
                <a:latin typeface="Mark Offc For MC Light" charset="0"/>
                <a:ea typeface="Mark Offc For MC Light" charset="0"/>
                <a:cs typeface="Mark Offc For MC Light" charset="0"/>
                <a:sym typeface="Calibri" panose="020F0502020204030204"/>
              </a:rPr>
              <a:t>Your Solution</a:t>
            </a:r>
            <a:endParaRPr lang="en-US" sz="2800" dirty="0">
              <a:solidFill>
                <a:schemeClr val="tx2"/>
              </a:solidFill>
              <a:latin typeface="Mark Offc For MC Light" charset="0"/>
              <a:ea typeface="Mark Offc For MC Light" charset="0"/>
              <a:cs typeface="Mark Offc For MC Light" charset="0"/>
              <a:sym typeface="Calibri" panose="020F0502020204030204"/>
            </a:endParaRPr>
          </a:p>
        </p:txBody>
      </p:sp>
      <p:sp>
        <p:nvSpPr>
          <p:cNvPr id="117" name="Shape 117"/>
          <p:cNvSpPr/>
          <p:nvPr/>
        </p:nvSpPr>
        <p:spPr>
          <a:xfrm>
            <a:off x="373153" y="1452820"/>
            <a:ext cx="8405400" cy="3358169"/>
          </a:xfrm>
          <a:prstGeom prst="rect">
            <a:avLst/>
          </a:prstGeom>
          <a:noFill/>
          <a:ln>
            <a:noFill/>
          </a:ln>
        </p:spPr>
        <p:txBody>
          <a:bodyPr lIns="65250" tIns="65250" rIns="65250" bIns="65250" anchor="t" anchorCtr="0">
            <a:noAutofit/>
          </a:bodyPr>
          <a:lstStyle/>
          <a:p>
            <a:pPr marL="0" marR="0" lvl="0" indent="0" rtl="0">
              <a:spcBef>
                <a:spcPts val="0"/>
              </a:spcBef>
              <a:buSzPct val="25000"/>
              <a:buNone/>
            </a:pPr>
            <a:r>
              <a:rPr lang="en-US" sz="1600" dirty="0">
                <a:solidFill>
                  <a:schemeClr val="tx2"/>
                </a:solidFill>
                <a:latin typeface="Mark Offc For MC Light" charset="0"/>
                <a:ea typeface="Mark Offc For MC Light" charset="0"/>
                <a:cs typeface="Mark Offc For MC Light" charset="0"/>
                <a:sym typeface="Calibri" panose="020F0502020204030204"/>
              </a:rPr>
              <a:t>How does it solve the problem?</a:t>
            </a:r>
            <a:endParaRPr lang="en-US" sz="1600" dirty="0">
              <a:solidFill>
                <a:schemeClr val="tx2"/>
              </a:solidFill>
              <a:latin typeface="Mark Offc For MC Light" charset="0"/>
              <a:ea typeface="Mark Offc For MC Light" charset="0"/>
              <a:cs typeface="Mark Offc For MC Light" charset="0"/>
              <a:sym typeface="Calibri" panose="020F0502020204030204"/>
            </a:endParaRPr>
          </a:p>
          <a:p>
            <a:pPr marL="0" marR="0" lvl="0" indent="0" rtl="0">
              <a:spcBef>
                <a:spcPts val="0"/>
              </a:spcBef>
              <a:buNone/>
            </a:pPr>
            <a:endParaRPr sz="1600" dirty="0">
              <a:solidFill>
                <a:schemeClr val="tx2"/>
              </a:solidFill>
              <a:latin typeface="Mark Offc For MC Light" charset="0"/>
              <a:ea typeface="Mark Offc For MC Light" charset="0"/>
              <a:cs typeface="Mark Offc For MC Light" charset="0"/>
              <a:sym typeface="Calibri" panose="020F0502020204030204"/>
            </a:endParaRPr>
          </a:p>
          <a:p>
            <a:pPr marL="0" marR="0" lvl="0" indent="0" rtl="0">
              <a:spcBef>
                <a:spcPts val="0"/>
              </a:spcBef>
              <a:buSzPct val="25000"/>
              <a:buNone/>
            </a:pPr>
            <a:r>
              <a:rPr lang="en-US" sz="1600" dirty="0">
                <a:solidFill>
                  <a:schemeClr val="tx2"/>
                </a:solidFill>
                <a:latin typeface="Mark Offc For MC Light" charset="0"/>
                <a:ea typeface="Mark Offc For MC Light" charset="0"/>
                <a:cs typeface="Mark Offc For MC Light" charset="0"/>
                <a:sym typeface="Calibri" panose="020F0502020204030204"/>
              </a:rPr>
              <a:t>What are the Technology Platform(s) or Tools you will use for implementation?</a:t>
            </a:r>
            <a:endParaRPr lang="en-US" sz="1600" dirty="0">
              <a:solidFill>
                <a:schemeClr val="tx2"/>
              </a:solidFill>
              <a:latin typeface="Mark Offc For MC Light" charset="0"/>
              <a:ea typeface="Mark Offc For MC Light" charset="0"/>
              <a:cs typeface="Mark Offc For MC Light" charset="0"/>
              <a:sym typeface="Calibri" panose="020F0502020204030204"/>
            </a:endParaRPr>
          </a:p>
          <a:p>
            <a:pPr marL="0" marR="0" lvl="0" indent="0" rtl="0">
              <a:spcBef>
                <a:spcPts val="0"/>
              </a:spcBef>
              <a:buSzPct val="25000"/>
              <a:buNone/>
            </a:pPr>
            <a:endParaRPr lang="en-US" sz="1600" dirty="0">
              <a:solidFill>
                <a:schemeClr val="tx2"/>
              </a:solidFill>
              <a:latin typeface="Mark Offc For MC Light" charset="0"/>
              <a:ea typeface="Mark Offc For MC Light" charset="0"/>
              <a:cs typeface="Mark Offc For MC Light" charset="0"/>
              <a:sym typeface="Calibri" panose="020F0502020204030204"/>
            </a:endParaRPr>
          </a:p>
          <a:p>
            <a:pPr marL="0" marR="0" lvl="0" indent="0" rtl="0">
              <a:spcBef>
                <a:spcPts val="0"/>
              </a:spcBef>
              <a:buSzPct val="25000"/>
              <a:buNone/>
            </a:pPr>
            <a:endParaRPr lang="en-US" dirty="0">
              <a:solidFill>
                <a:schemeClr val="tx2"/>
              </a:solidFill>
              <a:latin typeface="Mark Offc For MC Light" charset="0"/>
              <a:ea typeface="Mark Offc For MC Light" charset="0"/>
              <a:cs typeface="Mark Offc For MC Light" charset="0"/>
              <a:sym typeface="Calibri" panose="020F050202020403020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256"/>
            <a:ext cx="1827085" cy="1470581"/>
          </a:xfrm>
          <a:prstGeom prst="rect">
            <a:avLst/>
          </a:prstGeom>
        </p:spPr>
      </p:pic>
      <p:pic>
        <p:nvPicPr>
          <p:cNvPr id="3074" name="Picture 2" descr="C:\Users\Debadri\Download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153" y="4277589"/>
            <a:ext cx="5048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Debadri\Downloads\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5721" y="4433186"/>
            <a:ext cx="716332" cy="428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Debadri\Download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7175" y="4414409"/>
            <a:ext cx="464392" cy="447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l="-1000" r="-1000"/>
          </a:stretch>
        </a:blipFill>
        <a:effectLst/>
      </p:bgPr>
    </p:bg>
    <p:spTree>
      <p:nvGrpSpPr>
        <p:cNvPr id="1" name="Shape 124"/>
        <p:cNvGrpSpPr/>
        <p:nvPr/>
      </p:nvGrpSpPr>
      <p:grpSpPr>
        <a:xfrm>
          <a:off x="0" y="0"/>
          <a:ext cx="0" cy="0"/>
          <a:chOff x="0" y="0"/>
          <a:chExt cx="0" cy="0"/>
        </a:xfrm>
      </p:grpSpPr>
      <p:sp>
        <p:nvSpPr>
          <p:cNvPr id="125" name="Shape 125"/>
          <p:cNvSpPr/>
          <p:nvPr/>
        </p:nvSpPr>
        <p:spPr>
          <a:xfrm>
            <a:off x="1478756" y="506480"/>
            <a:ext cx="7222332" cy="562703"/>
          </a:xfrm>
          <a:prstGeom prst="rect">
            <a:avLst/>
          </a:prstGeom>
          <a:noFill/>
          <a:ln>
            <a:noFill/>
          </a:ln>
        </p:spPr>
        <p:txBody>
          <a:bodyPr lIns="65250" tIns="65250" rIns="65250" bIns="65250" anchor="ctr" anchorCtr="0">
            <a:noAutofit/>
          </a:bodyPr>
          <a:lstStyle/>
          <a:p>
            <a:pPr marL="0" marR="0" lvl="0" indent="0" rtl="0">
              <a:spcBef>
                <a:spcPts val="0"/>
              </a:spcBef>
              <a:buSzPct val="25000"/>
              <a:buNone/>
            </a:pPr>
            <a:r>
              <a:rPr lang="en-US" sz="2800" dirty="0">
                <a:solidFill>
                  <a:schemeClr val="tx2"/>
                </a:solidFill>
                <a:latin typeface="Mark Offc For MC Light" charset="0"/>
                <a:ea typeface="Mark Offc For MC Light" charset="0"/>
                <a:cs typeface="Mark Offc For MC Light" charset="0"/>
                <a:sym typeface="Calibri" panose="020F0502020204030204"/>
              </a:rPr>
              <a:t>How does your solution work? </a:t>
            </a:r>
            <a:endParaRPr lang="en-US" sz="2800" dirty="0">
              <a:solidFill>
                <a:schemeClr val="tx2"/>
              </a:solidFill>
              <a:latin typeface="Mark Offc For MC Light" charset="0"/>
              <a:ea typeface="Mark Offc For MC Light" charset="0"/>
              <a:cs typeface="Mark Offc For MC Light" charset="0"/>
              <a:sym typeface="Calibri" panose="020F0502020204030204"/>
            </a:endParaRPr>
          </a:p>
        </p:txBody>
      </p:sp>
      <p:sp>
        <p:nvSpPr>
          <p:cNvPr id="126" name="Shape 126"/>
          <p:cNvSpPr/>
          <p:nvPr/>
        </p:nvSpPr>
        <p:spPr>
          <a:xfrm>
            <a:off x="442385" y="1508193"/>
            <a:ext cx="7724306" cy="3245647"/>
          </a:xfrm>
          <a:prstGeom prst="rect">
            <a:avLst/>
          </a:prstGeom>
          <a:noFill/>
          <a:ln>
            <a:noFill/>
          </a:ln>
        </p:spPr>
        <p:txBody>
          <a:bodyPr lIns="65250" tIns="65250" rIns="65250" bIns="65250" anchor="t" anchorCtr="0">
            <a:noAutofit/>
          </a:bodyPr>
          <a:lstStyle/>
          <a:p>
            <a:pPr marL="0" marR="0" lvl="0" indent="0" rtl="0">
              <a:spcBef>
                <a:spcPts val="0"/>
              </a:spcBef>
              <a:buSzPct val="25000"/>
              <a:buNone/>
            </a:pPr>
            <a:r>
              <a:rPr lang="en-US" sz="1600" dirty="0">
                <a:solidFill>
                  <a:schemeClr val="tx2"/>
                </a:solidFill>
                <a:latin typeface="Mark Offc For MC Light" charset="0"/>
                <a:ea typeface="Mark Offc For MC Light" charset="0"/>
                <a:cs typeface="Mark Offc For MC Light" charset="0"/>
                <a:sym typeface="Calibri" panose="020F0502020204030204"/>
              </a:rPr>
              <a:t>Provide high level step-by-step usage scenario or process flow for your solution.</a:t>
            </a:r>
            <a:endParaRPr lang="en-US" sz="1600" dirty="0">
              <a:solidFill>
                <a:schemeClr val="tx2"/>
              </a:solidFill>
              <a:latin typeface="Mark Offc For MC Light" charset="0"/>
              <a:ea typeface="Mark Offc For MC Light" charset="0"/>
              <a:cs typeface="Mark Offc For MC Light" charset="0"/>
              <a:sym typeface="Calibri" panose="020F050202020403020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229"/>
            <a:ext cx="1866507" cy="1502311"/>
          </a:xfrm>
          <a:prstGeom prst="rect">
            <a:avLst/>
          </a:prstGeom>
        </p:spPr>
      </p:pic>
      <p:pic>
        <p:nvPicPr>
          <p:cNvPr id="4098" name="Picture 2" descr="C:\Users\Debadri\Download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72" y="4220440"/>
            <a:ext cx="5048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Debadri\Downloads\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4762" y="4321716"/>
            <a:ext cx="722180" cy="4321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Debadri\Download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9147" y="4278829"/>
            <a:ext cx="493049" cy="4750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l="-1000" r="-1000"/>
          </a:stretch>
        </a:blipFill>
        <a:effectLst/>
      </p:bgPr>
    </p:bg>
    <p:spTree>
      <p:nvGrpSpPr>
        <p:cNvPr id="1" name="Shape 133"/>
        <p:cNvGrpSpPr/>
        <p:nvPr/>
      </p:nvGrpSpPr>
      <p:grpSpPr>
        <a:xfrm>
          <a:off x="0" y="0"/>
          <a:ext cx="0" cy="0"/>
          <a:chOff x="0" y="0"/>
          <a:chExt cx="0" cy="0"/>
        </a:xfrm>
      </p:grpSpPr>
      <p:sp>
        <p:nvSpPr>
          <p:cNvPr id="134" name="Shape 134"/>
          <p:cNvSpPr/>
          <p:nvPr/>
        </p:nvSpPr>
        <p:spPr>
          <a:xfrm>
            <a:off x="1527685" y="521471"/>
            <a:ext cx="7216266" cy="562703"/>
          </a:xfrm>
          <a:prstGeom prst="rect">
            <a:avLst/>
          </a:prstGeom>
          <a:noFill/>
          <a:ln>
            <a:noFill/>
          </a:ln>
        </p:spPr>
        <p:txBody>
          <a:bodyPr lIns="65250" tIns="65250" rIns="65250" bIns="65250" anchor="ctr" anchorCtr="0">
            <a:noAutofit/>
          </a:bodyPr>
          <a:lstStyle/>
          <a:p>
            <a:pPr marL="0" marR="0" lvl="0" indent="0" rtl="0">
              <a:spcBef>
                <a:spcPts val="0"/>
              </a:spcBef>
              <a:buSzPct val="25000"/>
              <a:buNone/>
            </a:pPr>
            <a:r>
              <a:rPr lang="en-US" sz="2800" dirty="0">
                <a:solidFill>
                  <a:schemeClr val="tx2"/>
                </a:solidFill>
                <a:latin typeface="Mark Offc For MC Light" charset="0"/>
                <a:ea typeface="Mark Offc For MC Light" charset="0"/>
                <a:cs typeface="Mark Offc For MC Light" charset="0"/>
                <a:sym typeface="Calibri" panose="020F0502020204030204"/>
              </a:rPr>
              <a:t>Differentiator</a:t>
            </a:r>
            <a:endParaRPr lang="en-US" sz="2800" dirty="0">
              <a:solidFill>
                <a:schemeClr val="tx2"/>
              </a:solidFill>
              <a:latin typeface="Mark Offc For MC Light" charset="0"/>
              <a:ea typeface="Mark Offc For MC Light" charset="0"/>
              <a:cs typeface="Mark Offc For MC Light" charset="0"/>
              <a:sym typeface="Calibri" panose="020F0502020204030204"/>
            </a:endParaRPr>
          </a:p>
        </p:txBody>
      </p:sp>
      <p:sp>
        <p:nvSpPr>
          <p:cNvPr id="135" name="Shape 135"/>
          <p:cNvSpPr/>
          <p:nvPr/>
        </p:nvSpPr>
        <p:spPr>
          <a:xfrm>
            <a:off x="491313" y="1203245"/>
            <a:ext cx="7738288" cy="3550595"/>
          </a:xfrm>
          <a:prstGeom prst="rect">
            <a:avLst/>
          </a:prstGeom>
          <a:noFill/>
          <a:ln>
            <a:noFill/>
          </a:ln>
        </p:spPr>
        <p:txBody>
          <a:bodyPr lIns="65250" tIns="65250" rIns="65250" bIns="65250" anchor="t" anchorCtr="0">
            <a:noAutofit/>
          </a:bodyPr>
          <a:lstStyle/>
          <a:p>
            <a:pPr lvl="0">
              <a:buSzPct val="25000"/>
            </a:pPr>
            <a:endParaRPr lang="en-US" sz="1600" dirty="0">
              <a:solidFill>
                <a:schemeClr val="tx2"/>
              </a:solidFill>
              <a:latin typeface="Mark Offc For MC Light" charset="0"/>
              <a:ea typeface="Mark Offc For MC Light" charset="0"/>
              <a:cs typeface="Mark Offc For MC Light" charset="0"/>
              <a:sym typeface="Calibri" panose="020F0502020204030204"/>
            </a:endParaRPr>
          </a:p>
          <a:p>
            <a:pPr lvl="0">
              <a:buSzPct val="25000"/>
            </a:pPr>
            <a:r>
              <a:rPr lang="en-US" sz="1600" dirty="0">
                <a:solidFill>
                  <a:schemeClr val="tx2"/>
                </a:solidFill>
                <a:latin typeface="Mark Offc For MC Light" charset="0"/>
                <a:ea typeface="Mark Offc For MC Light" charset="0"/>
                <a:cs typeface="Mark Offc For MC Light" charset="0"/>
                <a:sym typeface="Calibri" panose="020F0502020204030204"/>
              </a:rPr>
              <a:t>How is your solution different from existing solution (if any)?</a:t>
            </a:r>
            <a:endParaRPr lang="en-US" sz="1600" dirty="0">
              <a:solidFill>
                <a:schemeClr val="tx2"/>
              </a:solidFill>
              <a:latin typeface="Mark Offc For MC Light" charset="0"/>
              <a:ea typeface="Mark Offc For MC Light" charset="0"/>
              <a:cs typeface="Mark Offc For MC Light" charset="0"/>
              <a:sym typeface="Calibri" panose="020F0502020204030204"/>
            </a:endParaRPr>
          </a:p>
          <a:p>
            <a:pPr marL="0" marR="0" lvl="0" indent="0" rtl="0">
              <a:spcBef>
                <a:spcPts val="0"/>
              </a:spcBef>
              <a:buNone/>
            </a:pPr>
            <a:endParaRPr sz="1600" dirty="0">
              <a:solidFill>
                <a:schemeClr val="tx2"/>
              </a:solidFill>
              <a:latin typeface="Mark Offc For MC Light" charset="0"/>
              <a:ea typeface="Mark Offc For MC Light" charset="0"/>
              <a:cs typeface="Mark Offc For MC Light" charset="0"/>
              <a:sym typeface="Calibri" panose="020F0502020204030204"/>
            </a:endParaRPr>
          </a:p>
          <a:p>
            <a:pPr marL="0" marR="0" lvl="0" indent="0" rtl="0">
              <a:spcBef>
                <a:spcPts val="0"/>
              </a:spcBef>
              <a:buSzPct val="25000"/>
              <a:buNone/>
            </a:pPr>
            <a:r>
              <a:rPr lang="en-US" sz="1600" dirty="0">
                <a:solidFill>
                  <a:schemeClr val="tx2"/>
                </a:solidFill>
                <a:latin typeface="Mark Offc For MC Light" charset="0"/>
                <a:ea typeface="Mark Offc For MC Light" charset="0"/>
                <a:cs typeface="Mark Offc For MC Light" charset="0"/>
                <a:sym typeface="Calibri" panose="020F0502020204030204"/>
              </a:rPr>
              <a:t>Why is your solution better than existing solution (if any)? </a:t>
            </a:r>
            <a:endParaRPr lang="en-US" sz="1600" dirty="0">
              <a:solidFill>
                <a:schemeClr val="tx2"/>
              </a:solidFill>
              <a:latin typeface="Mark Offc For MC Light" charset="0"/>
              <a:ea typeface="Mark Offc For MC Light" charset="0"/>
              <a:cs typeface="Mark Offc For MC Light" charset="0"/>
              <a:sym typeface="Calibri" panose="020F0502020204030204"/>
            </a:endParaRPr>
          </a:p>
          <a:p>
            <a:pPr marL="0" marR="0" lvl="0" indent="0" rtl="0">
              <a:spcBef>
                <a:spcPts val="0"/>
              </a:spcBef>
              <a:buNone/>
            </a:pPr>
            <a:endParaRPr sz="1100" dirty="0">
              <a:solidFill>
                <a:schemeClr val="tx2"/>
              </a:solidFill>
              <a:latin typeface="Mark Offc For MC Light" charset="0"/>
              <a:ea typeface="Mark Offc For MC Light" charset="0"/>
              <a:cs typeface="Mark Offc For MC Light" charset="0"/>
              <a:sym typeface="Calibri" panose="020F050202020403020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9" y="151982"/>
            <a:ext cx="1617238" cy="1301680"/>
          </a:xfrm>
          <a:prstGeom prst="rect">
            <a:avLst/>
          </a:prstGeom>
        </p:spPr>
      </p:pic>
      <p:pic>
        <p:nvPicPr>
          <p:cNvPr id="5122" name="Picture 2" descr="C:\Users\Debadri\Download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55" y="4220440"/>
            <a:ext cx="5048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Debadri\Downloads\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5473" y="4316848"/>
            <a:ext cx="730315" cy="4369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Debadri\Download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6" y="4269733"/>
            <a:ext cx="502491" cy="484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l="-1000" r="-1000"/>
          </a:stretch>
        </a:blipFill>
        <a:effectLst/>
      </p:bgPr>
    </p:bg>
    <p:spTree>
      <p:nvGrpSpPr>
        <p:cNvPr id="1" name="Shape 142"/>
        <p:cNvGrpSpPr/>
        <p:nvPr/>
      </p:nvGrpSpPr>
      <p:grpSpPr>
        <a:xfrm>
          <a:off x="0" y="0"/>
          <a:ext cx="0" cy="0"/>
          <a:chOff x="0" y="0"/>
          <a:chExt cx="0" cy="0"/>
        </a:xfrm>
      </p:grpSpPr>
      <p:sp>
        <p:nvSpPr>
          <p:cNvPr id="143" name="Shape 143"/>
          <p:cNvSpPr/>
          <p:nvPr/>
        </p:nvSpPr>
        <p:spPr>
          <a:xfrm>
            <a:off x="1555966" y="521471"/>
            <a:ext cx="7173698" cy="562703"/>
          </a:xfrm>
          <a:prstGeom prst="rect">
            <a:avLst/>
          </a:prstGeom>
          <a:noFill/>
          <a:ln>
            <a:noFill/>
          </a:ln>
        </p:spPr>
        <p:txBody>
          <a:bodyPr lIns="65250" tIns="65250" rIns="65250" bIns="65250" anchor="ctr" anchorCtr="0">
            <a:noAutofit/>
          </a:bodyPr>
          <a:lstStyle/>
          <a:p>
            <a:pPr marL="0" marR="0" lvl="0" indent="0" rtl="0">
              <a:spcBef>
                <a:spcPts val="0"/>
              </a:spcBef>
              <a:buSzPct val="25000"/>
              <a:buNone/>
            </a:pPr>
            <a:r>
              <a:rPr lang="en-US" sz="2800" dirty="0">
                <a:solidFill>
                  <a:schemeClr val="tx2"/>
                </a:solidFill>
                <a:latin typeface="Mark Offc For MC Light" charset="0"/>
                <a:ea typeface="Mark Offc For MC Light" charset="0"/>
                <a:cs typeface="Mark Offc For MC Light" charset="0"/>
                <a:sym typeface="Calibri" panose="020F0502020204030204"/>
              </a:rPr>
              <a:t>Team Profile</a:t>
            </a:r>
            <a:endParaRPr lang="en-US" sz="2800" dirty="0">
              <a:solidFill>
                <a:schemeClr val="tx2"/>
              </a:solidFill>
              <a:latin typeface="Mark Offc For MC Light" charset="0"/>
              <a:ea typeface="Mark Offc For MC Light" charset="0"/>
              <a:cs typeface="Mark Offc For MC Light" charset="0"/>
              <a:sym typeface="Calibri" panose="020F0502020204030204"/>
            </a:endParaRPr>
          </a:p>
        </p:txBody>
      </p:sp>
      <p:sp>
        <p:nvSpPr>
          <p:cNvPr id="144" name="Shape 144"/>
          <p:cNvSpPr/>
          <p:nvPr/>
        </p:nvSpPr>
        <p:spPr>
          <a:xfrm>
            <a:off x="439773" y="1423350"/>
            <a:ext cx="8147015" cy="3277238"/>
          </a:xfrm>
          <a:prstGeom prst="rect">
            <a:avLst/>
          </a:prstGeom>
          <a:noFill/>
          <a:ln>
            <a:noFill/>
          </a:ln>
        </p:spPr>
        <p:txBody>
          <a:bodyPr lIns="65250" tIns="65250" rIns="65250" bIns="65250" anchor="t" anchorCtr="0">
            <a:noAutofit/>
          </a:bodyPr>
          <a:lstStyle/>
          <a:p>
            <a:pPr marL="0" marR="0" lvl="0" indent="0" rtl="0">
              <a:spcBef>
                <a:spcPts val="0"/>
              </a:spcBef>
              <a:buSzPct val="25000"/>
              <a:buNone/>
            </a:pPr>
            <a:r>
              <a:rPr lang="en-US" sz="1600" dirty="0">
                <a:solidFill>
                  <a:schemeClr val="tx2"/>
                </a:solidFill>
                <a:latin typeface="Mark Offc For MC Light" charset="0"/>
                <a:ea typeface="Mark Offc For MC Light" charset="0"/>
                <a:cs typeface="Mark Offc For MC Light" charset="0"/>
                <a:sym typeface="Calibri" panose="020F0502020204030204"/>
              </a:rPr>
              <a:t>Brief BIO of each the Team Members</a:t>
            </a:r>
            <a:endParaRPr lang="en-US" sz="1600" dirty="0">
              <a:solidFill>
                <a:schemeClr val="tx2"/>
              </a:solidFill>
              <a:latin typeface="Mark Offc For MC Light" charset="0"/>
              <a:ea typeface="Mark Offc For MC Light" charset="0"/>
              <a:cs typeface="Mark Offc For MC Light" charset="0"/>
              <a:sym typeface="Calibri" panose="020F0502020204030204"/>
            </a:endParaRPr>
          </a:p>
          <a:p>
            <a:pPr marL="0" marR="0" lvl="0" indent="0" algn="ctr" rtl="0">
              <a:spcBef>
                <a:spcPts val="0"/>
              </a:spcBef>
              <a:buNone/>
            </a:pPr>
            <a:endParaRPr sz="1800" dirty="0">
              <a:solidFill>
                <a:srgbClr val="595959"/>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5" y="0"/>
            <a:ext cx="1946635" cy="1566804"/>
          </a:xfrm>
          <a:prstGeom prst="rect">
            <a:avLst/>
          </a:prstGeom>
        </p:spPr>
      </p:pic>
      <p:pic>
        <p:nvPicPr>
          <p:cNvPr id="6146" name="Picture 2" descr="C:\Users\Debadri\Download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77" y="4191681"/>
            <a:ext cx="5048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Debadri\Downloads\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2126" y="4271963"/>
            <a:ext cx="757266" cy="4531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Debadri\Download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5738" y="4163909"/>
            <a:ext cx="582482" cy="56117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dk2" tx2="lt2" accent1="accent1" accent2="accent2" accent3="accent3" accent4="accent4" accent5="accent5" accent6="accent6" hlink="hlink" folHlink="folHlink"/>
  </p:clrMapOvr>
  <p:transition spd="med">
    <p:fade/>
  </p:transition>
</p:sld>
</file>

<file path=ppt/theme/theme1.xml><?xml version="1.0" encoding="utf-8"?>
<a:theme xmlns:a="http://schemas.openxmlformats.org/drawingml/2006/main" name="Office Theme">
  <a:themeElements>
    <a:clrScheme name="Custom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FF0000"/>
    </a:folHlink>
  </a:clrScheme>
</a:themeOverride>
</file>

<file path=ppt/theme/themeOverride2.xml><?xml version="1.0" encoding="utf-8"?>
<a:themeOverride xmlns:a="http://schemas.openxmlformats.org/drawingml/2006/main">
  <a:clrScheme name="Custom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FF0000"/>
    </a:folHlink>
  </a:clrScheme>
</a:themeOverride>
</file>

<file path=ppt/theme/themeOverride3.xml><?xml version="1.0" encoding="utf-8"?>
<a:themeOverride xmlns:a="http://schemas.openxmlformats.org/drawingml/2006/main">
  <a:clrScheme name="Custom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FF0000"/>
    </a:folHlink>
  </a:clrScheme>
</a:themeOverride>
</file>

<file path=docProps/app.xml><?xml version="1.0" encoding="utf-8"?>
<Properties xmlns="http://schemas.openxmlformats.org/officeDocument/2006/extended-properties" xmlns:vt="http://schemas.openxmlformats.org/officeDocument/2006/docPropsVTypes">
  <TotalTime>0</TotalTime>
  <Words>926</Words>
  <Application>WPS Presentation</Application>
  <PresentationFormat>On-screen Show (16:9)</PresentationFormat>
  <Paragraphs>36</Paragraphs>
  <Slides>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Arial</vt:lpstr>
      <vt:lpstr>Calibri</vt:lpstr>
      <vt:lpstr>Noto Sans Symbols</vt:lpstr>
      <vt:lpstr>Mark Offc For MC Light</vt:lpstr>
      <vt:lpstr>Liberation Mono</vt:lpstr>
      <vt:lpstr>Microsoft YaHei</vt:lpstr>
      <vt:lpstr>Office Theme</vt:lpstr>
      <vt:lpstr>Makovation #makeithappen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Deepak Shinde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Amplitude 2017</dc:title>
  <dc:creator>Shekhar Sonawane</dc:creator>
  <cp:keywords>amplitude 2017</cp:keywords>
  <dc:description>Created by UX team @ Mastercard.</dc:description>
  <cp:lastModifiedBy>nEW u</cp:lastModifiedBy>
  <cp:revision>50</cp:revision>
  <dcterms:created xsi:type="dcterms:W3CDTF">2018-02-18T07:14:41Z</dcterms:created>
  <dcterms:modified xsi:type="dcterms:W3CDTF">2018-02-18T21:26:06Z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1033-10.1.0.5783</vt:lpwstr>
  </property>
</Properties>
</file>