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 Black"/>
      <p:bold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EB Garamond"/>
      <p:regular r:id="rId27"/>
      <p:bold r:id="rId28"/>
      <p:italic r:id="rId29"/>
      <p:boldItalic r:id="rId30"/>
    </p:embeddedFont>
    <p:embeddedFont>
      <p:font typeface="Montserrat Light"/>
      <p:regular r:id="rId31"/>
      <p:bold r:id="rId32"/>
      <p:italic r:id="rId33"/>
      <p:boldItalic r:id="rId34"/>
    </p:embeddedFont>
    <p:embeddedFont>
      <p:font typeface="Squada One"/>
      <p:regular r:id="rId35"/>
    </p:embeddedFont>
    <p:embeddedFont>
      <p:font typeface="Montserrat ExtraBold"/>
      <p:bold r:id="rId36"/>
      <p:boldItalic r:id="rId37"/>
    </p:embeddedFont>
    <p:embeddedFont>
      <p:font typeface="Oswald"/>
      <p:regular r:id="rId38"/>
      <p:bold r:id="rId39"/>
    </p:embeddedFont>
    <p:embeddedFont>
      <p:font typeface="Barlow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regular.fntdata"/><Relationship Id="rId20" Type="http://schemas.openxmlformats.org/officeDocument/2006/relationships/slide" Target="slides/slide16.xml"/><Relationship Id="rId42" Type="http://schemas.openxmlformats.org/officeDocument/2006/relationships/font" Target="fonts/BarlowLight-italic.fntdata"/><Relationship Id="rId41" Type="http://schemas.openxmlformats.org/officeDocument/2006/relationships/font" Target="fonts/BarlowLight-bold.fntdata"/><Relationship Id="rId22" Type="http://schemas.openxmlformats.org/officeDocument/2006/relationships/font" Target="fonts/MontserratBlack-boldItalic.fntdata"/><Relationship Id="rId21" Type="http://schemas.openxmlformats.org/officeDocument/2006/relationships/font" Target="fonts/MontserratBlack-bold.fntdata"/><Relationship Id="rId43" Type="http://schemas.openxmlformats.org/officeDocument/2006/relationships/font" Target="fonts/BarlowLight-bold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EBGaramond-bold.fntdata"/><Relationship Id="rId27" Type="http://schemas.openxmlformats.org/officeDocument/2006/relationships/font" Target="fonts/EBGaramo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BGaramon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Light-regular.fntdata"/><Relationship Id="rId30" Type="http://schemas.openxmlformats.org/officeDocument/2006/relationships/font" Target="fonts/EBGaramond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Ligh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Light-bold.fntdata"/><Relationship Id="rId13" Type="http://schemas.openxmlformats.org/officeDocument/2006/relationships/slide" Target="slides/slide9.xml"/><Relationship Id="rId35" Type="http://schemas.openxmlformats.org/officeDocument/2006/relationships/font" Target="fonts/SquadaOne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Light-bold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ExtraBold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ExtraBold-bold.fntdata"/><Relationship Id="rId17" Type="http://schemas.openxmlformats.org/officeDocument/2006/relationships/slide" Target="slides/slide13.xml"/><Relationship Id="rId39" Type="http://schemas.openxmlformats.org/officeDocument/2006/relationships/font" Target="fonts/Oswald-bold.fntdata"/><Relationship Id="rId16" Type="http://schemas.openxmlformats.org/officeDocument/2006/relationships/slide" Target="slides/slide12.xml"/><Relationship Id="rId38" Type="http://schemas.openxmlformats.org/officeDocument/2006/relationships/font" Target="fonts/Oswald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0f491b46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0f491b46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0f491b467f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0f491b467f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0f491b467f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0f491b467f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0f491b467f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0f491b467f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20f491b467f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20f491b467f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59d6898307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59d6898307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0f25187c70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0f25187c70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f491b467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f491b467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1a8f1e756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1a8f1e756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f25187c7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f25187c7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c698b0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6c698b0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16612d38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16612d38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16612d386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16612d386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6c698b07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6c698b07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0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 rot="466977">
            <a:off x="4431599" y="-984378"/>
            <a:ext cx="5995900" cy="6457590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2" type="subTitle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_1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3" type="ctrTitle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4" type="subTitle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5" type="title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6" type="ctrTitle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3"/>
          <p:cNvSpPr txBox="1"/>
          <p:nvPr>
            <p:ph idx="7" type="subTitle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8" type="title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9" type="ctrTitle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idx="13" type="subTitle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14" type="title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5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6" type="ctrTitle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2" name="Google Shape;32;p3"/>
          <p:cNvSpPr txBox="1"/>
          <p:nvPr>
            <p:ph idx="17" type="subTitle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18" type="title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19" type="ctrTitle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" name="Google Shape;35;p3"/>
          <p:cNvSpPr txBox="1"/>
          <p:nvPr>
            <p:ph idx="20" type="subTitle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hasCustomPrompt="1" idx="21" type="title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7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4"/>
          <p:cNvSpPr txBox="1"/>
          <p:nvPr>
            <p:ph idx="1" type="subTitle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1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6"/>
          <p:cNvSpPr txBox="1"/>
          <p:nvPr>
            <p:ph idx="1" type="subTitle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idx="2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 txBox="1"/>
          <p:nvPr>
            <p:ph idx="3" type="subTitle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6"/>
          <p:cNvSpPr txBox="1"/>
          <p:nvPr>
            <p:ph idx="4" type="ctrTitle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6"/>
          <p:cNvSpPr txBox="1"/>
          <p:nvPr>
            <p:ph idx="5" type="subTitle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6"/>
          <p:cNvSpPr txBox="1"/>
          <p:nvPr>
            <p:ph idx="6" type="ctrTitle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6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6_2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USTOM_6_2_1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rot="5400000">
            <a:off x="3902197" y="260906"/>
            <a:ext cx="5602683" cy="6035175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_1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rect b="b" l="l" r="r" t="t"/>
            <a:pathLst>
              <a:path extrusionOk="0" h="208325" w="201481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subTitle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b="1"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ctrTitle"/>
          </p:nvPr>
        </p:nvSpPr>
        <p:spPr>
          <a:xfrm flipH="1">
            <a:off x="495275" y="1582850"/>
            <a:ext cx="3571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 Coun</a:t>
            </a:r>
            <a:r>
              <a:rPr lang="en"/>
              <a:t>try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 Light"/>
                <a:ea typeface="Montserrat Light"/>
                <a:cs typeface="Montserrat Light"/>
                <a:sym typeface="Montserrat Light"/>
              </a:rPr>
              <a:t>House Price Predicition</a:t>
            </a:r>
            <a:endParaRPr sz="28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0" name="Google Shape;90;p12"/>
          <p:cNvCxnSpPr/>
          <p:nvPr/>
        </p:nvCxnSpPr>
        <p:spPr>
          <a:xfrm flipH="1" rot="10800000">
            <a:off x="617075" y="3396088"/>
            <a:ext cx="1949400" cy="177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2"/>
          <p:cNvSpPr/>
          <p:nvPr/>
        </p:nvSpPr>
        <p:spPr>
          <a:xfrm>
            <a:off x="5459785" y="1154146"/>
            <a:ext cx="1067402" cy="636186"/>
          </a:xfrm>
          <a:custGeom>
            <a:rect b="b" l="l" r="r" t="t"/>
            <a:pathLst>
              <a:path extrusionOk="0" h="21379" w="3587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7549238" y="1582862"/>
            <a:ext cx="1933583" cy="1150365"/>
          </a:xfrm>
          <a:custGeom>
            <a:rect b="b" l="l" r="r" t="t"/>
            <a:pathLst>
              <a:path extrusionOk="0" h="38658" w="64978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2"/>
          <p:cNvSpPr/>
          <p:nvPr/>
        </p:nvSpPr>
        <p:spPr>
          <a:xfrm>
            <a:off x="4105800" y="1878775"/>
            <a:ext cx="5253835" cy="2215912"/>
          </a:xfrm>
          <a:custGeom>
            <a:rect b="b" l="l" r="r" t="t"/>
            <a:pathLst>
              <a:path extrusionOk="0" h="70244" w="176555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7323230" y="1878175"/>
            <a:ext cx="687696" cy="405505"/>
          </a:xfrm>
          <a:custGeom>
            <a:rect b="b" l="l" r="r" t="t"/>
            <a:pathLst>
              <a:path extrusionOk="0" h="13627" w="2311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5457613" y="1877074"/>
            <a:ext cx="701087" cy="421961"/>
          </a:xfrm>
          <a:custGeom>
            <a:rect b="b" l="l" r="r" t="t"/>
            <a:pathLst>
              <a:path extrusionOk="0" h="14180" w="2356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/>
          <p:nvPr/>
        </p:nvSpPr>
        <p:spPr>
          <a:xfrm>
            <a:off x="3600418" y="3969026"/>
            <a:ext cx="6231905" cy="731707"/>
          </a:xfrm>
          <a:custGeom>
            <a:rect b="b" l="l" r="r" t="t"/>
            <a:pathLst>
              <a:path extrusionOk="0" h="24589" w="209423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7762956" y="3001580"/>
            <a:ext cx="958013" cy="1241572"/>
          </a:xfrm>
          <a:custGeom>
            <a:rect b="b" l="l" r="r" t="t"/>
            <a:pathLst>
              <a:path extrusionOk="0" h="41723" w="32194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8058418" y="3481539"/>
            <a:ext cx="384705" cy="1168904"/>
          </a:xfrm>
          <a:custGeom>
            <a:rect b="b" l="l" r="r" t="t"/>
            <a:pathLst>
              <a:path extrusionOk="0" h="39281" w="12928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8340014" y="2352718"/>
            <a:ext cx="1157894" cy="1500730"/>
          </a:xfrm>
          <a:custGeom>
            <a:rect b="b" l="l" r="r" t="t"/>
            <a:pathLst>
              <a:path extrusionOk="0" h="50432" w="38911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8685290" y="2926800"/>
            <a:ext cx="455587" cy="1724893"/>
          </a:xfrm>
          <a:custGeom>
            <a:rect b="b" l="l" r="r" t="t"/>
            <a:pathLst>
              <a:path extrusionOk="0" h="57965" w="1531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9008843" y="3349386"/>
            <a:ext cx="755602" cy="979230"/>
          </a:xfrm>
          <a:custGeom>
            <a:rect b="b" l="l" r="r" t="t"/>
            <a:pathLst>
              <a:path extrusionOk="0" h="32907" w="25392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9243927" y="3724807"/>
            <a:ext cx="308466" cy="924387"/>
          </a:xfrm>
          <a:custGeom>
            <a:rect b="b" l="l" r="r" t="t"/>
            <a:pathLst>
              <a:path extrusionOk="0" h="31064" w="10366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4232764" y="3146589"/>
            <a:ext cx="859962" cy="1112901"/>
          </a:xfrm>
          <a:custGeom>
            <a:rect b="b" l="l" r="r" t="t"/>
            <a:pathLst>
              <a:path extrusionOk="0" h="37399" w="28899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4473443" y="3572359"/>
            <a:ext cx="352745" cy="1054517"/>
          </a:xfrm>
          <a:custGeom>
            <a:rect b="b" l="l" r="r" t="t"/>
            <a:pathLst>
              <a:path extrusionOk="0" h="35437" w="11854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2"/>
          <p:cNvSpPr/>
          <p:nvPr/>
        </p:nvSpPr>
        <p:spPr>
          <a:xfrm>
            <a:off x="4838746" y="2563044"/>
            <a:ext cx="1038447" cy="1346943"/>
          </a:xfrm>
          <a:custGeom>
            <a:rect b="b" l="l" r="r" t="t"/>
            <a:pathLst>
              <a:path extrusionOk="0" h="45264" w="34897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"/>
          <p:cNvSpPr/>
          <p:nvPr/>
        </p:nvSpPr>
        <p:spPr>
          <a:xfrm>
            <a:off x="5148522" y="3078920"/>
            <a:ext cx="409344" cy="1546378"/>
          </a:xfrm>
          <a:custGeom>
            <a:rect b="b" l="l" r="r" t="t"/>
            <a:pathLst>
              <a:path extrusionOk="0" h="51966" w="13756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5360484" y="2865202"/>
            <a:ext cx="1982593" cy="667610"/>
          </a:xfrm>
          <a:custGeom>
            <a:rect b="b" l="l" r="r" t="t"/>
            <a:pathLst>
              <a:path extrusionOk="0" h="22435" w="66625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"/>
          <p:cNvSpPr/>
          <p:nvPr/>
        </p:nvSpPr>
        <p:spPr>
          <a:xfrm>
            <a:off x="6694364" y="2862672"/>
            <a:ext cx="1361554" cy="784527"/>
          </a:xfrm>
          <a:custGeom>
            <a:rect b="b" l="l" r="r" t="t"/>
            <a:pathLst>
              <a:path extrusionOk="0" h="26364" w="45755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5345397" y="3532782"/>
            <a:ext cx="1463385" cy="114418"/>
          </a:xfrm>
          <a:custGeom>
            <a:rect b="b" l="l" r="r" t="t"/>
            <a:pathLst>
              <a:path extrusionOk="0" h="3845" w="49177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2"/>
          <p:cNvSpPr/>
          <p:nvPr/>
        </p:nvSpPr>
        <p:spPr>
          <a:xfrm>
            <a:off x="6801224" y="3078920"/>
            <a:ext cx="1142807" cy="1469693"/>
          </a:xfrm>
          <a:custGeom>
            <a:rect b="b" l="l" r="r" t="t"/>
            <a:pathLst>
              <a:path extrusionOk="0" h="49389" w="38404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2"/>
          <p:cNvSpPr/>
          <p:nvPr/>
        </p:nvSpPr>
        <p:spPr>
          <a:xfrm>
            <a:off x="7145696" y="3824435"/>
            <a:ext cx="261509" cy="163458"/>
          </a:xfrm>
          <a:custGeom>
            <a:rect b="b" l="l" r="r" t="t"/>
            <a:pathLst>
              <a:path extrusionOk="0" h="5493" w="8788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7145696" y="4053240"/>
            <a:ext cx="261509" cy="174796"/>
          </a:xfrm>
          <a:custGeom>
            <a:rect b="b" l="l" r="r" t="t"/>
            <a:pathLst>
              <a:path extrusionOk="0" h="5874" w="8788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"/>
          <p:cNvSpPr/>
          <p:nvPr/>
        </p:nvSpPr>
        <p:spPr>
          <a:xfrm>
            <a:off x="7472553" y="3824435"/>
            <a:ext cx="241423" cy="163458"/>
          </a:xfrm>
          <a:custGeom>
            <a:rect b="b" l="l" r="r" t="t"/>
            <a:pathLst>
              <a:path extrusionOk="0" h="5493" w="8113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"/>
          <p:cNvSpPr/>
          <p:nvPr/>
        </p:nvSpPr>
        <p:spPr>
          <a:xfrm>
            <a:off x="7472553" y="4053240"/>
            <a:ext cx="241423" cy="173546"/>
          </a:xfrm>
          <a:custGeom>
            <a:rect b="b" l="l" r="r" t="t"/>
            <a:pathLst>
              <a:path extrusionOk="0" h="5832" w="8113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"/>
          <p:cNvSpPr/>
          <p:nvPr/>
        </p:nvSpPr>
        <p:spPr>
          <a:xfrm>
            <a:off x="5452257" y="3639641"/>
            <a:ext cx="1348997" cy="908973"/>
          </a:xfrm>
          <a:custGeom>
            <a:rect b="b" l="l" r="r" t="t"/>
            <a:pathLst>
              <a:path extrusionOk="0" h="30546" w="45333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"/>
          <p:cNvSpPr/>
          <p:nvPr/>
        </p:nvSpPr>
        <p:spPr>
          <a:xfrm>
            <a:off x="5978994" y="3972776"/>
            <a:ext cx="270347" cy="568309"/>
          </a:xfrm>
          <a:custGeom>
            <a:rect b="b" l="l" r="r" t="t"/>
            <a:pathLst>
              <a:path extrusionOk="0" h="19098" w="9085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"/>
          <p:cNvSpPr/>
          <p:nvPr/>
        </p:nvSpPr>
        <p:spPr>
          <a:xfrm>
            <a:off x="6519599" y="3976555"/>
            <a:ext cx="114447" cy="94331"/>
          </a:xfrm>
          <a:custGeom>
            <a:rect b="b" l="l" r="r" t="t"/>
            <a:pathLst>
              <a:path extrusionOk="0" h="3170" w="3846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6378786" y="3976555"/>
            <a:ext cx="115697" cy="93081"/>
          </a:xfrm>
          <a:custGeom>
            <a:rect b="b" l="l" r="r" t="t"/>
            <a:pathLst>
              <a:path extrusionOk="0" h="3128" w="3888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/>
          <p:nvPr/>
        </p:nvSpPr>
        <p:spPr>
          <a:xfrm>
            <a:off x="6378786" y="4094752"/>
            <a:ext cx="115697" cy="94302"/>
          </a:xfrm>
          <a:custGeom>
            <a:rect b="b" l="l" r="r" t="t"/>
            <a:pathLst>
              <a:path extrusionOk="0" h="3169" w="3888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/>
          <p:nvPr/>
        </p:nvSpPr>
        <p:spPr>
          <a:xfrm>
            <a:off x="6519599" y="4096002"/>
            <a:ext cx="114447" cy="93052"/>
          </a:xfrm>
          <a:custGeom>
            <a:rect b="b" l="l" r="r" t="t"/>
            <a:pathLst>
              <a:path extrusionOk="0" h="3127" w="3846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/>
          <p:nvPr/>
        </p:nvSpPr>
        <p:spPr>
          <a:xfrm>
            <a:off x="5732602" y="3976555"/>
            <a:ext cx="115697" cy="94331"/>
          </a:xfrm>
          <a:custGeom>
            <a:rect b="b" l="l" r="r" t="t"/>
            <a:pathLst>
              <a:path extrusionOk="0" h="3170" w="3888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5732602" y="4096002"/>
            <a:ext cx="114418" cy="93052"/>
          </a:xfrm>
          <a:custGeom>
            <a:rect b="b" l="l" r="r" t="t"/>
            <a:pathLst>
              <a:path extrusionOk="0" h="3127" w="3845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5591790" y="3976555"/>
            <a:ext cx="114447" cy="93081"/>
          </a:xfrm>
          <a:custGeom>
            <a:rect b="b" l="l" r="r" t="t"/>
            <a:pathLst>
              <a:path extrusionOk="0" h="3128" w="3846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"/>
          <p:cNvSpPr/>
          <p:nvPr/>
        </p:nvSpPr>
        <p:spPr>
          <a:xfrm>
            <a:off x="5591790" y="4094752"/>
            <a:ext cx="114447" cy="94302"/>
          </a:xfrm>
          <a:custGeom>
            <a:rect b="b" l="l" r="r" t="t"/>
            <a:pathLst>
              <a:path extrusionOk="0" h="3169" w="3846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2"/>
          <p:cNvSpPr/>
          <p:nvPr/>
        </p:nvSpPr>
        <p:spPr>
          <a:xfrm>
            <a:off x="4281800" y="4546074"/>
            <a:ext cx="4972210" cy="667574"/>
          </a:xfrm>
          <a:custGeom>
            <a:rect b="b" l="l" r="r" t="t"/>
            <a:pathLst>
              <a:path extrusionOk="0" h="20111" w="167091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4945605" y="4939567"/>
            <a:ext cx="3542779" cy="426217"/>
          </a:xfrm>
          <a:custGeom>
            <a:rect b="b" l="l" r="r" t="t"/>
            <a:pathLst>
              <a:path extrusionOk="0" h="14323" w="119055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7706387" y="4205539"/>
            <a:ext cx="668859" cy="867342"/>
          </a:xfrm>
          <a:custGeom>
            <a:rect b="b" l="l" r="r" t="t"/>
            <a:pathLst>
              <a:path extrusionOk="0" h="29147" w="22477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7896091" y="4537276"/>
            <a:ext cx="272966" cy="820027"/>
          </a:xfrm>
          <a:custGeom>
            <a:rect b="b" l="l" r="r" t="t"/>
            <a:pathLst>
              <a:path extrusionOk="0" h="27557" w="9173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7290258" y="4556886"/>
            <a:ext cx="465199" cy="602738"/>
          </a:xfrm>
          <a:custGeom>
            <a:rect b="b" l="l" r="r" t="t"/>
            <a:pathLst>
              <a:path extrusionOk="0" h="20255" w="15633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"/>
          <p:cNvSpPr/>
          <p:nvPr/>
        </p:nvSpPr>
        <p:spPr>
          <a:xfrm>
            <a:off x="7433570" y="4788697"/>
            <a:ext cx="190627" cy="569559"/>
          </a:xfrm>
          <a:custGeom>
            <a:rect b="b" l="l" r="r" t="t"/>
            <a:pathLst>
              <a:path extrusionOk="0" h="19140" w="6406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1"/>
          <p:cNvSpPr txBox="1"/>
          <p:nvPr>
            <p:ph idx="2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SETS US APART?</a:t>
            </a:r>
            <a:endParaRPr/>
          </a:p>
        </p:txBody>
      </p:sp>
      <p:sp>
        <p:nvSpPr>
          <p:cNvPr id="577" name="Google Shape;577;p21"/>
          <p:cNvSpPr/>
          <p:nvPr/>
        </p:nvSpPr>
        <p:spPr>
          <a:xfrm>
            <a:off x="2637549" y="3398959"/>
            <a:ext cx="4010159" cy="1595803"/>
          </a:xfrm>
          <a:custGeom>
            <a:rect b="b" l="l" r="r" t="t"/>
            <a:pathLst>
              <a:path extrusionOk="0" h="98294" w="247007">
                <a:moveTo>
                  <a:pt x="168103" y="1"/>
                </a:moveTo>
                <a:cubicBezTo>
                  <a:pt x="166328" y="1"/>
                  <a:pt x="164550" y="734"/>
                  <a:pt x="163185" y="2207"/>
                </a:cubicBezTo>
                <a:lnTo>
                  <a:pt x="141106" y="26046"/>
                </a:lnTo>
                <a:cubicBezTo>
                  <a:pt x="140840" y="26332"/>
                  <a:pt x="140493" y="26477"/>
                  <a:pt x="140144" y="26477"/>
                </a:cubicBezTo>
                <a:cubicBezTo>
                  <a:pt x="139834" y="26477"/>
                  <a:pt x="139522" y="26363"/>
                  <a:pt x="139267" y="26131"/>
                </a:cubicBezTo>
                <a:lnTo>
                  <a:pt x="122255" y="9365"/>
                </a:lnTo>
                <a:cubicBezTo>
                  <a:pt x="121015" y="8143"/>
                  <a:pt x="119386" y="7519"/>
                  <a:pt x="117748" y="7519"/>
                </a:cubicBezTo>
                <a:cubicBezTo>
                  <a:pt x="116411" y="7519"/>
                  <a:pt x="115068" y="7935"/>
                  <a:pt x="113926" y="8782"/>
                </a:cubicBezTo>
                <a:lnTo>
                  <a:pt x="100257" y="18925"/>
                </a:lnTo>
                <a:cubicBezTo>
                  <a:pt x="100061" y="19170"/>
                  <a:pt x="99786" y="19339"/>
                  <a:pt x="99480" y="19403"/>
                </a:cubicBezTo>
                <a:lnTo>
                  <a:pt x="83820" y="2496"/>
                </a:lnTo>
                <a:cubicBezTo>
                  <a:pt x="82457" y="1024"/>
                  <a:pt x="80678" y="290"/>
                  <a:pt x="78903" y="290"/>
                </a:cubicBezTo>
                <a:cubicBezTo>
                  <a:pt x="77078" y="290"/>
                  <a:pt x="75255" y="1065"/>
                  <a:pt x="73888" y="2611"/>
                </a:cubicBezTo>
                <a:lnTo>
                  <a:pt x="62720" y="15241"/>
                </a:lnTo>
                <a:cubicBezTo>
                  <a:pt x="61788" y="16295"/>
                  <a:pt x="60242" y="16628"/>
                  <a:pt x="58659" y="16628"/>
                </a:cubicBezTo>
                <a:cubicBezTo>
                  <a:pt x="58501" y="16628"/>
                  <a:pt x="58343" y="16624"/>
                  <a:pt x="58185" y="16618"/>
                </a:cubicBezTo>
                <a:cubicBezTo>
                  <a:pt x="58041" y="16612"/>
                  <a:pt x="57898" y="16610"/>
                  <a:pt x="57755" y="16610"/>
                </a:cubicBezTo>
                <a:cubicBezTo>
                  <a:pt x="54347" y="16610"/>
                  <a:pt x="51136" y="18214"/>
                  <a:pt x="49238" y="21065"/>
                </a:cubicBezTo>
                <a:cubicBezTo>
                  <a:pt x="37037" y="39400"/>
                  <a:pt x="1" y="97831"/>
                  <a:pt x="977" y="97831"/>
                </a:cubicBezTo>
                <a:lnTo>
                  <a:pt x="8559" y="97846"/>
                </a:lnTo>
                <a:cubicBezTo>
                  <a:pt x="8501" y="97940"/>
                  <a:pt x="8471" y="98005"/>
                  <a:pt x="8499" y="98005"/>
                </a:cubicBezTo>
                <a:lnTo>
                  <a:pt x="49285" y="97926"/>
                </a:lnTo>
                <a:lnTo>
                  <a:pt x="238508" y="98294"/>
                </a:lnTo>
                <a:cubicBezTo>
                  <a:pt x="238577" y="98294"/>
                  <a:pt x="238168" y="98035"/>
                  <a:pt x="237351" y="97558"/>
                </a:cubicBezTo>
                <a:lnTo>
                  <a:pt x="246031" y="97540"/>
                </a:lnTo>
                <a:cubicBezTo>
                  <a:pt x="247006" y="97540"/>
                  <a:pt x="209968" y="39111"/>
                  <a:pt x="197768" y="20776"/>
                </a:cubicBezTo>
                <a:cubicBezTo>
                  <a:pt x="195870" y="17923"/>
                  <a:pt x="192661" y="16321"/>
                  <a:pt x="189251" y="16321"/>
                </a:cubicBezTo>
                <a:cubicBezTo>
                  <a:pt x="189108" y="16321"/>
                  <a:pt x="188965" y="16324"/>
                  <a:pt x="188821" y="16329"/>
                </a:cubicBezTo>
                <a:cubicBezTo>
                  <a:pt x="188663" y="16335"/>
                  <a:pt x="188505" y="16339"/>
                  <a:pt x="188347" y="16339"/>
                </a:cubicBezTo>
                <a:cubicBezTo>
                  <a:pt x="186763" y="16339"/>
                  <a:pt x="185218" y="16006"/>
                  <a:pt x="184287" y="14952"/>
                </a:cubicBezTo>
                <a:lnTo>
                  <a:pt x="173117" y="2322"/>
                </a:lnTo>
                <a:cubicBezTo>
                  <a:pt x="171750" y="776"/>
                  <a:pt x="169928" y="1"/>
                  <a:pt x="1681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1"/>
          <p:cNvSpPr/>
          <p:nvPr/>
        </p:nvSpPr>
        <p:spPr>
          <a:xfrm>
            <a:off x="5093353" y="3398553"/>
            <a:ext cx="525397" cy="309163"/>
          </a:xfrm>
          <a:custGeom>
            <a:rect b="b" l="l" r="r" t="t"/>
            <a:pathLst>
              <a:path extrusionOk="0" h="19043" w="32362">
                <a:moveTo>
                  <a:pt x="17214" y="1"/>
                </a:moveTo>
                <a:cubicBezTo>
                  <a:pt x="15031" y="1"/>
                  <a:pt x="12837" y="1278"/>
                  <a:pt x="10822" y="3581"/>
                </a:cubicBezTo>
                <a:lnTo>
                  <a:pt x="652" y="14237"/>
                </a:lnTo>
                <a:cubicBezTo>
                  <a:pt x="0" y="14981"/>
                  <a:pt x="578" y="16076"/>
                  <a:pt x="1471" y="16076"/>
                </a:cubicBezTo>
                <a:cubicBezTo>
                  <a:pt x="1573" y="16076"/>
                  <a:pt x="1680" y="16061"/>
                  <a:pt x="1790" y="16030"/>
                </a:cubicBezTo>
                <a:lnTo>
                  <a:pt x="9601" y="13799"/>
                </a:lnTo>
                <a:cubicBezTo>
                  <a:pt x="9702" y="13770"/>
                  <a:pt x="9805" y="13756"/>
                  <a:pt x="9906" y="13756"/>
                </a:cubicBezTo>
                <a:cubicBezTo>
                  <a:pt x="10195" y="13756"/>
                  <a:pt x="10477" y="13869"/>
                  <a:pt x="10688" y="14079"/>
                </a:cubicBezTo>
                <a:lnTo>
                  <a:pt x="15326" y="18718"/>
                </a:lnTo>
                <a:cubicBezTo>
                  <a:pt x="15544" y="18936"/>
                  <a:pt x="15827" y="19042"/>
                  <a:pt x="16108" y="19042"/>
                </a:cubicBezTo>
                <a:cubicBezTo>
                  <a:pt x="16450" y="19042"/>
                  <a:pt x="16791" y="18884"/>
                  <a:pt x="17009" y="18579"/>
                </a:cubicBezTo>
                <a:lnTo>
                  <a:pt x="20139" y="14197"/>
                </a:lnTo>
                <a:cubicBezTo>
                  <a:pt x="20349" y="13903"/>
                  <a:pt x="20685" y="13734"/>
                  <a:pt x="21038" y="13734"/>
                </a:cubicBezTo>
                <a:cubicBezTo>
                  <a:pt x="21109" y="13734"/>
                  <a:pt x="21180" y="13741"/>
                  <a:pt x="21251" y="13755"/>
                </a:cubicBezTo>
                <a:lnTo>
                  <a:pt x="30673" y="15577"/>
                </a:lnTo>
                <a:cubicBezTo>
                  <a:pt x="30750" y="15592"/>
                  <a:pt x="30824" y="15599"/>
                  <a:pt x="30897" y="15599"/>
                </a:cubicBezTo>
                <a:cubicBezTo>
                  <a:pt x="31808" y="15599"/>
                  <a:pt x="32362" y="14487"/>
                  <a:pt x="31709" y="13755"/>
                </a:cubicBezTo>
                <a:lnTo>
                  <a:pt x="22503" y="2766"/>
                </a:lnTo>
                <a:cubicBezTo>
                  <a:pt x="20819" y="875"/>
                  <a:pt x="19020" y="1"/>
                  <a:pt x="17214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1"/>
          <p:cNvSpPr/>
          <p:nvPr/>
        </p:nvSpPr>
        <p:spPr>
          <a:xfrm>
            <a:off x="5403382" y="3184684"/>
            <a:ext cx="235067" cy="323297"/>
          </a:xfrm>
          <a:custGeom>
            <a:rect b="b" l="l" r="r" t="t"/>
            <a:pathLst>
              <a:path extrusionOk="0" h="9637" w="7007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lnTo>
                  <a:pt x="0" y="8763"/>
                </a:lnTo>
                <a:cubicBezTo>
                  <a:pt x="0" y="9251"/>
                  <a:pt x="395" y="9636"/>
                  <a:pt x="874" y="9636"/>
                </a:cubicBezTo>
                <a:lnTo>
                  <a:pt x="6133" y="9636"/>
                </a:lnTo>
                <a:cubicBezTo>
                  <a:pt x="6622" y="9636"/>
                  <a:pt x="7007" y="9251"/>
                  <a:pt x="7007" y="8763"/>
                </a:cubicBezTo>
                <a:lnTo>
                  <a:pt x="7007" y="874"/>
                </a:lnTo>
                <a:cubicBezTo>
                  <a:pt x="7007" y="395"/>
                  <a:pt x="6622" y="0"/>
                  <a:pt x="61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1"/>
          <p:cNvSpPr/>
          <p:nvPr/>
        </p:nvSpPr>
        <p:spPr>
          <a:xfrm>
            <a:off x="5373761" y="3478650"/>
            <a:ext cx="294312" cy="470437"/>
          </a:xfrm>
          <a:custGeom>
            <a:rect b="b" l="l" r="r" t="t"/>
            <a:pathLst>
              <a:path extrusionOk="0" h="14023" w="8773">
                <a:moveTo>
                  <a:pt x="883" y="0"/>
                </a:moveTo>
                <a:cubicBezTo>
                  <a:pt x="395" y="0"/>
                  <a:pt x="0" y="395"/>
                  <a:pt x="10" y="873"/>
                </a:cubicBezTo>
                <a:lnTo>
                  <a:pt x="10" y="13149"/>
                </a:lnTo>
                <a:cubicBezTo>
                  <a:pt x="10" y="13628"/>
                  <a:pt x="395" y="14022"/>
                  <a:pt x="883" y="14022"/>
                </a:cubicBezTo>
                <a:lnTo>
                  <a:pt x="7890" y="14022"/>
                </a:lnTo>
                <a:cubicBezTo>
                  <a:pt x="8378" y="14022"/>
                  <a:pt x="8773" y="13628"/>
                  <a:pt x="8773" y="13149"/>
                </a:cubicBezTo>
                <a:lnTo>
                  <a:pt x="8773" y="873"/>
                </a:lnTo>
                <a:cubicBezTo>
                  <a:pt x="8773" y="395"/>
                  <a:pt x="8378" y="0"/>
                  <a:pt x="78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1"/>
          <p:cNvSpPr/>
          <p:nvPr/>
        </p:nvSpPr>
        <p:spPr>
          <a:xfrm>
            <a:off x="5315156" y="3890430"/>
            <a:ext cx="411829" cy="823323"/>
          </a:xfrm>
          <a:custGeom>
            <a:rect b="b" l="l" r="r" t="t"/>
            <a:pathLst>
              <a:path extrusionOk="0" h="24542" w="12276">
                <a:moveTo>
                  <a:pt x="874" y="0"/>
                </a:moveTo>
                <a:cubicBezTo>
                  <a:pt x="395" y="0"/>
                  <a:pt x="1" y="385"/>
                  <a:pt x="1" y="874"/>
                </a:cubicBezTo>
                <a:lnTo>
                  <a:pt x="1" y="23658"/>
                </a:lnTo>
                <a:cubicBezTo>
                  <a:pt x="1" y="24147"/>
                  <a:pt x="395" y="24541"/>
                  <a:pt x="874" y="24541"/>
                </a:cubicBezTo>
                <a:lnTo>
                  <a:pt x="12276" y="24541"/>
                </a:lnTo>
                <a:lnTo>
                  <a:pt x="12276" y="874"/>
                </a:lnTo>
                <a:cubicBezTo>
                  <a:pt x="12276" y="385"/>
                  <a:pt x="11881" y="0"/>
                  <a:pt x="113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1"/>
          <p:cNvSpPr/>
          <p:nvPr/>
        </p:nvSpPr>
        <p:spPr>
          <a:xfrm>
            <a:off x="5386676" y="3054155"/>
            <a:ext cx="269722" cy="159854"/>
          </a:xfrm>
          <a:custGeom>
            <a:rect b="b" l="l" r="r" t="t"/>
            <a:pathLst>
              <a:path extrusionOk="0" h="4765" w="8040">
                <a:moveTo>
                  <a:pt x="4125" y="1"/>
                </a:moveTo>
                <a:cubicBezTo>
                  <a:pt x="3882" y="1"/>
                  <a:pt x="3641" y="102"/>
                  <a:pt x="3466" y="304"/>
                </a:cubicBezTo>
                <a:lnTo>
                  <a:pt x="245" y="4042"/>
                </a:lnTo>
                <a:cubicBezTo>
                  <a:pt x="0" y="4323"/>
                  <a:pt x="198" y="4765"/>
                  <a:pt x="573" y="4765"/>
                </a:cubicBezTo>
                <a:lnTo>
                  <a:pt x="7467" y="4765"/>
                </a:lnTo>
                <a:cubicBezTo>
                  <a:pt x="7833" y="4765"/>
                  <a:pt x="8040" y="4342"/>
                  <a:pt x="7815" y="4051"/>
                </a:cubicBezTo>
                <a:lnTo>
                  <a:pt x="4809" y="332"/>
                </a:lnTo>
                <a:cubicBezTo>
                  <a:pt x="4632" y="111"/>
                  <a:pt x="4378" y="1"/>
                  <a:pt x="4125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1"/>
          <p:cNvSpPr/>
          <p:nvPr/>
        </p:nvSpPr>
        <p:spPr>
          <a:xfrm>
            <a:off x="5402745" y="3977382"/>
            <a:ext cx="59882" cy="118825"/>
          </a:xfrm>
          <a:custGeom>
            <a:rect b="b" l="l" r="r" t="t"/>
            <a:pathLst>
              <a:path extrusionOk="0" h="3542" w="1785">
                <a:moveTo>
                  <a:pt x="893" y="0"/>
                </a:moveTo>
                <a:cubicBezTo>
                  <a:pt x="395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4" y="3541"/>
                  <a:pt x="893" y="3541"/>
                </a:cubicBezTo>
                <a:cubicBezTo>
                  <a:pt x="1381" y="3541"/>
                  <a:pt x="177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0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1"/>
          <p:cNvSpPr/>
          <p:nvPr/>
        </p:nvSpPr>
        <p:spPr>
          <a:xfrm>
            <a:off x="5491609" y="3684355"/>
            <a:ext cx="58943" cy="117886"/>
          </a:xfrm>
          <a:custGeom>
            <a:rect b="b" l="l" r="r" t="t"/>
            <a:pathLst>
              <a:path extrusionOk="0" h="3514" w="1757">
                <a:moveTo>
                  <a:pt x="873" y="1"/>
                </a:moveTo>
                <a:cubicBezTo>
                  <a:pt x="394" y="1"/>
                  <a:pt x="0" y="395"/>
                  <a:pt x="0" y="884"/>
                </a:cubicBezTo>
                <a:lnTo>
                  <a:pt x="0" y="2631"/>
                </a:lnTo>
                <a:cubicBezTo>
                  <a:pt x="0" y="3119"/>
                  <a:pt x="394" y="3513"/>
                  <a:pt x="873" y="3513"/>
                </a:cubicBezTo>
                <a:cubicBezTo>
                  <a:pt x="1362" y="3513"/>
                  <a:pt x="1756" y="3119"/>
                  <a:pt x="1756" y="2631"/>
                </a:cubicBezTo>
                <a:lnTo>
                  <a:pt x="1756" y="884"/>
                </a:lnTo>
                <a:cubicBezTo>
                  <a:pt x="1747" y="395"/>
                  <a:pt x="1362" y="1"/>
                  <a:pt x="87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1"/>
          <p:cNvSpPr/>
          <p:nvPr/>
        </p:nvSpPr>
        <p:spPr>
          <a:xfrm>
            <a:off x="5491609" y="3272910"/>
            <a:ext cx="58943" cy="117550"/>
          </a:xfrm>
          <a:custGeom>
            <a:rect b="b" l="l" r="r" t="t"/>
            <a:pathLst>
              <a:path extrusionOk="0" h="3504" w="1757">
                <a:moveTo>
                  <a:pt x="873" y="0"/>
                </a:moveTo>
                <a:cubicBezTo>
                  <a:pt x="394" y="0"/>
                  <a:pt x="0" y="395"/>
                  <a:pt x="0" y="874"/>
                </a:cubicBezTo>
                <a:lnTo>
                  <a:pt x="0" y="2630"/>
                </a:lnTo>
                <a:cubicBezTo>
                  <a:pt x="0" y="3109"/>
                  <a:pt x="394" y="3503"/>
                  <a:pt x="873" y="3503"/>
                </a:cubicBezTo>
                <a:cubicBezTo>
                  <a:pt x="1362" y="3503"/>
                  <a:pt x="1747" y="3109"/>
                  <a:pt x="1756" y="2630"/>
                </a:cubicBezTo>
                <a:lnTo>
                  <a:pt x="1756" y="874"/>
                </a:lnTo>
                <a:cubicBezTo>
                  <a:pt x="1756" y="395"/>
                  <a:pt x="1362" y="0"/>
                  <a:pt x="87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1"/>
          <p:cNvSpPr/>
          <p:nvPr/>
        </p:nvSpPr>
        <p:spPr>
          <a:xfrm>
            <a:off x="5579165" y="3977382"/>
            <a:ext cx="59916" cy="118825"/>
          </a:xfrm>
          <a:custGeom>
            <a:rect b="b" l="l" r="r" t="t"/>
            <a:pathLst>
              <a:path extrusionOk="0" h="3542" w="1786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20" y="3147"/>
                  <a:pt x="414" y="3541"/>
                  <a:pt x="893" y="3541"/>
                </a:cubicBezTo>
                <a:cubicBezTo>
                  <a:pt x="1382" y="3541"/>
                  <a:pt x="1767" y="3147"/>
                  <a:pt x="1767" y="2668"/>
                </a:cubicBezTo>
                <a:lnTo>
                  <a:pt x="1767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1"/>
          <p:cNvSpPr/>
          <p:nvPr/>
        </p:nvSpPr>
        <p:spPr>
          <a:xfrm>
            <a:off x="5403382" y="4156016"/>
            <a:ext cx="58641" cy="116611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4" y="1"/>
                  <a:pt x="19" y="376"/>
                  <a:pt x="0" y="846"/>
                </a:cubicBezTo>
                <a:lnTo>
                  <a:pt x="0" y="2593"/>
                </a:lnTo>
                <a:cubicBezTo>
                  <a:pt x="0" y="3081"/>
                  <a:pt x="395" y="3466"/>
                  <a:pt x="874" y="3476"/>
                </a:cubicBezTo>
                <a:cubicBezTo>
                  <a:pt x="1362" y="3476"/>
                  <a:pt x="1747" y="3081"/>
                  <a:pt x="1747" y="2593"/>
                </a:cubicBezTo>
                <a:lnTo>
                  <a:pt x="1747" y="846"/>
                </a:lnTo>
                <a:cubicBezTo>
                  <a:pt x="1738" y="376"/>
                  <a:pt x="1343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1"/>
          <p:cNvSpPr/>
          <p:nvPr/>
        </p:nvSpPr>
        <p:spPr>
          <a:xfrm>
            <a:off x="5579802" y="4156016"/>
            <a:ext cx="58641" cy="116611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76"/>
                  <a:pt x="874" y="3476"/>
                </a:cubicBezTo>
                <a:cubicBezTo>
                  <a:pt x="1363" y="3466"/>
                  <a:pt x="1748" y="3081"/>
                  <a:pt x="1748" y="2593"/>
                </a:cubicBezTo>
                <a:lnTo>
                  <a:pt x="1748" y="846"/>
                </a:lnTo>
                <a:cubicBezTo>
                  <a:pt x="1738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1"/>
          <p:cNvSpPr/>
          <p:nvPr/>
        </p:nvSpPr>
        <p:spPr>
          <a:xfrm>
            <a:off x="5403382" y="4332469"/>
            <a:ext cx="58943" cy="116578"/>
          </a:xfrm>
          <a:custGeom>
            <a:rect b="b" l="l" r="r" t="t"/>
            <a:pathLst>
              <a:path extrusionOk="0" h="3475" w="1757">
                <a:moveTo>
                  <a:pt x="874" y="0"/>
                </a:moveTo>
                <a:cubicBezTo>
                  <a:pt x="404" y="0"/>
                  <a:pt x="19" y="366"/>
                  <a:pt x="0" y="845"/>
                </a:cubicBezTo>
                <a:lnTo>
                  <a:pt x="0" y="2592"/>
                </a:lnTo>
                <a:cubicBezTo>
                  <a:pt x="0" y="3081"/>
                  <a:pt x="395" y="3475"/>
                  <a:pt x="874" y="3475"/>
                </a:cubicBezTo>
                <a:cubicBezTo>
                  <a:pt x="1362" y="3475"/>
                  <a:pt x="1757" y="3081"/>
                  <a:pt x="1747" y="2592"/>
                </a:cubicBezTo>
                <a:lnTo>
                  <a:pt x="1747" y="845"/>
                </a:lnTo>
                <a:cubicBezTo>
                  <a:pt x="1738" y="366"/>
                  <a:pt x="1343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1"/>
          <p:cNvSpPr/>
          <p:nvPr/>
        </p:nvSpPr>
        <p:spPr>
          <a:xfrm>
            <a:off x="5579802" y="4332469"/>
            <a:ext cx="58641" cy="116578"/>
          </a:xfrm>
          <a:custGeom>
            <a:rect b="b" l="l" r="r" t="t"/>
            <a:pathLst>
              <a:path extrusionOk="0" h="3475" w="1748">
                <a:moveTo>
                  <a:pt x="87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74" y="3475"/>
                </a:cubicBezTo>
                <a:cubicBezTo>
                  <a:pt x="1363" y="3475"/>
                  <a:pt x="1748" y="3081"/>
                  <a:pt x="1748" y="2592"/>
                </a:cubicBezTo>
                <a:lnTo>
                  <a:pt x="1748" y="845"/>
                </a:lnTo>
                <a:cubicBezTo>
                  <a:pt x="1738" y="366"/>
                  <a:pt x="1344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1"/>
          <p:cNvSpPr/>
          <p:nvPr/>
        </p:nvSpPr>
        <p:spPr>
          <a:xfrm>
            <a:off x="5462290" y="4537236"/>
            <a:ext cx="117550" cy="176493"/>
          </a:xfrm>
          <a:custGeom>
            <a:rect b="b" l="l" r="r" t="t"/>
            <a:pathLst>
              <a:path extrusionOk="0" h="5261" w="3504">
                <a:moveTo>
                  <a:pt x="874" y="1"/>
                </a:moveTo>
                <a:cubicBezTo>
                  <a:pt x="386" y="1"/>
                  <a:pt x="1" y="386"/>
                  <a:pt x="1" y="874"/>
                </a:cubicBezTo>
                <a:lnTo>
                  <a:pt x="1" y="5260"/>
                </a:lnTo>
                <a:lnTo>
                  <a:pt x="3504" y="5260"/>
                </a:lnTo>
                <a:lnTo>
                  <a:pt x="3504" y="874"/>
                </a:lnTo>
                <a:cubicBezTo>
                  <a:pt x="3504" y="386"/>
                  <a:pt x="3109" y="1"/>
                  <a:pt x="263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1"/>
          <p:cNvSpPr/>
          <p:nvPr/>
        </p:nvSpPr>
        <p:spPr>
          <a:xfrm>
            <a:off x="5481512" y="3566843"/>
            <a:ext cx="69041" cy="58909"/>
          </a:xfrm>
          <a:custGeom>
            <a:rect b="b" l="l" r="r" t="t"/>
            <a:pathLst>
              <a:path extrusionOk="0" h="1756" w="2058">
                <a:moveTo>
                  <a:pt x="1174" y="1"/>
                </a:moveTo>
                <a:cubicBezTo>
                  <a:pt x="395" y="1"/>
                  <a:pt x="0" y="949"/>
                  <a:pt x="555" y="1494"/>
                </a:cubicBezTo>
                <a:cubicBezTo>
                  <a:pt x="735" y="1674"/>
                  <a:pt x="957" y="1755"/>
                  <a:pt x="1174" y="1755"/>
                </a:cubicBezTo>
                <a:cubicBezTo>
                  <a:pt x="1625" y="1755"/>
                  <a:pt x="2057" y="1407"/>
                  <a:pt x="2057" y="874"/>
                </a:cubicBezTo>
                <a:cubicBezTo>
                  <a:pt x="2048" y="395"/>
                  <a:pt x="1663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1"/>
          <p:cNvSpPr/>
          <p:nvPr/>
        </p:nvSpPr>
        <p:spPr>
          <a:xfrm>
            <a:off x="3670160" y="3397562"/>
            <a:ext cx="534570" cy="322086"/>
          </a:xfrm>
          <a:custGeom>
            <a:rect b="b" l="l" r="r" t="t"/>
            <a:pathLst>
              <a:path extrusionOk="0" h="19839" w="32927">
                <a:moveTo>
                  <a:pt x="14907" y="1"/>
                </a:moveTo>
                <a:cubicBezTo>
                  <a:pt x="13428" y="1"/>
                  <a:pt x="11934" y="612"/>
                  <a:pt x="10492" y="2013"/>
                </a:cubicBezTo>
                <a:lnTo>
                  <a:pt x="726" y="13444"/>
                </a:lnTo>
                <a:cubicBezTo>
                  <a:pt x="1" y="14149"/>
                  <a:pt x="522" y="15346"/>
                  <a:pt x="1484" y="15346"/>
                </a:cubicBezTo>
                <a:cubicBezTo>
                  <a:pt x="1531" y="15346"/>
                  <a:pt x="1579" y="15343"/>
                  <a:pt x="1628" y="15337"/>
                </a:cubicBezTo>
                <a:lnTo>
                  <a:pt x="11158" y="14192"/>
                </a:lnTo>
                <a:cubicBezTo>
                  <a:pt x="11202" y="14187"/>
                  <a:pt x="11245" y="14185"/>
                  <a:pt x="11289" y="14185"/>
                </a:cubicBezTo>
                <a:cubicBezTo>
                  <a:pt x="11671" y="14185"/>
                  <a:pt x="12032" y="14383"/>
                  <a:pt x="12234" y="14716"/>
                </a:cubicBezTo>
                <a:lnTo>
                  <a:pt x="15042" y="19309"/>
                </a:lnTo>
                <a:cubicBezTo>
                  <a:pt x="15252" y="19654"/>
                  <a:pt x="15617" y="19838"/>
                  <a:pt x="15987" y="19838"/>
                </a:cubicBezTo>
                <a:cubicBezTo>
                  <a:pt x="16242" y="19838"/>
                  <a:pt x="16500" y="19751"/>
                  <a:pt x="16711" y="19568"/>
                </a:cubicBezTo>
                <a:lnTo>
                  <a:pt x="21668" y="15274"/>
                </a:lnTo>
                <a:cubicBezTo>
                  <a:pt x="21872" y="15097"/>
                  <a:pt x="22130" y="15003"/>
                  <a:pt x="22391" y="15003"/>
                </a:cubicBezTo>
                <a:cubicBezTo>
                  <a:pt x="22519" y="15003"/>
                  <a:pt x="22648" y="15026"/>
                  <a:pt x="22772" y="15071"/>
                </a:cubicBezTo>
                <a:lnTo>
                  <a:pt x="30404" y="17856"/>
                </a:lnTo>
                <a:cubicBezTo>
                  <a:pt x="30501" y="17891"/>
                  <a:pt x="30602" y="17908"/>
                  <a:pt x="30706" y="17908"/>
                </a:cubicBezTo>
                <a:cubicBezTo>
                  <a:pt x="31711" y="17908"/>
                  <a:pt x="32927" y="16363"/>
                  <a:pt x="32323" y="15565"/>
                </a:cubicBezTo>
                <a:lnTo>
                  <a:pt x="22286" y="4794"/>
                </a:lnTo>
                <a:cubicBezTo>
                  <a:pt x="20127" y="1937"/>
                  <a:pt x="17541" y="1"/>
                  <a:pt x="149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1"/>
          <p:cNvSpPr/>
          <p:nvPr/>
        </p:nvSpPr>
        <p:spPr>
          <a:xfrm>
            <a:off x="5031108" y="4820560"/>
            <a:ext cx="217906" cy="138890"/>
          </a:xfrm>
          <a:custGeom>
            <a:rect b="b" l="l" r="r" t="t"/>
            <a:pathLst>
              <a:path extrusionOk="0" h="8555" w="13422">
                <a:moveTo>
                  <a:pt x="7831" y="0"/>
                </a:moveTo>
                <a:cubicBezTo>
                  <a:pt x="7128" y="602"/>
                  <a:pt x="6306" y="1543"/>
                  <a:pt x="5948" y="1883"/>
                </a:cubicBezTo>
                <a:cubicBezTo>
                  <a:pt x="5045" y="2744"/>
                  <a:pt x="4148" y="3618"/>
                  <a:pt x="3312" y="4548"/>
                </a:cubicBezTo>
                <a:cubicBezTo>
                  <a:pt x="2144" y="5839"/>
                  <a:pt x="1048" y="7179"/>
                  <a:pt x="0" y="8555"/>
                </a:cubicBezTo>
                <a:lnTo>
                  <a:pt x="13421" y="8555"/>
                </a:lnTo>
                <a:cubicBezTo>
                  <a:pt x="11327" y="5856"/>
                  <a:pt x="9362" y="3073"/>
                  <a:pt x="7831" y="0"/>
                </a:cubicBezTo>
                <a:close/>
              </a:path>
            </a:pathLst>
          </a:custGeom>
          <a:solidFill>
            <a:srgbClr val="90B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1"/>
          <p:cNvSpPr/>
          <p:nvPr/>
        </p:nvSpPr>
        <p:spPr>
          <a:xfrm>
            <a:off x="2324733" y="4803968"/>
            <a:ext cx="4356565" cy="351991"/>
          </a:xfrm>
          <a:custGeom>
            <a:rect b="b" l="l" r="r" t="t"/>
            <a:pathLst>
              <a:path extrusionOk="0" h="21681" w="268344">
                <a:moveTo>
                  <a:pt x="15343" y="0"/>
                </a:moveTo>
                <a:cubicBezTo>
                  <a:pt x="6870" y="0"/>
                  <a:pt x="1" y="9707"/>
                  <a:pt x="1" y="21680"/>
                </a:cubicBezTo>
                <a:lnTo>
                  <a:pt x="268344" y="21680"/>
                </a:lnTo>
                <a:cubicBezTo>
                  <a:pt x="268344" y="9707"/>
                  <a:pt x="261473" y="0"/>
                  <a:pt x="253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1"/>
          <p:cNvSpPr/>
          <p:nvPr/>
        </p:nvSpPr>
        <p:spPr>
          <a:xfrm>
            <a:off x="3840124" y="3918511"/>
            <a:ext cx="351488" cy="1045550"/>
          </a:xfrm>
          <a:custGeom>
            <a:rect b="b" l="l" r="r" t="t"/>
            <a:pathLst>
              <a:path extrusionOk="0" h="64401" w="21650">
                <a:moveTo>
                  <a:pt x="1145" y="1"/>
                </a:moveTo>
                <a:cubicBezTo>
                  <a:pt x="513" y="1"/>
                  <a:pt x="0" y="513"/>
                  <a:pt x="0" y="1146"/>
                </a:cubicBezTo>
                <a:lnTo>
                  <a:pt x="0" y="64400"/>
                </a:lnTo>
                <a:lnTo>
                  <a:pt x="21648" y="64400"/>
                </a:lnTo>
                <a:lnTo>
                  <a:pt x="21650" y="1146"/>
                </a:lnTo>
                <a:cubicBezTo>
                  <a:pt x="21650" y="513"/>
                  <a:pt x="21137" y="1"/>
                  <a:pt x="20505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1"/>
          <p:cNvSpPr/>
          <p:nvPr/>
        </p:nvSpPr>
        <p:spPr>
          <a:xfrm>
            <a:off x="3878552" y="3965787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1"/>
          <p:cNvSpPr/>
          <p:nvPr/>
        </p:nvSpPr>
        <p:spPr>
          <a:xfrm>
            <a:off x="3171627" y="3714261"/>
            <a:ext cx="55276" cy="220978"/>
          </a:xfrm>
          <a:custGeom>
            <a:rect b="b" l="l" r="r" t="t"/>
            <a:pathLst>
              <a:path extrusionOk="0" h="6988" w="1748">
                <a:moveTo>
                  <a:pt x="874" y="0"/>
                </a:moveTo>
                <a:cubicBezTo>
                  <a:pt x="404" y="0"/>
                  <a:pt x="19" y="376"/>
                  <a:pt x="0" y="845"/>
                </a:cubicBezTo>
                <a:lnTo>
                  <a:pt x="0" y="6105"/>
                </a:lnTo>
                <a:cubicBezTo>
                  <a:pt x="0" y="6593"/>
                  <a:pt x="395" y="6988"/>
                  <a:pt x="874" y="6988"/>
                </a:cubicBezTo>
                <a:cubicBezTo>
                  <a:pt x="1362" y="6978"/>
                  <a:pt x="1747" y="6593"/>
                  <a:pt x="1747" y="6105"/>
                </a:cubicBezTo>
                <a:lnTo>
                  <a:pt x="1747" y="845"/>
                </a:lnTo>
                <a:cubicBezTo>
                  <a:pt x="1738" y="376"/>
                  <a:pt x="1343" y="0"/>
                  <a:pt x="8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1"/>
          <p:cNvSpPr/>
          <p:nvPr/>
        </p:nvSpPr>
        <p:spPr>
          <a:xfrm>
            <a:off x="3059363" y="3906121"/>
            <a:ext cx="279796" cy="139898"/>
          </a:xfrm>
          <a:custGeom>
            <a:rect b="b" l="l" r="r" t="t"/>
            <a:pathLst>
              <a:path extrusionOk="0" h="4424" w="8848">
                <a:moveTo>
                  <a:pt x="4424" y="0"/>
                </a:moveTo>
                <a:cubicBezTo>
                  <a:pt x="1982" y="0"/>
                  <a:pt x="0" y="1982"/>
                  <a:pt x="0" y="4424"/>
                </a:cubicBezTo>
                <a:lnTo>
                  <a:pt x="8847" y="4424"/>
                </a:lnTo>
                <a:cubicBezTo>
                  <a:pt x="8847" y="1982"/>
                  <a:pt x="6866" y="0"/>
                  <a:pt x="4424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1"/>
          <p:cNvSpPr/>
          <p:nvPr/>
        </p:nvSpPr>
        <p:spPr>
          <a:xfrm>
            <a:off x="3032926" y="4032331"/>
            <a:ext cx="333238" cy="942414"/>
          </a:xfrm>
          <a:custGeom>
            <a:rect b="b" l="l" r="r" t="t"/>
            <a:pathLst>
              <a:path extrusionOk="0" h="29802" w="10538">
                <a:moveTo>
                  <a:pt x="883" y="1"/>
                </a:moveTo>
                <a:cubicBezTo>
                  <a:pt x="395" y="1"/>
                  <a:pt x="0" y="386"/>
                  <a:pt x="0" y="874"/>
                </a:cubicBezTo>
                <a:lnTo>
                  <a:pt x="0" y="29801"/>
                </a:lnTo>
                <a:lnTo>
                  <a:pt x="9712" y="29801"/>
                </a:lnTo>
                <a:cubicBezTo>
                  <a:pt x="10172" y="29773"/>
                  <a:pt x="10538" y="29388"/>
                  <a:pt x="10519" y="28918"/>
                </a:cubicBezTo>
                <a:lnTo>
                  <a:pt x="10519" y="874"/>
                </a:lnTo>
                <a:cubicBezTo>
                  <a:pt x="10519" y="386"/>
                  <a:pt x="10125" y="1"/>
                  <a:pt x="96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1"/>
          <p:cNvSpPr/>
          <p:nvPr/>
        </p:nvSpPr>
        <p:spPr>
          <a:xfrm>
            <a:off x="3116064" y="4116387"/>
            <a:ext cx="55592" cy="109920"/>
          </a:xfrm>
          <a:custGeom>
            <a:rect b="b" l="l" r="r" t="t"/>
            <a:pathLst>
              <a:path extrusionOk="0" h="3476" w="1758">
                <a:moveTo>
                  <a:pt x="884" y="1"/>
                </a:moveTo>
                <a:cubicBezTo>
                  <a:pt x="405" y="1"/>
                  <a:pt x="20" y="367"/>
                  <a:pt x="1" y="846"/>
                </a:cubicBezTo>
                <a:lnTo>
                  <a:pt x="1" y="2602"/>
                </a:lnTo>
                <a:cubicBezTo>
                  <a:pt x="1" y="3081"/>
                  <a:pt x="395" y="3476"/>
                  <a:pt x="884" y="3476"/>
                </a:cubicBezTo>
                <a:cubicBezTo>
                  <a:pt x="1363" y="3476"/>
                  <a:pt x="1757" y="3081"/>
                  <a:pt x="1757" y="2602"/>
                </a:cubicBezTo>
                <a:lnTo>
                  <a:pt x="1757" y="846"/>
                </a:lnTo>
                <a:cubicBezTo>
                  <a:pt x="1738" y="367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1"/>
          <p:cNvSpPr/>
          <p:nvPr/>
        </p:nvSpPr>
        <p:spPr>
          <a:xfrm>
            <a:off x="5457001" y="4239675"/>
            <a:ext cx="439539" cy="719424"/>
          </a:xfrm>
          <a:custGeom>
            <a:rect b="b" l="l" r="r" t="t"/>
            <a:pathLst>
              <a:path extrusionOk="0" h="18409" w="13150">
                <a:moveTo>
                  <a:pt x="1" y="0"/>
                </a:moveTo>
                <a:lnTo>
                  <a:pt x="1" y="18408"/>
                </a:lnTo>
                <a:lnTo>
                  <a:pt x="12266" y="18408"/>
                </a:lnTo>
                <a:cubicBezTo>
                  <a:pt x="12755" y="18408"/>
                  <a:pt x="13149" y="18014"/>
                  <a:pt x="13149" y="17525"/>
                </a:cubicBezTo>
                <a:lnTo>
                  <a:pt x="13149" y="442"/>
                </a:lnTo>
                <a:lnTo>
                  <a:pt x="12745" y="0"/>
                </a:lnTo>
                <a:lnTo>
                  <a:pt x="2161" y="0"/>
                </a:lnTo>
                <a:lnTo>
                  <a:pt x="1757" y="442"/>
                </a:lnTo>
                <a:lnTo>
                  <a:pt x="175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1"/>
          <p:cNvSpPr/>
          <p:nvPr/>
        </p:nvSpPr>
        <p:spPr>
          <a:xfrm>
            <a:off x="5552576" y="4342425"/>
            <a:ext cx="102819" cy="68351"/>
          </a:xfrm>
          <a:custGeom>
            <a:rect b="b" l="l" r="r" t="t"/>
            <a:pathLst>
              <a:path extrusionOk="0" h="1749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38"/>
                  <a:pt x="2631" y="1344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1"/>
          <p:cNvSpPr/>
          <p:nvPr/>
        </p:nvSpPr>
        <p:spPr>
          <a:xfrm>
            <a:off x="5552576" y="4479323"/>
            <a:ext cx="102819" cy="68703"/>
          </a:xfrm>
          <a:custGeom>
            <a:rect b="b" l="l" r="r" t="t"/>
            <a:pathLst>
              <a:path extrusionOk="0" h="1758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6" y="1758"/>
                  <a:pt x="879" y="1758"/>
                </a:cubicBezTo>
                <a:cubicBezTo>
                  <a:pt x="890" y="1758"/>
                  <a:pt x="901" y="1758"/>
                  <a:pt x="912" y="1757"/>
                </a:cubicBezTo>
                <a:lnTo>
                  <a:pt x="1785" y="1757"/>
                </a:lnTo>
                <a:cubicBezTo>
                  <a:pt x="2255" y="1738"/>
                  <a:pt x="2631" y="1353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1"/>
          <p:cNvSpPr/>
          <p:nvPr/>
        </p:nvSpPr>
        <p:spPr>
          <a:xfrm>
            <a:off x="5553709" y="4616259"/>
            <a:ext cx="102780" cy="68664"/>
          </a:xfrm>
          <a:custGeom>
            <a:rect b="b" l="l" r="r" t="t"/>
            <a:pathLst>
              <a:path extrusionOk="0" h="1757" w="2630">
                <a:moveTo>
                  <a:pt x="883" y="0"/>
                </a:moveTo>
                <a:cubicBezTo>
                  <a:pt x="395" y="0"/>
                  <a:pt x="0" y="395"/>
                  <a:pt x="0" y="883"/>
                </a:cubicBezTo>
                <a:cubicBezTo>
                  <a:pt x="0" y="1362"/>
                  <a:pt x="395" y="1756"/>
                  <a:pt x="883" y="1756"/>
                </a:cubicBezTo>
                <a:lnTo>
                  <a:pt x="1756" y="1756"/>
                </a:lnTo>
                <a:cubicBezTo>
                  <a:pt x="2245" y="1756"/>
                  <a:pt x="2630" y="1362"/>
                  <a:pt x="2630" y="883"/>
                </a:cubicBezTo>
                <a:cubicBezTo>
                  <a:pt x="2630" y="395"/>
                  <a:pt x="2245" y="0"/>
                  <a:pt x="175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1"/>
          <p:cNvSpPr/>
          <p:nvPr/>
        </p:nvSpPr>
        <p:spPr>
          <a:xfrm>
            <a:off x="5552576" y="4753508"/>
            <a:ext cx="102819" cy="68351"/>
          </a:xfrm>
          <a:custGeom>
            <a:rect b="b" l="l" r="r" t="t"/>
            <a:pathLst>
              <a:path extrusionOk="0" h="1749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29"/>
                  <a:pt x="2631" y="1344"/>
                  <a:pt x="2631" y="874"/>
                </a:cubicBezTo>
                <a:cubicBezTo>
                  <a:pt x="2631" y="405"/>
                  <a:pt x="2255" y="1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1"/>
          <p:cNvSpPr/>
          <p:nvPr/>
        </p:nvSpPr>
        <p:spPr>
          <a:xfrm>
            <a:off x="5725114" y="4342699"/>
            <a:ext cx="70852" cy="68038"/>
          </a:xfrm>
          <a:custGeom>
            <a:rect b="b" l="l" r="r" t="t"/>
            <a:pathLst>
              <a:path extrusionOk="0" h="1741" w="1813">
                <a:moveTo>
                  <a:pt x="875" y="1"/>
                </a:moveTo>
                <a:cubicBezTo>
                  <a:pt x="651" y="1"/>
                  <a:pt x="428" y="83"/>
                  <a:pt x="254" y="247"/>
                </a:cubicBezTo>
                <a:cubicBezTo>
                  <a:pt x="169" y="332"/>
                  <a:pt x="113" y="426"/>
                  <a:pt x="66" y="539"/>
                </a:cubicBezTo>
                <a:cubicBezTo>
                  <a:pt x="28" y="642"/>
                  <a:pt x="0" y="755"/>
                  <a:pt x="0" y="867"/>
                </a:cubicBezTo>
                <a:cubicBezTo>
                  <a:pt x="0" y="1102"/>
                  <a:pt x="94" y="1327"/>
                  <a:pt x="254" y="1487"/>
                </a:cubicBezTo>
                <a:cubicBezTo>
                  <a:pt x="338" y="1572"/>
                  <a:pt x="432" y="1628"/>
                  <a:pt x="545" y="1675"/>
                </a:cubicBezTo>
                <a:cubicBezTo>
                  <a:pt x="648" y="1722"/>
                  <a:pt x="761" y="1741"/>
                  <a:pt x="874" y="1741"/>
                </a:cubicBezTo>
                <a:cubicBezTo>
                  <a:pt x="1108" y="1741"/>
                  <a:pt x="1334" y="1647"/>
                  <a:pt x="1503" y="1487"/>
                </a:cubicBezTo>
                <a:cubicBezTo>
                  <a:pt x="1578" y="1403"/>
                  <a:pt x="1634" y="1309"/>
                  <a:pt x="1681" y="1205"/>
                </a:cubicBezTo>
                <a:cubicBezTo>
                  <a:pt x="1813" y="877"/>
                  <a:pt x="1738" y="501"/>
                  <a:pt x="1503" y="247"/>
                </a:cubicBezTo>
                <a:cubicBezTo>
                  <a:pt x="1324" y="83"/>
                  <a:pt x="1099" y="1"/>
                  <a:pt x="87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1"/>
          <p:cNvSpPr/>
          <p:nvPr/>
        </p:nvSpPr>
        <p:spPr>
          <a:xfrm>
            <a:off x="5725114" y="4479245"/>
            <a:ext cx="68664" cy="68781"/>
          </a:xfrm>
          <a:custGeom>
            <a:rect b="b" l="l" r="r" t="t"/>
            <a:pathLst>
              <a:path extrusionOk="0" h="1760" w="1757">
                <a:moveTo>
                  <a:pt x="863" y="1"/>
                </a:moveTo>
                <a:cubicBezTo>
                  <a:pt x="516" y="1"/>
                  <a:pt x="193" y="213"/>
                  <a:pt x="66" y="548"/>
                </a:cubicBezTo>
                <a:cubicBezTo>
                  <a:pt x="28" y="651"/>
                  <a:pt x="0" y="764"/>
                  <a:pt x="0" y="876"/>
                </a:cubicBezTo>
                <a:cubicBezTo>
                  <a:pt x="0" y="942"/>
                  <a:pt x="10" y="999"/>
                  <a:pt x="19" y="1055"/>
                </a:cubicBezTo>
                <a:cubicBezTo>
                  <a:pt x="28" y="1111"/>
                  <a:pt x="47" y="1168"/>
                  <a:pt x="66" y="1215"/>
                </a:cubicBezTo>
                <a:cubicBezTo>
                  <a:pt x="85" y="1271"/>
                  <a:pt x="113" y="1318"/>
                  <a:pt x="150" y="1374"/>
                </a:cubicBezTo>
                <a:lnTo>
                  <a:pt x="254" y="1506"/>
                </a:lnTo>
                <a:cubicBezTo>
                  <a:pt x="423" y="1665"/>
                  <a:pt x="648" y="1750"/>
                  <a:pt x="874" y="1759"/>
                </a:cubicBezTo>
                <a:cubicBezTo>
                  <a:pt x="930" y="1759"/>
                  <a:pt x="996" y="1750"/>
                  <a:pt x="1052" y="1740"/>
                </a:cubicBezTo>
                <a:cubicBezTo>
                  <a:pt x="1108" y="1731"/>
                  <a:pt x="1155" y="1712"/>
                  <a:pt x="1212" y="1684"/>
                </a:cubicBezTo>
                <a:cubicBezTo>
                  <a:pt x="1268" y="1665"/>
                  <a:pt x="1315" y="1637"/>
                  <a:pt x="1371" y="1609"/>
                </a:cubicBezTo>
                <a:lnTo>
                  <a:pt x="1503" y="1506"/>
                </a:lnTo>
                <a:lnTo>
                  <a:pt x="1606" y="1374"/>
                </a:lnTo>
                <a:cubicBezTo>
                  <a:pt x="1634" y="1318"/>
                  <a:pt x="1663" y="1271"/>
                  <a:pt x="1681" y="1215"/>
                </a:cubicBezTo>
                <a:cubicBezTo>
                  <a:pt x="1710" y="1168"/>
                  <a:pt x="1728" y="1111"/>
                  <a:pt x="1738" y="1055"/>
                </a:cubicBezTo>
                <a:cubicBezTo>
                  <a:pt x="1747" y="999"/>
                  <a:pt x="1747" y="942"/>
                  <a:pt x="1756" y="876"/>
                </a:cubicBezTo>
                <a:cubicBezTo>
                  <a:pt x="1747" y="651"/>
                  <a:pt x="1663" y="426"/>
                  <a:pt x="1503" y="257"/>
                </a:cubicBezTo>
                <a:cubicBezTo>
                  <a:pt x="1456" y="219"/>
                  <a:pt x="1409" y="181"/>
                  <a:pt x="1371" y="153"/>
                </a:cubicBezTo>
                <a:cubicBezTo>
                  <a:pt x="1315" y="116"/>
                  <a:pt x="1268" y="97"/>
                  <a:pt x="1212" y="78"/>
                </a:cubicBezTo>
                <a:cubicBezTo>
                  <a:pt x="1155" y="50"/>
                  <a:pt x="1108" y="31"/>
                  <a:pt x="1052" y="22"/>
                </a:cubicBezTo>
                <a:cubicBezTo>
                  <a:pt x="989" y="7"/>
                  <a:pt x="926" y="1"/>
                  <a:pt x="8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1"/>
          <p:cNvSpPr/>
          <p:nvPr/>
        </p:nvSpPr>
        <p:spPr>
          <a:xfrm>
            <a:off x="5713351" y="4616298"/>
            <a:ext cx="92072" cy="68624"/>
          </a:xfrm>
          <a:custGeom>
            <a:rect b="b" l="l" r="r" t="t"/>
            <a:pathLst>
              <a:path extrusionOk="0" h="1756" w="2356">
                <a:moveTo>
                  <a:pt x="1176" y="1"/>
                </a:moveTo>
                <a:cubicBezTo>
                  <a:pt x="944" y="1"/>
                  <a:pt x="720" y="88"/>
                  <a:pt x="555" y="253"/>
                </a:cubicBezTo>
                <a:cubicBezTo>
                  <a:pt x="1" y="807"/>
                  <a:pt x="395" y="1755"/>
                  <a:pt x="1175" y="1755"/>
                </a:cubicBezTo>
                <a:cubicBezTo>
                  <a:pt x="1178" y="1755"/>
                  <a:pt x="1182" y="1756"/>
                  <a:pt x="1186" y="1756"/>
                </a:cubicBezTo>
                <a:cubicBezTo>
                  <a:pt x="1967" y="1756"/>
                  <a:pt x="2355" y="804"/>
                  <a:pt x="1804" y="262"/>
                </a:cubicBezTo>
                <a:cubicBezTo>
                  <a:pt x="1757" y="225"/>
                  <a:pt x="1710" y="187"/>
                  <a:pt x="1672" y="149"/>
                </a:cubicBezTo>
                <a:cubicBezTo>
                  <a:pt x="1616" y="121"/>
                  <a:pt x="1569" y="93"/>
                  <a:pt x="1513" y="74"/>
                </a:cubicBezTo>
                <a:cubicBezTo>
                  <a:pt x="1456" y="46"/>
                  <a:pt x="1409" y="27"/>
                  <a:pt x="1353" y="18"/>
                </a:cubicBezTo>
                <a:cubicBezTo>
                  <a:pt x="1294" y="7"/>
                  <a:pt x="1235" y="1"/>
                  <a:pt x="117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1"/>
          <p:cNvSpPr/>
          <p:nvPr/>
        </p:nvSpPr>
        <p:spPr>
          <a:xfrm>
            <a:off x="5712609" y="4753742"/>
            <a:ext cx="93831" cy="68077"/>
          </a:xfrm>
          <a:custGeom>
            <a:rect b="b" l="l" r="r" t="t"/>
            <a:pathLst>
              <a:path extrusionOk="0" h="1742" w="2401">
                <a:moveTo>
                  <a:pt x="1214" y="1"/>
                </a:moveTo>
                <a:cubicBezTo>
                  <a:pt x="1105" y="1"/>
                  <a:pt x="991" y="22"/>
                  <a:pt x="874" y="70"/>
                </a:cubicBezTo>
                <a:cubicBezTo>
                  <a:pt x="1" y="436"/>
                  <a:pt x="245" y="1732"/>
                  <a:pt x="1194" y="1742"/>
                </a:cubicBezTo>
                <a:cubicBezTo>
                  <a:pt x="1428" y="1742"/>
                  <a:pt x="1654" y="1648"/>
                  <a:pt x="1823" y="1488"/>
                </a:cubicBezTo>
                <a:cubicBezTo>
                  <a:pt x="2401" y="910"/>
                  <a:pt x="1921" y="1"/>
                  <a:pt x="121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1"/>
          <p:cNvSpPr/>
          <p:nvPr/>
        </p:nvSpPr>
        <p:spPr>
          <a:xfrm>
            <a:off x="5451281" y="4120021"/>
            <a:ext cx="445278" cy="136936"/>
          </a:xfrm>
          <a:custGeom>
            <a:rect b="b" l="l" r="r" t="t"/>
            <a:pathLst>
              <a:path extrusionOk="0" h="3504" w="11394">
                <a:moveTo>
                  <a:pt x="3927" y="0"/>
                </a:moveTo>
                <a:cubicBezTo>
                  <a:pt x="3495" y="0"/>
                  <a:pt x="3081" y="179"/>
                  <a:pt x="2781" y="498"/>
                </a:cubicBezTo>
                <a:lnTo>
                  <a:pt x="405" y="3062"/>
                </a:lnTo>
                <a:lnTo>
                  <a:pt x="1" y="3504"/>
                </a:lnTo>
                <a:lnTo>
                  <a:pt x="11393" y="3504"/>
                </a:lnTo>
                <a:lnTo>
                  <a:pt x="10989" y="3062"/>
                </a:lnTo>
                <a:lnTo>
                  <a:pt x="8613" y="517"/>
                </a:lnTo>
                <a:cubicBezTo>
                  <a:pt x="8322" y="188"/>
                  <a:pt x="7899" y="0"/>
                  <a:pt x="7458" y="0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1"/>
          <p:cNvSpPr/>
          <p:nvPr/>
        </p:nvSpPr>
        <p:spPr>
          <a:xfrm>
            <a:off x="3226874" y="4116387"/>
            <a:ext cx="55561" cy="109920"/>
          </a:xfrm>
          <a:custGeom>
            <a:rect b="b" l="l" r="r" t="t"/>
            <a:pathLst>
              <a:path extrusionOk="0" h="3476" w="1757">
                <a:moveTo>
                  <a:pt x="883" y="1"/>
                </a:moveTo>
                <a:cubicBezTo>
                  <a:pt x="413" y="1"/>
                  <a:pt x="19" y="367"/>
                  <a:pt x="10" y="846"/>
                </a:cubicBezTo>
                <a:lnTo>
                  <a:pt x="10" y="2602"/>
                </a:lnTo>
                <a:cubicBezTo>
                  <a:pt x="0" y="3081"/>
                  <a:pt x="395" y="3476"/>
                  <a:pt x="883" y="3476"/>
                </a:cubicBezTo>
                <a:cubicBezTo>
                  <a:pt x="1362" y="3476"/>
                  <a:pt x="1756" y="3081"/>
                  <a:pt x="1756" y="2602"/>
                </a:cubicBezTo>
                <a:lnTo>
                  <a:pt x="1756" y="846"/>
                </a:lnTo>
                <a:cubicBezTo>
                  <a:pt x="1738" y="367"/>
                  <a:pt x="1353" y="1"/>
                  <a:pt x="88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1"/>
          <p:cNvSpPr/>
          <p:nvPr/>
        </p:nvSpPr>
        <p:spPr>
          <a:xfrm>
            <a:off x="3115495" y="4280639"/>
            <a:ext cx="56762" cy="112007"/>
          </a:xfrm>
          <a:custGeom>
            <a:rect b="b" l="l" r="r" t="t"/>
            <a:pathLst>
              <a:path extrusionOk="0" h="3542" w="1795">
                <a:moveTo>
                  <a:pt x="902" y="0"/>
                </a:moveTo>
                <a:cubicBezTo>
                  <a:pt x="404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68"/>
                </a:cubicBezTo>
                <a:lnTo>
                  <a:pt x="1775" y="911"/>
                </a:lnTo>
                <a:cubicBezTo>
                  <a:pt x="1794" y="414"/>
                  <a:pt x="1390" y="0"/>
                  <a:pt x="90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1"/>
          <p:cNvSpPr/>
          <p:nvPr/>
        </p:nvSpPr>
        <p:spPr>
          <a:xfrm>
            <a:off x="3226557" y="4280639"/>
            <a:ext cx="56478" cy="112007"/>
          </a:xfrm>
          <a:custGeom>
            <a:rect b="b" l="l" r="r" t="t"/>
            <a:pathLst>
              <a:path extrusionOk="0" h="3542" w="1786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1"/>
          <p:cNvSpPr/>
          <p:nvPr/>
        </p:nvSpPr>
        <p:spPr>
          <a:xfrm>
            <a:off x="3116064" y="4449035"/>
            <a:ext cx="55592" cy="109920"/>
          </a:xfrm>
          <a:custGeom>
            <a:rect b="b" l="l" r="r" t="t"/>
            <a:pathLst>
              <a:path extrusionOk="0" h="3476" w="1758">
                <a:moveTo>
                  <a:pt x="88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66"/>
                  <a:pt x="884" y="3476"/>
                </a:cubicBezTo>
                <a:cubicBezTo>
                  <a:pt x="1363" y="3476"/>
                  <a:pt x="1757" y="3081"/>
                  <a:pt x="1757" y="2593"/>
                </a:cubicBezTo>
                <a:lnTo>
                  <a:pt x="1757" y="846"/>
                </a:lnTo>
                <a:cubicBezTo>
                  <a:pt x="1738" y="376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1"/>
          <p:cNvSpPr/>
          <p:nvPr/>
        </p:nvSpPr>
        <p:spPr>
          <a:xfrm>
            <a:off x="3227158" y="4449035"/>
            <a:ext cx="55276" cy="109920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4" y="1"/>
                  <a:pt x="10" y="376"/>
                  <a:pt x="1" y="846"/>
                </a:cubicBezTo>
                <a:lnTo>
                  <a:pt x="1" y="2593"/>
                </a:lnTo>
                <a:cubicBezTo>
                  <a:pt x="1" y="3081"/>
                  <a:pt x="386" y="3476"/>
                  <a:pt x="874" y="3476"/>
                </a:cubicBezTo>
                <a:cubicBezTo>
                  <a:pt x="1353" y="3466"/>
                  <a:pt x="1747" y="3081"/>
                  <a:pt x="1747" y="2593"/>
                </a:cubicBezTo>
                <a:lnTo>
                  <a:pt x="1747" y="846"/>
                </a:lnTo>
                <a:cubicBezTo>
                  <a:pt x="1729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1"/>
          <p:cNvSpPr/>
          <p:nvPr/>
        </p:nvSpPr>
        <p:spPr>
          <a:xfrm>
            <a:off x="3116064" y="4615375"/>
            <a:ext cx="55592" cy="109888"/>
          </a:xfrm>
          <a:custGeom>
            <a:rect b="b" l="l" r="r" t="t"/>
            <a:pathLst>
              <a:path extrusionOk="0" h="3475" w="1758">
                <a:moveTo>
                  <a:pt x="88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84" y="3475"/>
                </a:cubicBezTo>
                <a:cubicBezTo>
                  <a:pt x="1363" y="3475"/>
                  <a:pt x="1757" y="3081"/>
                  <a:pt x="1757" y="2592"/>
                </a:cubicBezTo>
                <a:lnTo>
                  <a:pt x="1757" y="845"/>
                </a:lnTo>
                <a:cubicBezTo>
                  <a:pt x="1738" y="366"/>
                  <a:pt x="1353" y="0"/>
                  <a:pt x="88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1"/>
          <p:cNvSpPr/>
          <p:nvPr/>
        </p:nvSpPr>
        <p:spPr>
          <a:xfrm>
            <a:off x="3226874" y="4615375"/>
            <a:ext cx="55561" cy="109888"/>
          </a:xfrm>
          <a:custGeom>
            <a:rect b="b" l="l" r="r" t="t"/>
            <a:pathLst>
              <a:path extrusionOk="0" h="3475" w="1757">
                <a:moveTo>
                  <a:pt x="883" y="0"/>
                </a:moveTo>
                <a:cubicBezTo>
                  <a:pt x="413" y="0"/>
                  <a:pt x="19" y="366"/>
                  <a:pt x="10" y="845"/>
                </a:cubicBezTo>
                <a:lnTo>
                  <a:pt x="10" y="2592"/>
                </a:lnTo>
                <a:cubicBezTo>
                  <a:pt x="0" y="3081"/>
                  <a:pt x="395" y="3475"/>
                  <a:pt x="883" y="3475"/>
                </a:cubicBezTo>
                <a:cubicBezTo>
                  <a:pt x="1362" y="3475"/>
                  <a:pt x="1756" y="3081"/>
                  <a:pt x="1756" y="2592"/>
                </a:cubicBezTo>
                <a:lnTo>
                  <a:pt x="1756" y="845"/>
                </a:lnTo>
                <a:cubicBezTo>
                  <a:pt x="1738" y="366"/>
                  <a:pt x="1353" y="0"/>
                  <a:pt x="88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1"/>
          <p:cNvSpPr/>
          <p:nvPr/>
        </p:nvSpPr>
        <p:spPr>
          <a:xfrm>
            <a:off x="3115495" y="4779596"/>
            <a:ext cx="56762" cy="112007"/>
          </a:xfrm>
          <a:custGeom>
            <a:rect b="b" l="l" r="r" t="t"/>
            <a:pathLst>
              <a:path extrusionOk="0" h="3542" w="1795">
                <a:moveTo>
                  <a:pt x="902" y="1"/>
                </a:moveTo>
                <a:cubicBezTo>
                  <a:pt x="404" y="1"/>
                  <a:pt x="0" y="414"/>
                  <a:pt x="19" y="912"/>
                </a:cubicBezTo>
                <a:lnTo>
                  <a:pt x="19" y="2659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59"/>
                </a:cubicBezTo>
                <a:lnTo>
                  <a:pt x="1775" y="912"/>
                </a:lnTo>
                <a:cubicBezTo>
                  <a:pt x="1794" y="414"/>
                  <a:pt x="1390" y="1"/>
                  <a:pt x="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1"/>
          <p:cNvSpPr/>
          <p:nvPr/>
        </p:nvSpPr>
        <p:spPr>
          <a:xfrm>
            <a:off x="3226557" y="4779596"/>
            <a:ext cx="56478" cy="112007"/>
          </a:xfrm>
          <a:custGeom>
            <a:rect b="b" l="l" r="r" t="t"/>
            <a:pathLst>
              <a:path extrusionOk="0" h="3542" w="1786">
                <a:moveTo>
                  <a:pt x="893" y="1"/>
                </a:moveTo>
                <a:cubicBezTo>
                  <a:pt x="395" y="1"/>
                  <a:pt x="1" y="414"/>
                  <a:pt x="20" y="912"/>
                </a:cubicBezTo>
                <a:lnTo>
                  <a:pt x="20" y="2659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59"/>
                </a:cubicBezTo>
                <a:lnTo>
                  <a:pt x="1766" y="912"/>
                </a:lnTo>
                <a:cubicBezTo>
                  <a:pt x="1785" y="414"/>
                  <a:pt x="1391" y="1"/>
                  <a:pt x="89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1"/>
          <p:cNvSpPr/>
          <p:nvPr/>
        </p:nvSpPr>
        <p:spPr>
          <a:xfrm>
            <a:off x="3985947" y="3965787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3"/>
                  <a:pt x="1843" y="3683"/>
                </a:cubicBez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1"/>
          <p:cNvSpPr/>
          <p:nvPr/>
        </p:nvSpPr>
        <p:spPr>
          <a:xfrm>
            <a:off x="4093390" y="3965787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1"/>
          <p:cNvSpPr/>
          <p:nvPr/>
        </p:nvSpPr>
        <p:spPr>
          <a:xfrm>
            <a:off x="3878552" y="4064058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1"/>
          <p:cNvSpPr/>
          <p:nvPr/>
        </p:nvSpPr>
        <p:spPr>
          <a:xfrm>
            <a:off x="3985947" y="4064058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1"/>
          <p:cNvSpPr/>
          <p:nvPr/>
        </p:nvSpPr>
        <p:spPr>
          <a:xfrm>
            <a:off x="4093390" y="4064058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1"/>
          <p:cNvSpPr/>
          <p:nvPr/>
        </p:nvSpPr>
        <p:spPr>
          <a:xfrm>
            <a:off x="3878552" y="4162312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3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3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1"/>
          <p:cNvSpPr/>
          <p:nvPr/>
        </p:nvSpPr>
        <p:spPr>
          <a:xfrm>
            <a:off x="3985947" y="4162312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3"/>
                  <a:pt x="823" y="3685"/>
                  <a:pt x="1843" y="3685"/>
                </a:cubicBezTo>
                <a:cubicBezTo>
                  <a:pt x="2863" y="3685"/>
                  <a:pt x="3684" y="2863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1"/>
          <p:cNvSpPr/>
          <p:nvPr/>
        </p:nvSpPr>
        <p:spPr>
          <a:xfrm>
            <a:off x="4093390" y="4162312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3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3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1"/>
          <p:cNvSpPr/>
          <p:nvPr/>
        </p:nvSpPr>
        <p:spPr>
          <a:xfrm>
            <a:off x="3878552" y="4260583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1"/>
          <p:cNvSpPr/>
          <p:nvPr/>
        </p:nvSpPr>
        <p:spPr>
          <a:xfrm>
            <a:off x="3985947" y="4260583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1"/>
          <p:cNvSpPr/>
          <p:nvPr/>
        </p:nvSpPr>
        <p:spPr>
          <a:xfrm>
            <a:off x="4093390" y="4260583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1"/>
          <p:cNvSpPr/>
          <p:nvPr/>
        </p:nvSpPr>
        <p:spPr>
          <a:xfrm>
            <a:off x="3878552" y="4358837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1" y="1"/>
                  <a:pt x="1" y="823"/>
                  <a:pt x="1" y="1843"/>
                </a:cubicBezTo>
                <a:cubicBezTo>
                  <a:pt x="1" y="2865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5"/>
                  <a:pt x="3683" y="1843"/>
                </a:cubicBez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1"/>
          <p:cNvSpPr/>
          <p:nvPr/>
        </p:nvSpPr>
        <p:spPr>
          <a:xfrm>
            <a:off x="3985947" y="4358837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cubicBezTo>
                  <a:pt x="1" y="2865"/>
                  <a:pt x="823" y="3685"/>
                  <a:pt x="1843" y="3685"/>
                </a:cubicBezTo>
                <a:cubicBezTo>
                  <a:pt x="2863" y="3685"/>
                  <a:pt x="3684" y="2865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1"/>
          <p:cNvSpPr/>
          <p:nvPr/>
        </p:nvSpPr>
        <p:spPr>
          <a:xfrm>
            <a:off x="4093390" y="4358837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5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5"/>
                  <a:pt x="3683" y="1843"/>
                </a:cubicBezTo>
                <a:cubicBezTo>
                  <a:pt x="3683" y="823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1"/>
          <p:cNvSpPr/>
          <p:nvPr/>
        </p:nvSpPr>
        <p:spPr>
          <a:xfrm>
            <a:off x="3878552" y="4457123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1" y="0"/>
                  <a:pt x="1" y="821"/>
                  <a:pt x="1" y="1843"/>
                </a:cubicBezTo>
                <a:cubicBezTo>
                  <a:pt x="1" y="2862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2"/>
                  <a:pt x="3683" y="1843"/>
                </a:cubicBez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1"/>
          <p:cNvSpPr/>
          <p:nvPr/>
        </p:nvSpPr>
        <p:spPr>
          <a:xfrm>
            <a:off x="3985947" y="4457123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cubicBezTo>
                  <a:pt x="1" y="2862"/>
                  <a:pt x="823" y="3685"/>
                  <a:pt x="1843" y="3685"/>
                </a:cubicBezTo>
                <a:cubicBezTo>
                  <a:pt x="2863" y="3685"/>
                  <a:pt x="3684" y="2862"/>
                  <a:pt x="3684" y="1843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1"/>
          <p:cNvSpPr/>
          <p:nvPr/>
        </p:nvSpPr>
        <p:spPr>
          <a:xfrm>
            <a:off x="4093390" y="4457123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1"/>
                  <a:pt x="0" y="1843"/>
                </a:cubicBezTo>
                <a:cubicBezTo>
                  <a:pt x="0" y="2862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2"/>
                  <a:pt x="3683" y="1843"/>
                </a:cubicBez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1"/>
          <p:cNvSpPr/>
          <p:nvPr/>
        </p:nvSpPr>
        <p:spPr>
          <a:xfrm>
            <a:off x="3878552" y="4555394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1"/>
          <p:cNvSpPr/>
          <p:nvPr/>
        </p:nvSpPr>
        <p:spPr>
          <a:xfrm>
            <a:off x="3985947" y="4555394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1"/>
          <p:cNvSpPr/>
          <p:nvPr/>
        </p:nvSpPr>
        <p:spPr>
          <a:xfrm>
            <a:off x="4093390" y="4555394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1"/>
          <p:cNvSpPr/>
          <p:nvPr/>
        </p:nvSpPr>
        <p:spPr>
          <a:xfrm>
            <a:off x="3878552" y="4653648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4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4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1"/>
          <p:cNvSpPr/>
          <p:nvPr/>
        </p:nvSpPr>
        <p:spPr>
          <a:xfrm>
            <a:off x="3985947" y="4653648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1"/>
          <p:cNvSpPr/>
          <p:nvPr/>
        </p:nvSpPr>
        <p:spPr>
          <a:xfrm>
            <a:off x="4093390" y="4653648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4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1"/>
          <p:cNvSpPr/>
          <p:nvPr/>
        </p:nvSpPr>
        <p:spPr>
          <a:xfrm>
            <a:off x="3878552" y="4751919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1" y="1"/>
                  <a:pt x="1" y="822"/>
                  <a:pt x="1" y="1843"/>
                </a:cubicBezTo>
                <a:cubicBezTo>
                  <a:pt x="1" y="2863"/>
                  <a:pt x="821" y="3686"/>
                  <a:pt x="1841" y="3686"/>
                </a:cubicBezTo>
                <a:lnTo>
                  <a:pt x="1843" y="3686"/>
                </a:lnTo>
                <a:cubicBezTo>
                  <a:pt x="2863" y="3686"/>
                  <a:pt x="3683" y="2863"/>
                  <a:pt x="3683" y="1843"/>
                </a:cubicBez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1"/>
          <p:cNvSpPr/>
          <p:nvPr/>
        </p:nvSpPr>
        <p:spPr>
          <a:xfrm>
            <a:off x="3985947" y="4751919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3" y="1"/>
                  <a:pt x="1" y="822"/>
                  <a:pt x="1" y="1843"/>
                </a:cubicBezTo>
                <a:cubicBezTo>
                  <a:pt x="1" y="2863"/>
                  <a:pt x="823" y="3686"/>
                  <a:pt x="1843" y="3686"/>
                </a:cubicBezTo>
                <a:cubicBezTo>
                  <a:pt x="2863" y="3686"/>
                  <a:pt x="3684" y="2863"/>
                  <a:pt x="3684" y="1843"/>
                </a:cubicBez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1"/>
          <p:cNvSpPr/>
          <p:nvPr/>
        </p:nvSpPr>
        <p:spPr>
          <a:xfrm>
            <a:off x="4093390" y="4751919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2"/>
                  <a:pt x="0" y="1843"/>
                </a:cubicBezTo>
                <a:cubicBezTo>
                  <a:pt x="0" y="2863"/>
                  <a:pt x="821" y="3686"/>
                  <a:pt x="1841" y="3686"/>
                </a:cubicBezTo>
                <a:lnTo>
                  <a:pt x="1842" y="3686"/>
                </a:lnTo>
                <a:cubicBezTo>
                  <a:pt x="2862" y="3686"/>
                  <a:pt x="3683" y="2863"/>
                  <a:pt x="3683" y="1843"/>
                </a:cubicBez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1"/>
          <p:cNvSpPr/>
          <p:nvPr/>
        </p:nvSpPr>
        <p:spPr>
          <a:xfrm>
            <a:off x="3878552" y="4850205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1"/>
          <p:cNvSpPr/>
          <p:nvPr/>
        </p:nvSpPr>
        <p:spPr>
          <a:xfrm>
            <a:off x="3985947" y="4850205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3"/>
                  <a:pt x="1843" y="3683"/>
                </a:cubicBez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1"/>
          <p:cNvSpPr/>
          <p:nvPr/>
        </p:nvSpPr>
        <p:spPr>
          <a:xfrm>
            <a:off x="4093390" y="4850205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1"/>
          <p:cNvSpPr/>
          <p:nvPr/>
        </p:nvSpPr>
        <p:spPr>
          <a:xfrm>
            <a:off x="3878552" y="4648015"/>
            <a:ext cx="59810" cy="59842"/>
          </a:xfrm>
          <a:custGeom>
            <a:rect b="b" l="l" r="r" t="t"/>
            <a:pathLst>
              <a:path extrusionOk="0" h="3686" w="3684">
                <a:moveTo>
                  <a:pt x="1" y="0"/>
                </a:moveTo>
                <a:lnTo>
                  <a:pt x="1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1"/>
          <p:cNvSpPr/>
          <p:nvPr/>
        </p:nvSpPr>
        <p:spPr>
          <a:xfrm>
            <a:off x="3985947" y="4648015"/>
            <a:ext cx="59810" cy="59842"/>
          </a:xfrm>
          <a:custGeom>
            <a:rect b="b" l="l" r="r" t="t"/>
            <a:pathLst>
              <a:path extrusionOk="0" h="3686" w="3684">
                <a:moveTo>
                  <a:pt x="1" y="0"/>
                </a:moveTo>
                <a:lnTo>
                  <a:pt x="1" y="3685"/>
                </a:lnTo>
                <a:lnTo>
                  <a:pt x="3684" y="3685"/>
                </a:lnTo>
                <a:lnTo>
                  <a:pt x="36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1"/>
          <p:cNvSpPr/>
          <p:nvPr/>
        </p:nvSpPr>
        <p:spPr>
          <a:xfrm>
            <a:off x="4093390" y="4648015"/>
            <a:ext cx="59794" cy="59842"/>
          </a:xfrm>
          <a:custGeom>
            <a:rect b="b" l="l" r="r" t="t"/>
            <a:pathLst>
              <a:path extrusionOk="0" h="3686" w="3683">
                <a:moveTo>
                  <a:pt x="0" y="0"/>
                </a:moveTo>
                <a:lnTo>
                  <a:pt x="0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1"/>
          <p:cNvSpPr/>
          <p:nvPr/>
        </p:nvSpPr>
        <p:spPr>
          <a:xfrm>
            <a:off x="3878552" y="3859464"/>
            <a:ext cx="274631" cy="59063"/>
          </a:xfrm>
          <a:custGeom>
            <a:rect b="b" l="l" r="r" t="t"/>
            <a:pathLst>
              <a:path extrusionOk="0" h="3638" w="16916">
                <a:moveTo>
                  <a:pt x="3638" y="1"/>
                </a:moveTo>
                <a:cubicBezTo>
                  <a:pt x="1628" y="1"/>
                  <a:pt x="1" y="1628"/>
                  <a:pt x="1" y="3638"/>
                </a:cubicBezTo>
                <a:lnTo>
                  <a:pt x="16916" y="3638"/>
                </a:lnTo>
                <a:cubicBezTo>
                  <a:pt x="16916" y="1628"/>
                  <a:pt x="15288" y="1"/>
                  <a:pt x="13279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1"/>
          <p:cNvSpPr/>
          <p:nvPr/>
        </p:nvSpPr>
        <p:spPr>
          <a:xfrm>
            <a:off x="4604371" y="3801229"/>
            <a:ext cx="351455" cy="1162832"/>
          </a:xfrm>
          <a:custGeom>
            <a:rect b="b" l="l" r="r" t="t"/>
            <a:pathLst>
              <a:path extrusionOk="0" h="71625" w="21648">
                <a:moveTo>
                  <a:pt x="2448" y="0"/>
                </a:moveTo>
                <a:cubicBezTo>
                  <a:pt x="1096" y="0"/>
                  <a:pt x="0" y="1097"/>
                  <a:pt x="0" y="2450"/>
                </a:cubicBezTo>
                <a:lnTo>
                  <a:pt x="0" y="71624"/>
                </a:lnTo>
                <a:lnTo>
                  <a:pt x="21648" y="71624"/>
                </a:lnTo>
                <a:lnTo>
                  <a:pt x="21648" y="2450"/>
                </a:lnTo>
                <a:cubicBezTo>
                  <a:pt x="21648" y="1097"/>
                  <a:pt x="20551" y="0"/>
                  <a:pt x="19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1"/>
          <p:cNvSpPr/>
          <p:nvPr/>
        </p:nvSpPr>
        <p:spPr>
          <a:xfrm>
            <a:off x="4642766" y="3848490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1" y="0"/>
                  <a:pt x="0" y="821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1"/>
          <p:cNvSpPr/>
          <p:nvPr/>
        </p:nvSpPr>
        <p:spPr>
          <a:xfrm>
            <a:off x="4750161" y="384849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1"/>
          <p:cNvSpPr/>
          <p:nvPr/>
        </p:nvSpPr>
        <p:spPr>
          <a:xfrm>
            <a:off x="4857588" y="384849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2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1"/>
          <p:cNvSpPr/>
          <p:nvPr/>
        </p:nvSpPr>
        <p:spPr>
          <a:xfrm>
            <a:off x="4642766" y="3941305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1"/>
          <p:cNvSpPr/>
          <p:nvPr/>
        </p:nvSpPr>
        <p:spPr>
          <a:xfrm>
            <a:off x="4750161" y="394130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1"/>
          <p:cNvSpPr/>
          <p:nvPr/>
        </p:nvSpPr>
        <p:spPr>
          <a:xfrm>
            <a:off x="4857588" y="394130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1"/>
          <p:cNvSpPr/>
          <p:nvPr/>
        </p:nvSpPr>
        <p:spPr>
          <a:xfrm>
            <a:off x="4642766" y="4034088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5"/>
                  <a:pt x="821" y="3685"/>
                  <a:pt x="1843" y="3685"/>
                </a:cubicBezTo>
                <a:cubicBezTo>
                  <a:pt x="2863" y="3685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1"/>
          <p:cNvSpPr/>
          <p:nvPr/>
        </p:nvSpPr>
        <p:spPr>
          <a:xfrm>
            <a:off x="4750161" y="4034088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3" y="3685"/>
                  <a:pt x="1843" y="3685"/>
                </a:cubicBezTo>
                <a:cubicBezTo>
                  <a:pt x="2865" y="3685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1"/>
          <p:cNvSpPr/>
          <p:nvPr/>
        </p:nvSpPr>
        <p:spPr>
          <a:xfrm>
            <a:off x="4857588" y="4034088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2" y="3685"/>
                  <a:pt x="1843" y="3685"/>
                </a:cubicBezTo>
                <a:cubicBezTo>
                  <a:pt x="2863" y="3685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1"/>
          <p:cNvSpPr/>
          <p:nvPr/>
        </p:nvSpPr>
        <p:spPr>
          <a:xfrm>
            <a:off x="4642766" y="4126904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4"/>
                  <a:pt x="0" y="1843"/>
                </a:cubicBezTo>
                <a:lnTo>
                  <a:pt x="0" y="1845"/>
                </a:lnTo>
                <a:cubicBezTo>
                  <a:pt x="0" y="2865"/>
                  <a:pt x="821" y="3686"/>
                  <a:pt x="1843" y="3686"/>
                </a:cubicBezTo>
                <a:cubicBezTo>
                  <a:pt x="2863" y="3686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1"/>
          <p:cNvSpPr/>
          <p:nvPr/>
        </p:nvSpPr>
        <p:spPr>
          <a:xfrm>
            <a:off x="4750161" y="412690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3" y="3686"/>
                  <a:pt x="1843" y="3686"/>
                </a:cubicBezTo>
                <a:cubicBezTo>
                  <a:pt x="2865" y="3686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4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1"/>
          <p:cNvSpPr/>
          <p:nvPr/>
        </p:nvSpPr>
        <p:spPr>
          <a:xfrm>
            <a:off x="4857588" y="412690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2" y="3686"/>
                  <a:pt x="1843" y="3686"/>
                </a:cubicBezTo>
                <a:cubicBezTo>
                  <a:pt x="2863" y="3686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1"/>
          <p:cNvSpPr/>
          <p:nvPr/>
        </p:nvSpPr>
        <p:spPr>
          <a:xfrm>
            <a:off x="4642766" y="4219735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1"/>
          <p:cNvSpPr/>
          <p:nvPr/>
        </p:nvSpPr>
        <p:spPr>
          <a:xfrm>
            <a:off x="3944815" y="4041228"/>
            <a:ext cx="212267" cy="182057"/>
          </a:xfrm>
          <a:custGeom>
            <a:rect b="b" l="l" r="r" t="t"/>
            <a:pathLst>
              <a:path extrusionOk="0" h="5261" w="6134">
                <a:moveTo>
                  <a:pt x="874" y="1"/>
                </a:moveTo>
                <a:cubicBezTo>
                  <a:pt x="395" y="1"/>
                  <a:pt x="0" y="395"/>
                  <a:pt x="0" y="883"/>
                </a:cubicBezTo>
                <a:lnTo>
                  <a:pt x="0" y="5260"/>
                </a:lnTo>
                <a:lnTo>
                  <a:pt x="6133" y="5260"/>
                </a:lnTo>
                <a:lnTo>
                  <a:pt x="6133" y="883"/>
                </a:lnTo>
                <a:cubicBezTo>
                  <a:pt x="6133" y="395"/>
                  <a:pt x="5739" y="1"/>
                  <a:pt x="52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1"/>
          <p:cNvSpPr/>
          <p:nvPr/>
        </p:nvSpPr>
        <p:spPr>
          <a:xfrm>
            <a:off x="3823252" y="4162790"/>
            <a:ext cx="576589" cy="849276"/>
          </a:xfrm>
          <a:custGeom>
            <a:rect b="b" l="l" r="r" t="t"/>
            <a:pathLst>
              <a:path extrusionOk="0" h="24542" w="16662">
                <a:moveTo>
                  <a:pt x="883" y="0"/>
                </a:moveTo>
                <a:cubicBezTo>
                  <a:pt x="395" y="0"/>
                  <a:pt x="10" y="385"/>
                  <a:pt x="10" y="874"/>
                </a:cubicBezTo>
                <a:lnTo>
                  <a:pt x="10" y="23658"/>
                </a:lnTo>
                <a:cubicBezTo>
                  <a:pt x="1" y="24147"/>
                  <a:pt x="395" y="24541"/>
                  <a:pt x="883" y="24541"/>
                </a:cubicBezTo>
                <a:lnTo>
                  <a:pt x="16662" y="24541"/>
                </a:lnTo>
                <a:lnTo>
                  <a:pt x="166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1"/>
          <p:cNvSpPr/>
          <p:nvPr/>
        </p:nvSpPr>
        <p:spPr>
          <a:xfrm>
            <a:off x="3916198" y="4496195"/>
            <a:ext cx="148905" cy="60836"/>
          </a:xfrm>
          <a:custGeom>
            <a:rect b="b" l="l" r="r" t="t"/>
            <a:pathLst>
              <a:path extrusionOk="0" h="1758" w="4303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1"/>
          <p:cNvSpPr/>
          <p:nvPr/>
        </p:nvSpPr>
        <p:spPr>
          <a:xfrm>
            <a:off x="3917513" y="4375013"/>
            <a:ext cx="148559" cy="60801"/>
          </a:xfrm>
          <a:custGeom>
            <a:rect b="b" l="l" r="r" t="t"/>
            <a:pathLst>
              <a:path extrusionOk="0" h="1757" w="4293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cubicBezTo>
                  <a:pt x="0" y="1362"/>
                  <a:pt x="395" y="1747"/>
                  <a:pt x="874" y="1756"/>
                </a:cubicBezTo>
                <a:lnTo>
                  <a:pt x="3419" y="1756"/>
                </a:lnTo>
                <a:cubicBezTo>
                  <a:pt x="3898" y="1747"/>
                  <a:pt x="4292" y="1362"/>
                  <a:pt x="4292" y="874"/>
                </a:cubicBezTo>
                <a:cubicBezTo>
                  <a:pt x="4292" y="395"/>
                  <a:pt x="3898" y="0"/>
                  <a:pt x="341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1"/>
          <p:cNvSpPr/>
          <p:nvPr/>
        </p:nvSpPr>
        <p:spPr>
          <a:xfrm>
            <a:off x="3916198" y="4253763"/>
            <a:ext cx="148905" cy="60524"/>
          </a:xfrm>
          <a:custGeom>
            <a:rect b="b" l="l" r="r" t="t"/>
            <a:pathLst>
              <a:path extrusionOk="0" h="1749" w="4303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1"/>
          <p:cNvSpPr/>
          <p:nvPr/>
        </p:nvSpPr>
        <p:spPr>
          <a:xfrm>
            <a:off x="3916198" y="4617411"/>
            <a:ext cx="148905" cy="60870"/>
          </a:xfrm>
          <a:custGeom>
            <a:rect b="b" l="l" r="r" t="t"/>
            <a:pathLst>
              <a:path extrusionOk="0" h="1759" w="4303">
                <a:moveTo>
                  <a:pt x="878" y="1"/>
                </a:moveTo>
                <a:cubicBezTo>
                  <a:pt x="396" y="1"/>
                  <a:pt x="1" y="398"/>
                  <a:pt x="1" y="884"/>
                </a:cubicBezTo>
                <a:cubicBezTo>
                  <a:pt x="1" y="1371"/>
                  <a:pt x="395" y="1758"/>
                  <a:pt x="878" y="1758"/>
                </a:cubicBezTo>
                <a:cubicBezTo>
                  <a:pt x="889" y="1758"/>
                  <a:pt x="900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54"/>
                  <a:pt x="4302" y="884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1"/>
          <p:cNvSpPr/>
          <p:nvPr/>
        </p:nvSpPr>
        <p:spPr>
          <a:xfrm>
            <a:off x="3916198" y="4738973"/>
            <a:ext cx="148905" cy="60524"/>
          </a:xfrm>
          <a:custGeom>
            <a:rect b="b" l="l" r="r" t="t"/>
            <a:pathLst>
              <a:path extrusionOk="0" h="1749" w="4303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9"/>
                  <a:pt x="878" y="1749"/>
                </a:cubicBezTo>
                <a:cubicBezTo>
                  <a:pt x="889" y="1749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1"/>
          <p:cNvSpPr/>
          <p:nvPr/>
        </p:nvSpPr>
        <p:spPr>
          <a:xfrm>
            <a:off x="3916198" y="4860189"/>
            <a:ext cx="148905" cy="60836"/>
          </a:xfrm>
          <a:custGeom>
            <a:rect b="b" l="l" r="r" t="t"/>
            <a:pathLst>
              <a:path extrusionOk="0" h="1758" w="4303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7"/>
                </a:cubicBezTo>
                <a:lnTo>
                  <a:pt x="3457" y="1757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1"/>
          <p:cNvSpPr/>
          <p:nvPr/>
        </p:nvSpPr>
        <p:spPr>
          <a:xfrm>
            <a:off x="4116415" y="4253763"/>
            <a:ext cx="70871" cy="60697"/>
          </a:xfrm>
          <a:custGeom>
            <a:rect b="b" l="l" r="r" t="t"/>
            <a:pathLst>
              <a:path extrusionOk="0" h="1754" w="2048">
                <a:moveTo>
                  <a:pt x="1191" y="1"/>
                </a:moveTo>
                <a:cubicBezTo>
                  <a:pt x="1185" y="1"/>
                  <a:pt x="1180" y="1"/>
                  <a:pt x="1174" y="1"/>
                </a:cubicBez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92"/>
                  <a:pt x="1671" y="1"/>
                  <a:pt x="119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1"/>
          <p:cNvSpPr/>
          <p:nvPr/>
        </p:nvSpPr>
        <p:spPr>
          <a:xfrm>
            <a:off x="4116415" y="4375013"/>
            <a:ext cx="70871" cy="60663"/>
          </a:xfrm>
          <a:custGeom>
            <a:rect b="b" l="l" r="r" t="t"/>
            <a:pathLst>
              <a:path extrusionOk="0" h="1753" w="2048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1"/>
          <p:cNvSpPr/>
          <p:nvPr/>
        </p:nvSpPr>
        <p:spPr>
          <a:xfrm>
            <a:off x="4116415" y="4496229"/>
            <a:ext cx="70871" cy="60836"/>
          </a:xfrm>
          <a:custGeom>
            <a:rect b="b" l="l" r="r" t="t"/>
            <a:pathLst>
              <a:path extrusionOk="0" h="1758" w="2048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79"/>
                  <a:pt x="951" y="1758"/>
                  <a:pt x="1166" y="1758"/>
                </a:cubicBezTo>
                <a:cubicBezTo>
                  <a:pt x="1616" y="1758"/>
                  <a:pt x="2047" y="1408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1"/>
          <p:cNvSpPr/>
          <p:nvPr/>
        </p:nvSpPr>
        <p:spPr>
          <a:xfrm>
            <a:off x="4116415" y="4617445"/>
            <a:ext cx="70871" cy="61009"/>
          </a:xfrm>
          <a:custGeom>
            <a:rect b="b" l="l" r="r" t="t"/>
            <a:pathLst>
              <a:path extrusionOk="0" h="1763" w="2048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82"/>
                  <a:pt x="952" y="1762"/>
                  <a:pt x="1167" y="1762"/>
                </a:cubicBezTo>
                <a:cubicBezTo>
                  <a:pt x="1617" y="1762"/>
                  <a:pt x="2047" y="1411"/>
                  <a:pt x="2047" y="883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1"/>
          <p:cNvSpPr/>
          <p:nvPr/>
        </p:nvSpPr>
        <p:spPr>
          <a:xfrm>
            <a:off x="4116415" y="4738973"/>
            <a:ext cx="70871" cy="60697"/>
          </a:xfrm>
          <a:custGeom>
            <a:rect b="b" l="l" r="r" t="t"/>
            <a:pathLst>
              <a:path extrusionOk="0" h="1754" w="2048">
                <a:moveTo>
                  <a:pt x="1174" y="1"/>
                </a:move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86"/>
                  <a:pt x="1662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1"/>
          <p:cNvSpPr/>
          <p:nvPr/>
        </p:nvSpPr>
        <p:spPr>
          <a:xfrm>
            <a:off x="4116415" y="4860224"/>
            <a:ext cx="70871" cy="60663"/>
          </a:xfrm>
          <a:custGeom>
            <a:rect b="b" l="l" r="r" t="t"/>
            <a:pathLst>
              <a:path extrusionOk="0" h="1753" w="2048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1"/>
          <p:cNvSpPr/>
          <p:nvPr/>
        </p:nvSpPr>
        <p:spPr>
          <a:xfrm>
            <a:off x="4750161" y="4219735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1"/>
          <p:cNvSpPr/>
          <p:nvPr/>
        </p:nvSpPr>
        <p:spPr>
          <a:xfrm>
            <a:off x="4857588" y="4219735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1"/>
          <p:cNvSpPr/>
          <p:nvPr/>
        </p:nvSpPr>
        <p:spPr>
          <a:xfrm>
            <a:off x="4642766" y="4312551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5"/>
                  <a:pt x="1843" y="3685"/>
                </a:cubicBezTo>
                <a:cubicBezTo>
                  <a:pt x="2863" y="3685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1"/>
          <p:cNvSpPr/>
          <p:nvPr/>
        </p:nvSpPr>
        <p:spPr>
          <a:xfrm>
            <a:off x="4750161" y="431255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5"/>
                  <a:pt x="1843" y="3685"/>
                </a:cubicBezTo>
                <a:cubicBezTo>
                  <a:pt x="2865" y="3685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1"/>
          <p:cNvSpPr/>
          <p:nvPr/>
        </p:nvSpPr>
        <p:spPr>
          <a:xfrm>
            <a:off x="4857588" y="431255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5"/>
                  <a:pt x="1843" y="3685"/>
                </a:cubicBezTo>
                <a:cubicBezTo>
                  <a:pt x="2863" y="3685"/>
                  <a:pt x="3686" y="2862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1"/>
          <p:cNvSpPr/>
          <p:nvPr/>
        </p:nvSpPr>
        <p:spPr>
          <a:xfrm>
            <a:off x="4642766" y="4405334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1"/>
          <p:cNvSpPr/>
          <p:nvPr/>
        </p:nvSpPr>
        <p:spPr>
          <a:xfrm>
            <a:off x="4750161" y="440533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1"/>
          <p:cNvSpPr/>
          <p:nvPr/>
        </p:nvSpPr>
        <p:spPr>
          <a:xfrm>
            <a:off x="4857588" y="440533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1"/>
          <p:cNvSpPr/>
          <p:nvPr/>
        </p:nvSpPr>
        <p:spPr>
          <a:xfrm>
            <a:off x="4642766" y="4498149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1"/>
                  <a:pt x="0" y="1843"/>
                </a:cubicBez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3"/>
                </a:cubicBez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1"/>
          <p:cNvSpPr/>
          <p:nvPr/>
        </p:nvSpPr>
        <p:spPr>
          <a:xfrm>
            <a:off x="4750161" y="4498149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1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3"/>
                </a:cubicBez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1"/>
          <p:cNvSpPr/>
          <p:nvPr/>
        </p:nvSpPr>
        <p:spPr>
          <a:xfrm>
            <a:off x="4857588" y="4498149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1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3"/>
                </a:cubicBez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1"/>
          <p:cNvSpPr/>
          <p:nvPr/>
        </p:nvSpPr>
        <p:spPr>
          <a:xfrm>
            <a:off x="4642766" y="4590965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1"/>
          <p:cNvSpPr/>
          <p:nvPr/>
        </p:nvSpPr>
        <p:spPr>
          <a:xfrm>
            <a:off x="4750161" y="459096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1"/>
          <p:cNvSpPr/>
          <p:nvPr/>
        </p:nvSpPr>
        <p:spPr>
          <a:xfrm>
            <a:off x="4857588" y="459096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1"/>
          <p:cNvSpPr/>
          <p:nvPr/>
        </p:nvSpPr>
        <p:spPr>
          <a:xfrm>
            <a:off x="4642766" y="4628192"/>
            <a:ext cx="59810" cy="59842"/>
          </a:xfrm>
          <a:custGeom>
            <a:rect b="b" l="l" r="r" t="t"/>
            <a:pathLst>
              <a:path extrusionOk="0" h="3686" w="3684">
                <a:moveTo>
                  <a:pt x="0" y="1"/>
                </a:moveTo>
                <a:lnTo>
                  <a:pt x="0" y="3686"/>
                </a:lnTo>
                <a:lnTo>
                  <a:pt x="3683" y="3686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1"/>
          <p:cNvSpPr/>
          <p:nvPr/>
        </p:nvSpPr>
        <p:spPr>
          <a:xfrm>
            <a:off x="4750161" y="4628192"/>
            <a:ext cx="59842" cy="59842"/>
          </a:xfrm>
          <a:custGeom>
            <a:rect b="b" l="l" r="r" t="t"/>
            <a:pathLst>
              <a:path extrusionOk="0" h="3686" w="3686">
                <a:moveTo>
                  <a:pt x="1" y="1"/>
                </a:moveTo>
                <a:lnTo>
                  <a:pt x="1" y="3686"/>
                </a:lnTo>
                <a:lnTo>
                  <a:pt x="3685" y="3686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1"/>
          <p:cNvSpPr/>
          <p:nvPr/>
        </p:nvSpPr>
        <p:spPr>
          <a:xfrm>
            <a:off x="4857588" y="4628192"/>
            <a:ext cx="59842" cy="59842"/>
          </a:xfrm>
          <a:custGeom>
            <a:rect b="b" l="l" r="r" t="t"/>
            <a:pathLst>
              <a:path extrusionOk="0" h="3686" w="3686">
                <a:moveTo>
                  <a:pt x="1" y="1"/>
                </a:moveTo>
                <a:lnTo>
                  <a:pt x="1" y="3686"/>
                </a:lnTo>
                <a:lnTo>
                  <a:pt x="3686" y="3686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1"/>
          <p:cNvSpPr/>
          <p:nvPr/>
        </p:nvSpPr>
        <p:spPr>
          <a:xfrm>
            <a:off x="4642766" y="4725683"/>
            <a:ext cx="59810" cy="59794"/>
          </a:xfrm>
          <a:custGeom>
            <a:rect b="b" l="l" r="r" t="t"/>
            <a:pathLst>
              <a:path extrusionOk="0" h="3683" w="3684">
                <a:moveTo>
                  <a:pt x="0" y="0"/>
                </a:moveTo>
                <a:lnTo>
                  <a:pt x="0" y="3683"/>
                </a:lnTo>
                <a:lnTo>
                  <a:pt x="3683" y="3683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1"/>
          <p:cNvSpPr/>
          <p:nvPr/>
        </p:nvSpPr>
        <p:spPr>
          <a:xfrm>
            <a:off x="4750161" y="4725683"/>
            <a:ext cx="59842" cy="59794"/>
          </a:xfrm>
          <a:custGeom>
            <a:rect b="b" l="l" r="r" t="t"/>
            <a:pathLst>
              <a:path extrusionOk="0" h="3683" w="3686">
                <a:moveTo>
                  <a:pt x="1" y="0"/>
                </a:moveTo>
                <a:lnTo>
                  <a:pt x="1" y="3683"/>
                </a:lnTo>
                <a:lnTo>
                  <a:pt x="3685" y="3683"/>
                </a:lnTo>
                <a:lnTo>
                  <a:pt x="36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1"/>
          <p:cNvSpPr/>
          <p:nvPr/>
        </p:nvSpPr>
        <p:spPr>
          <a:xfrm>
            <a:off x="4857588" y="4725683"/>
            <a:ext cx="59842" cy="59794"/>
          </a:xfrm>
          <a:custGeom>
            <a:rect b="b" l="l" r="r" t="t"/>
            <a:pathLst>
              <a:path extrusionOk="0" h="3683" w="3686">
                <a:moveTo>
                  <a:pt x="1" y="0"/>
                </a:moveTo>
                <a:lnTo>
                  <a:pt x="1" y="3683"/>
                </a:lnTo>
                <a:lnTo>
                  <a:pt x="3686" y="3683"/>
                </a:lnTo>
                <a:lnTo>
                  <a:pt x="36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1"/>
          <p:cNvSpPr/>
          <p:nvPr/>
        </p:nvSpPr>
        <p:spPr>
          <a:xfrm>
            <a:off x="4642766" y="4831811"/>
            <a:ext cx="59810" cy="59810"/>
          </a:xfrm>
          <a:custGeom>
            <a:rect b="b" l="l" r="r" t="t"/>
            <a:pathLst>
              <a:path extrusionOk="0" h="3684" w="3684">
                <a:moveTo>
                  <a:pt x="0" y="1"/>
                </a:moveTo>
                <a:lnTo>
                  <a:pt x="0" y="3684"/>
                </a:lnTo>
                <a:lnTo>
                  <a:pt x="3683" y="3684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1"/>
          <p:cNvSpPr/>
          <p:nvPr/>
        </p:nvSpPr>
        <p:spPr>
          <a:xfrm>
            <a:off x="4750161" y="4831811"/>
            <a:ext cx="59842" cy="59810"/>
          </a:xfrm>
          <a:custGeom>
            <a:rect b="b" l="l" r="r" t="t"/>
            <a:pathLst>
              <a:path extrusionOk="0" h="3684" w="3686">
                <a:moveTo>
                  <a:pt x="1" y="1"/>
                </a:moveTo>
                <a:lnTo>
                  <a:pt x="1" y="3684"/>
                </a:lnTo>
                <a:lnTo>
                  <a:pt x="3685" y="3684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1"/>
          <p:cNvSpPr/>
          <p:nvPr/>
        </p:nvSpPr>
        <p:spPr>
          <a:xfrm>
            <a:off x="4857588" y="4831811"/>
            <a:ext cx="59842" cy="59810"/>
          </a:xfrm>
          <a:custGeom>
            <a:rect b="b" l="l" r="r" t="t"/>
            <a:pathLst>
              <a:path extrusionOk="0" h="3684" w="3686">
                <a:moveTo>
                  <a:pt x="1" y="1"/>
                </a:moveTo>
                <a:lnTo>
                  <a:pt x="1" y="3684"/>
                </a:lnTo>
                <a:lnTo>
                  <a:pt x="3686" y="3684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1"/>
          <p:cNvSpPr/>
          <p:nvPr/>
        </p:nvSpPr>
        <p:spPr>
          <a:xfrm>
            <a:off x="4223920" y="3783355"/>
            <a:ext cx="351472" cy="1180707"/>
          </a:xfrm>
          <a:custGeom>
            <a:rect b="b" l="l" r="r" t="t"/>
            <a:pathLst>
              <a:path extrusionOk="0" h="72726" w="21649">
                <a:moveTo>
                  <a:pt x="20164" y="0"/>
                </a:moveTo>
                <a:cubicBezTo>
                  <a:pt x="20161" y="0"/>
                  <a:pt x="20158" y="0"/>
                  <a:pt x="20155" y="0"/>
                </a:cubicBezTo>
                <a:lnTo>
                  <a:pt x="1517" y="104"/>
                </a:lnTo>
                <a:cubicBezTo>
                  <a:pt x="701" y="108"/>
                  <a:pt x="41" y="772"/>
                  <a:pt x="41" y="1589"/>
                </a:cubicBezTo>
                <a:lnTo>
                  <a:pt x="0" y="72725"/>
                </a:lnTo>
                <a:lnTo>
                  <a:pt x="21648" y="72725"/>
                </a:lnTo>
                <a:lnTo>
                  <a:pt x="21648" y="1485"/>
                </a:lnTo>
                <a:cubicBezTo>
                  <a:pt x="21648" y="666"/>
                  <a:pt x="20984" y="0"/>
                  <a:pt x="20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1"/>
          <p:cNvSpPr/>
          <p:nvPr/>
        </p:nvSpPr>
        <p:spPr>
          <a:xfrm>
            <a:off x="4288632" y="3855779"/>
            <a:ext cx="33087" cy="1046963"/>
          </a:xfrm>
          <a:custGeom>
            <a:rect b="b" l="l" r="r" t="t"/>
            <a:pathLst>
              <a:path extrusionOk="0" h="64488" w="2038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3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3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1"/>
          <p:cNvSpPr/>
          <p:nvPr/>
        </p:nvSpPr>
        <p:spPr>
          <a:xfrm>
            <a:off x="4383136" y="3855779"/>
            <a:ext cx="33071" cy="1046963"/>
          </a:xfrm>
          <a:custGeom>
            <a:rect b="b" l="l" r="r" t="t"/>
            <a:pathLst>
              <a:path extrusionOk="0" h="64488" w="2037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2" y="64488"/>
                  <a:pt x="2036" y="64035"/>
                  <a:pt x="2036" y="63470"/>
                </a:cubicBezTo>
                <a:lnTo>
                  <a:pt x="2036" y="1019"/>
                </a:lnTo>
                <a:cubicBezTo>
                  <a:pt x="2036" y="455"/>
                  <a:pt x="1582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1"/>
          <p:cNvSpPr/>
          <p:nvPr/>
        </p:nvSpPr>
        <p:spPr>
          <a:xfrm>
            <a:off x="4477608" y="3855779"/>
            <a:ext cx="33103" cy="1046963"/>
          </a:xfrm>
          <a:custGeom>
            <a:rect b="b" l="l" r="r" t="t"/>
            <a:pathLst>
              <a:path extrusionOk="0" h="64488" w="2039">
                <a:moveTo>
                  <a:pt x="1018" y="1"/>
                </a:moveTo>
                <a:cubicBezTo>
                  <a:pt x="455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5" y="64488"/>
                  <a:pt x="1018" y="64488"/>
                </a:cubicBezTo>
                <a:cubicBezTo>
                  <a:pt x="1584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4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1"/>
          <p:cNvSpPr/>
          <p:nvPr/>
        </p:nvSpPr>
        <p:spPr>
          <a:xfrm>
            <a:off x="5004401" y="3427776"/>
            <a:ext cx="351472" cy="1536286"/>
          </a:xfrm>
          <a:custGeom>
            <a:rect b="b" l="l" r="r" t="t"/>
            <a:pathLst>
              <a:path extrusionOk="0" h="94628" w="21649">
                <a:moveTo>
                  <a:pt x="1508" y="1"/>
                </a:moveTo>
                <a:cubicBezTo>
                  <a:pt x="675" y="1"/>
                  <a:pt x="0" y="675"/>
                  <a:pt x="0" y="1508"/>
                </a:cubicBezTo>
                <a:lnTo>
                  <a:pt x="0" y="94627"/>
                </a:lnTo>
                <a:lnTo>
                  <a:pt x="21648" y="94627"/>
                </a:lnTo>
                <a:lnTo>
                  <a:pt x="21648" y="1508"/>
                </a:lnTo>
                <a:cubicBezTo>
                  <a:pt x="21648" y="675"/>
                  <a:pt x="20974" y="1"/>
                  <a:pt x="201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1"/>
          <p:cNvSpPr/>
          <p:nvPr/>
        </p:nvSpPr>
        <p:spPr>
          <a:xfrm>
            <a:off x="5150224" y="3584249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1"/>
          <p:cNvSpPr/>
          <p:nvPr/>
        </p:nvSpPr>
        <p:spPr>
          <a:xfrm>
            <a:off x="5257667" y="3693429"/>
            <a:ext cx="59794" cy="59794"/>
          </a:xfrm>
          <a:custGeom>
            <a:rect b="b" l="l" r="r" t="t"/>
            <a:pathLst>
              <a:path extrusionOk="0" h="3683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1"/>
          <p:cNvSpPr/>
          <p:nvPr/>
        </p:nvSpPr>
        <p:spPr>
          <a:xfrm>
            <a:off x="5042797" y="3802593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1"/>
          <p:cNvSpPr/>
          <p:nvPr/>
        </p:nvSpPr>
        <p:spPr>
          <a:xfrm>
            <a:off x="5257667" y="3802593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1"/>
          <p:cNvSpPr/>
          <p:nvPr/>
        </p:nvSpPr>
        <p:spPr>
          <a:xfrm>
            <a:off x="5042797" y="3911790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1"/>
          <p:cNvSpPr/>
          <p:nvPr/>
        </p:nvSpPr>
        <p:spPr>
          <a:xfrm>
            <a:off x="5150224" y="3911790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1"/>
          <p:cNvSpPr/>
          <p:nvPr/>
        </p:nvSpPr>
        <p:spPr>
          <a:xfrm>
            <a:off x="5257667" y="3911790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1"/>
          <p:cNvSpPr/>
          <p:nvPr/>
        </p:nvSpPr>
        <p:spPr>
          <a:xfrm>
            <a:off x="5042797" y="402097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1"/>
          <p:cNvSpPr/>
          <p:nvPr/>
        </p:nvSpPr>
        <p:spPr>
          <a:xfrm>
            <a:off x="5150224" y="4020970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1"/>
          <p:cNvSpPr/>
          <p:nvPr/>
        </p:nvSpPr>
        <p:spPr>
          <a:xfrm>
            <a:off x="5257667" y="4020970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1"/>
          <p:cNvSpPr/>
          <p:nvPr/>
        </p:nvSpPr>
        <p:spPr>
          <a:xfrm>
            <a:off x="5042797" y="4130167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1"/>
          <p:cNvSpPr/>
          <p:nvPr/>
        </p:nvSpPr>
        <p:spPr>
          <a:xfrm>
            <a:off x="5150224" y="4130167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1"/>
          <p:cNvSpPr/>
          <p:nvPr/>
        </p:nvSpPr>
        <p:spPr>
          <a:xfrm>
            <a:off x="5257667" y="4130167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1"/>
          <p:cNvSpPr/>
          <p:nvPr/>
        </p:nvSpPr>
        <p:spPr>
          <a:xfrm>
            <a:off x="5042797" y="4239347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1"/>
          <p:cNvSpPr/>
          <p:nvPr/>
        </p:nvSpPr>
        <p:spPr>
          <a:xfrm>
            <a:off x="5150224" y="4239347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1"/>
          <p:cNvSpPr/>
          <p:nvPr/>
        </p:nvSpPr>
        <p:spPr>
          <a:xfrm>
            <a:off x="5257667" y="4239347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1"/>
          <p:cNvSpPr/>
          <p:nvPr/>
        </p:nvSpPr>
        <p:spPr>
          <a:xfrm>
            <a:off x="5042797" y="4348544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1"/>
          <p:cNvSpPr/>
          <p:nvPr/>
        </p:nvSpPr>
        <p:spPr>
          <a:xfrm>
            <a:off x="5150224" y="4348544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1"/>
          <p:cNvSpPr/>
          <p:nvPr/>
        </p:nvSpPr>
        <p:spPr>
          <a:xfrm>
            <a:off x="5257667" y="4348544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1"/>
          <p:cNvSpPr/>
          <p:nvPr/>
        </p:nvSpPr>
        <p:spPr>
          <a:xfrm>
            <a:off x="5042797" y="4457724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1"/>
          <p:cNvSpPr/>
          <p:nvPr/>
        </p:nvSpPr>
        <p:spPr>
          <a:xfrm>
            <a:off x="5150224" y="4457724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1"/>
          <p:cNvSpPr/>
          <p:nvPr/>
        </p:nvSpPr>
        <p:spPr>
          <a:xfrm>
            <a:off x="5257667" y="4457724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1"/>
          <p:cNvSpPr/>
          <p:nvPr/>
        </p:nvSpPr>
        <p:spPr>
          <a:xfrm>
            <a:off x="5042797" y="4566921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1"/>
          <p:cNvSpPr/>
          <p:nvPr/>
        </p:nvSpPr>
        <p:spPr>
          <a:xfrm>
            <a:off x="5150224" y="4566921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1"/>
          <p:cNvSpPr/>
          <p:nvPr/>
        </p:nvSpPr>
        <p:spPr>
          <a:xfrm>
            <a:off x="5257667" y="4566921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1"/>
          <p:cNvSpPr/>
          <p:nvPr/>
        </p:nvSpPr>
        <p:spPr>
          <a:xfrm>
            <a:off x="5042797" y="467610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1"/>
          <p:cNvSpPr/>
          <p:nvPr/>
        </p:nvSpPr>
        <p:spPr>
          <a:xfrm>
            <a:off x="5150224" y="4676101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1"/>
          <p:cNvSpPr/>
          <p:nvPr/>
        </p:nvSpPr>
        <p:spPr>
          <a:xfrm>
            <a:off x="5257667" y="4676101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1"/>
          <p:cNvSpPr/>
          <p:nvPr/>
        </p:nvSpPr>
        <p:spPr>
          <a:xfrm>
            <a:off x="5042797" y="4785298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1"/>
          <p:cNvSpPr/>
          <p:nvPr/>
        </p:nvSpPr>
        <p:spPr>
          <a:xfrm>
            <a:off x="5150224" y="4785298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1"/>
          <p:cNvSpPr/>
          <p:nvPr/>
        </p:nvSpPr>
        <p:spPr>
          <a:xfrm>
            <a:off x="5257667" y="4785298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1"/>
          <p:cNvSpPr/>
          <p:nvPr/>
        </p:nvSpPr>
        <p:spPr>
          <a:xfrm>
            <a:off x="3431018" y="2988863"/>
            <a:ext cx="388390" cy="170256"/>
          </a:xfrm>
          <a:custGeom>
            <a:rect b="b" l="l" r="r" t="t"/>
            <a:pathLst>
              <a:path extrusionOk="0" h="10487" w="23923">
                <a:moveTo>
                  <a:pt x="1077" y="0"/>
                </a:moveTo>
                <a:cubicBezTo>
                  <a:pt x="480" y="0"/>
                  <a:pt x="1" y="479"/>
                  <a:pt x="1" y="1075"/>
                </a:cubicBezTo>
                <a:lnTo>
                  <a:pt x="1" y="9412"/>
                </a:lnTo>
                <a:cubicBezTo>
                  <a:pt x="1" y="10008"/>
                  <a:pt x="480" y="10487"/>
                  <a:pt x="1077" y="10487"/>
                </a:cubicBezTo>
                <a:lnTo>
                  <a:pt x="22848" y="10487"/>
                </a:lnTo>
                <a:cubicBezTo>
                  <a:pt x="23443" y="10487"/>
                  <a:pt x="23922" y="10008"/>
                  <a:pt x="23922" y="9412"/>
                </a:cubicBezTo>
                <a:lnTo>
                  <a:pt x="23922" y="1075"/>
                </a:lnTo>
                <a:cubicBezTo>
                  <a:pt x="23922" y="479"/>
                  <a:pt x="23443" y="0"/>
                  <a:pt x="228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1"/>
          <p:cNvSpPr/>
          <p:nvPr/>
        </p:nvSpPr>
        <p:spPr>
          <a:xfrm>
            <a:off x="3449494" y="3157512"/>
            <a:ext cx="351472" cy="1806550"/>
          </a:xfrm>
          <a:custGeom>
            <a:rect b="b" l="l" r="r" t="t"/>
            <a:pathLst>
              <a:path extrusionOk="0" h="111275" w="21649">
                <a:moveTo>
                  <a:pt x="1" y="0"/>
                </a:moveTo>
                <a:lnTo>
                  <a:pt x="1" y="111274"/>
                </a:lnTo>
                <a:lnTo>
                  <a:pt x="21648" y="111274"/>
                </a:lnTo>
                <a:lnTo>
                  <a:pt x="216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1"/>
          <p:cNvSpPr/>
          <p:nvPr/>
        </p:nvSpPr>
        <p:spPr>
          <a:xfrm>
            <a:off x="3491640" y="3204691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6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1"/>
          <p:cNvSpPr/>
          <p:nvPr/>
        </p:nvSpPr>
        <p:spPr>
          <a:xfrm>
            <a:off x="3599051" y="3204691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6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1"/>
          <p:cNvSpPr/>
          <p:nvPr/>
        </p:nvSpPr>
        <p:spPr>
          <a:xfrm>
            <a:off x="3706478" y="3204691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1"/>
          <p:cNvSpPr/>
          <p:nvPr/>
        </p:nvSpPr>
        <p:spPr>
          <a:xfrm>
            <a:off x="3491640" y="3308400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0"/>
                </a:moveTo>
                <a:cubicBezTo>
                  <a:pt x="767" y="0"/>
                  <a:pt x="1" y="768"/>
                  <a:pt x="1" y="1719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1"/>
          <p:cNvSpPr/>
          <p:nvPr/>
        </p:nvSpPr>
        <p:spPr>
          <a:xfrm>
            <a:off x="3599051" y="3308400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0"/>
                </a:moveTo>
                <a:cubicBezTo>
                  <a:pt x="768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19"/>
                </a:lnTo>
                <a:cubicBezTo>
                  <a:pt x="3685" y="768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1"/>
          <p:cNvSpPr/>
          <p:nvPr/>
        </p:nvSpPr>
        <p:spPr>
          <a:xfrm>
            <a:off x="3706478" y="3308400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0"/>
                </a:moveTo>
                <a:cubicBezTo>
                  <a:pt x="766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1"/>
          <p:cNvSpPr/>
          <p:nvPr/>
        </p:nvSpPr>
        <p:spPr>
          <a:xfrm>
            <a:off x="3491640" y="3412141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1"/>
          <p:cNvSpPr/>
          <p:nvPr/>
        </p:nvSpPr>
        <p:spPr>
          <a:xfrm>
            <a:off x="3599051" y="3412141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1"/>
          <p:cNvSpPr/>
          <p:nvPr/>
        </p:nvSpPr>
        <p:spPr>
          <a:xfrm>
            <a:off x="3706478" y="3412141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1"/>
          <p:cNvSpPr/>
          <p:nvPr/>
        </p:nvSpPr>
        <p:spPr>
          <a:xfrm>
            <a:off x="3491640" y="3515851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8"/>
                  <a:pt x="1" y="1720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1"/>
          <p:cNvSpPr/>
          <p:nvPr/>
        </p:nvSpPr>
        <p:spPr>
          <a:xfrm>
            <a:off x="3599051" y="3515851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0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1"/>
          <p:cNvSpPr/>
          <p:nvPr/>
        </p:nvSpPr>
        <p:spPr>
          <a:xfrm>
            <a:off x="3706478" y="3515851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1"/>
          <p:cNvSpPr/>
          <p:nvPr/>
        </p:nvSpPr>
        <p:spPr>
          <a:xfrm>
            <a:off x="3491640" y="3619592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1"/>
          <p:cNvSpPr/>
          <p:nvPr/>
        </p:nvSpPr>
        <p:spPr>
          <a:xfrm>
            <a:off x="3599051" y="3619592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1"/>
          <p:cNvSpPr/>
          <p:nvPr/>
        </p:nvSpPr>
        <p:spPr>
          <a:xfrm>
            <a:off x="3706478" y="3619592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1"/>
          <p:cNvSpPr/>
          <p:nvPr/>
        </p:nvSpPr>
        <p:spPr>
          <a:xfrm>
            <a:off x="3491640" y="3723301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8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1"/>
          <p:cNvSpPr/>
          <p:nvPr/>
        </p:nvSpPr>
        <p:spPr>
          <a:xfrm>
            <a:off x="3599051" y="3723301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1"/>
          <p:cNvSpPr/>
          <p:nvPr/>
        </p:nvSpPr>
        <p:spPr>
          <a:xfrm>
            <a:off x="3706478" y="3723301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1"/>
          <p:cNvSpPr/>
          <p:nvPr/>
        </p:nvSpPr>
        <p:spPr>
          <a:xfrm>
            <a:off x="3491640" y="3827043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1"/>
          <p:cNvSpPr/>
          <p:nvPr/>
        </p:nvSpPr>
        <p:spPr>
          <a:xfrm>
            <a:off x="3599051" y="3827043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1"/>
          <p:cNvSpPr/>
          <p:nvPr/>
        </p:nvSpPr>
        <p:spPr>
          <a:xfrm>
            <a:off x="3706478" y="3827043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1"/>
          <p:cNvSpPr/>
          <p:nvPr/>
        </p:nvSpPr>
        <p:spPr>
          <a:xfrm>
            <a:off x="3491640" y="3930785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1"/>
          <p:cNvSpPr/>
          <p:nvPr/>
        </p:nvSpPr>
        <p:spPr>
          <a:xfrm>
            <a:off x="3599051" y="3930785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1"/>
          <p:cNvSpPr/>
          <p:nvPr/>
        </p:nvSpPr>
        <p:spPr>
          <a:xfrm>
            <a:off x="3706478" y="3930785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1"/>
          <p:cNvSpPr/>
          <p:nvPr/>
        </p:nvSpPr>
        <p:spPr>
          <a:xfrm>
            <a:off x="3491640" y="4034494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1"/>
          <p:cNvSpPr/>
          <p:nvPr/>
        </p:nvSpPr>
        <p:spPr>
          <a:xfrm>
            <a:off x="3599051" y="4034494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1"/>
          <p:cNvSpPr/>
          <p:nvPr/>
        </p:nvSpPr>
        <p:spPr>
          <a:xfrm>
            <a:off x="3706478" y="4034494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1"/>
          <p:cNvSpPr/>
          <p:nvPr/>
        </p:nvSpPr>
        <p:spPr>
          <a:xfrm>
            <a:off x="3491640" y="4138236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1"/>
          <p:cNvSpPr/>
          <p:nvPr/>
        </p:nvSpPr>
        <p:spPr>
          <a:xfrm>
            <a:off x="3599051" y="4138236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1"/>
          <p:cNvSpPr/>
          <p:nvPr/>
        </p:nvSpPr>
        <p:spPr>
          <a:xfrm>
            <a:off x="3706478" y="4138236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1"/>
          <p:cNvSpPr/>
          <p:nvPr/>
        </p:nvSpPr>
        <p:spPr>
          <a:xfrm>
            <a:off x="3491640" y="4241945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9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1"/>
          <p:cNvSpPr/>
          <p:nvPr/>
        </p:nvSpPr>
        <p:spPr>
          <a:xfrm>
            <a:off x="3599051" y="4241945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1"/>
          <p:cNvSpPr/>
          <p:nvPr/>
        </p:nvSpPr>
        <p:spPr>
          <a:xfrm>
            <a:off x="3706478" y="4241945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1"/>
          <p:cNvSpPr/>
          <p:nvPr/>
        </p:nvSpPr>
        <p:spPr>
          <a:xfrm>
            <a:off x="3491640" y="4345686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1"/>
          <p:cNvSpPr/>
          <p:nvPr/>
        </p:nvSpPr>
        <p:spPr>
          <a:xfrm>
            <a:off x="3599051" y="4345686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1"/>
          <p:cNvSpPr/>
          <p:nvPr/>
        </p:nvSpPr>
        <p:spPr>
          <a:xfrm>
            <a:off x="3706478" y="4345686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1"/>
          <p:cNvSpPr/>
          <p:nvPr/>
        </p:nvSpPr>
        <p:spPr>
          <a:xfrm>
            <a:off x="3491640" y="4449396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9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1"/>
          <p:cNvSpPr/>
          <p:nvPr/>
        </p:nvSpPr>
        <p:spPr>
          <a:xfrm>
            <a:off x="3599051" y="4449396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1"/>
          <p:cNvSpPr/>
          <p:nvPr/>
        </p:nvSpPr>
        <p:spPr>
          <a:xfrm>
            <a:off x="3706478" y="4449396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1"/>
          <p:cNvSpPr/>
          <p:nvPr/>
        </p:nvSpPr>
        <p:spPr>
          <a:xfrm>
            <a:off x="3491640" y="4553137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1"/>
          <p:cNvSpPr/>
          <p:nvPr/>
        </p:nvSpPr>
        <p:spPr>
          <a:xfrm>
            <a:off x="3599051" y="4553137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1"/>
          <p:cNvSpPr/>
          <p:nvPr/>
        </p:nvSpPr>
        <p:spPr>
          <a:xfrm>
            <a:off x="3706478" y="4553137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1"/>
          <p:cNvSpPr/>
          <p:nvPr/>
        </p:nvSpPr>
        <p:spPr>
          <a:xfrm>
            <a:off x="3491640" y="4656879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1"/>
          <p:cNvSpPr/>
          <p:nvPr/>
        </p:nvSpPr>
        <p:spPr>
          <a:xfrm>
            <a:off x="3599051" y="4656879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1"/>
          <p:cNvSpPr/>
          <p:nvPr/>
        </p:nvSpPr>
        <p:spPr>
          <a:xfrm>
            <a:off x="3706478" y="4656879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1"/>
          <p:cNvSpPr/>
          <p:nvPr/>
        </p:nvSpPr>
        <p:spPr>
          <a:xfrm>
            <a:off x="3491640" y="4760588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1"/>
          <p:cNvSpPr/>
          <p:nvPr/>
        </p:nvSpPr>
        <p:spPr>
          <a:xfrm>
            <a:off x="3599051" y="4760588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1"/>
          <p:cNvSpPr/>
          <p:nvPr/>
        </p:nvSpPr>
        <p:spPr>
          <a:xfrm>
            <a:off x="3706478" y="4760588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1"/>
          <p:cNvSpPr/>
          <p:nvPr/>
        </p:nvSpPr>
        <p:spPr>
          <a:xfrm>
            <a:off x="3491640" y="4864330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1"/>
          <p:cNvSpPr/>
          <p:nvPr/>
        </p:nvSpPr>
        <p:spPr>
          <a:xfrm>
            <a:off x="3599051" y="4864330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1"/>
          <p:cNvSpPr/>
          <p:nvPr/>
        </p:nvSpPr>
        <p:spPr>
          <a:xfrm>
            <a:off x="3706478" y="4864330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1"/>
          <p:cNvSpPr/>
          <p:nvPr/>
        </p:nvSpPr>
        <p:spPr>
          <a:xfrm>
            <a:off x="3487890" y="3044078"/>
            <a:ext cx="59810" cy="59826"/>
          </a:xfrm>
          <a:custGeom>
            <a:rect b="b" l="l" r="r" t="t"/>
            <a:pathLst>
              <a:path extrusionOk="0" h="3685" w="3684">
                <a:moveTo>
                  <a:pt x="1517" y="0"/>
                </a:moveTo>
                <a:cubicBezTo>
                  <a:pt x="677" y="0"/>
                  <a:pt x="1" y="677"/>
                  <a:pt x="1" y="1517"/>
                </a:cubicBezTo>
                <a:lnTo>
                  <a:pt x="1" y="2167"/>
                </a:lnTo>
                <a:cubicBezTo>
                  <a:pt x="1" y="3008"/>
                  <a:pt x="677" y="3685"/>
                  <a:pt x="1517" y="3685"/>
                </a:cubicBezTo>
                <a:lnTo>
                  <a:pt x="2167" y="3685"/>
                </a:lnTo>
                <a:cubicBezTo>
                  <a:pt x="3007" y="3685"/>
                  <a:pt x="3684" y="3008"/>
                  <a:pt x="3684" y="2167"/>
                </a:cubicBezTo>
                <a:lnTo>
                  <a:pt x="3684" y="1517"/>
                </a:lnTo>
                <a:cubicBezTo>
                  <a:pt x="3684" y="677"/>
                  <a:pt x="3007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1"/>
          <p:cNvSpPr/>
          <p:nvPr/>
        </p:nvSpPr>
        <p:spPr>
          <a:xfrm>
            <a:off x="3595333" y="3044078"/>
            <a:ext cx="59794" cy="59826"/>
          </a:xfrm>
          <a:custGeom>
            <a:rect b="b" l="l" r="r" t="t"/>
            <a:pathLst>
              <a:path extrusionOk="0" h="3685" w="3683">
                <a:moveTo>
                  <a:pt x="1517" y="0"/>
                </a:moveTo>
                <a:cubicBezTo>
                  <a:pt x="676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6" y="3685"/>
                  <a:pt x="1517" y="3685"/>
                </a:cubicBezTo>
                <a:lnTo>
                  <a:pt x="2166" y="3685"/>
                </a:lnTo>
                <a:cubicBezTo>
                  <a:pt x="3007" y="3685"/>
                  <a:pt x="3683" y="3008"/>
                  <a:pt x="3683" y="2167"/>
                </a:cubicBezTo>
                <a:lnTo>
                  <a:pt x="3683" y="1517"/>
                </a:lnTo>
                <a:cubicBezTo>
                  <a:pt x="3683" y="677"/>
                  <a:pt x="3007" y="0"/>
                  <a:pt x="21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1"/>
          <p:cNvSpPr/>
          <p:nvPr/>
        </p:nvSpPr>
        <p:spPr>
          <a:xfrm>
            <a:off x="3702727" y="3044078"/>
            <a:ext cx="59826" cy="59826"/>
          </a:xfrm>
          <a:custGeom>
            <a:rect b="b" l="l" r="r" t="t"/>
            <a:pathLst>
              <a:path extrusionOk="0" h="3685" w="3685">
                <a:moveTo>
                  <a:pt x="1519" y="0"/>
                </a:moveTo>
                <a:cubicBezTo>
                  <a:pt x="679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9" y="3685"/>
                  <a:pt x="1519" y="3685"/>
                </a:cubicBezTo>
                <a:lnTo>
                  <a:pt x="2167" y="3685"/>
                </a:lnTo>
                <a:cubicBezTo>
                  <a:pt x="3009" y="3685"/>
                  <a:pt x="3685" y="3008"/>
                  <a:pt x="3685" y="2167"/>
                </a:cubicBezTo>
                <a:lnTo>
                  <a:pt x="3685" y="1517"/>
                </a:lnTo>
                <a:cubicBezTo>
                  <a:pt x="3685" y="677"/>
                  <a:pt x="3009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1"/>
          <p:cNvSpPr/>
          <p:nvPr/>
        </p:nvSpPr>
        <p:spPr>
          <a:xfrm>
            <a:off x="3928426" y="5052201"/>
            <a:ext cx="549539" cy="24661"/>
          </a:xfrm>
          <a:custGeom>
            <a:rect b="b" l="l" r="r" t="t"/>
            <a:pathLst>
              <a:path extrusionOk="0" h="1519" w="33849">
                <a:moveTo>
                  <a:pt x="0" y="0"/>
                </a:moveTo>
                <a:lnTo>
                  <a:pt x="0" y="1518"/>
                </a:lnTo>
                <a:lnTo>
                  <a:pt x="33848" y="1518"/>
                </a:lnTo>
                <a:lnTo>
                  <a:pt x="3384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1"/>
          <p:cNvSpPr/>
          <p:nvPr/>
        </p:nvSpPr>
        <p:spPr>
          <a:xfrm>
            <a:off x="2940251" y="5019423"/>
            <a:ext cx="549555" cy="24661"/>
          </a:xfrm>
          <a:custGeom>
            <a:rect b="b" l="l" r="r" t="t"/>
            <a:pathLst>
              <a:path extrusionOk="0" h="1519" w="33850">
                <a:moveTo>
                  <a:pt x="1" y="1"/>
                </a:moveTo>
                <a:lnTo>
                  <a:pt x="1" y="1519"/>
                </a:lnTo>
                <a:lnTo>
                  <a:pt x="33849" y="1519"/>
                </a:lnTo>
                <a:lnTo>
                  <a:pt x="33849" y="1"/>
                </a:ln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1"/>
          <p:cNvSpPr/>
          <p:nvPr/>
        </p:nvSpPr>
        <p:spPr>
          <a:xfrm>
            <a:off x="4416045" y="4460435"/>
            <a:ext cx="530316" cy="616427"/>
          </a:xfrm>
          <a:custGeom>
            <a:rect b="b" l="l" r="r" t="t"/>
            <a:pathLst>
              <a:path extrusionOk="0" h="37969" w="32665">
                <a:moveTo>
                  <a:pt x="16333" y="1"/>
                </a:moveTo>
                <a:lnTo>
                  <a:pt x="0" y="11718"/>
                </a:lnTo>
                <a:lnTo>
                  <a:pt x="0" y="37968"/>
                </a:lnTo>
                <a:lnTo>
                  <a:pt x="32665" y="37968"/>
                </a:lnTo>
                <a:lnTo>
                  <a:pt x="32665" y="11718"/>
                </a:lnTo>
                <a:lnTo>
                  <a:pt x="163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1"/>
          <p:cNvSpPr/>
          <p:nvPr/>
        </p:nvSpPr>
        <p:spPr>
          <a:xfrm>
            <a:off x="4416045" y="5044766"/>
            <a:ext cx="530316" cy="32097"/>
          </a:xfrm>
          <a:custGeom>
            <a:rect b="b" l="l" r="r" t="t"/>
            <a:pathLst>
              <a:path extrusionOk="0" h="1977" w="32665">
                <a:moveTo>
                  <a:pt x="0" y="0"/>
                </a:moveTo>
                <a:lnTo>
                  <a:pt x="0" y="1976"/>
                </a:lnTo>
                <a:lnTo>
                  <a:pt x="32665" y="1976"/>
                </a:lnTo>
                <a:lnTo>
                  <a:pt x="32665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1"/>
          <p:cNvSpPr/>
          <p:nvPr/>
        </p:nvSpPr>
        <p:spPr>
          <a:xfrm>
            <a:off x="4603510" y="4812118"/>
            <a:ext cx="155401" cy="264744"/>
          </a:xfrm>
          <a:custGeom>
            <a:rect b="b" l="l" r="r" t="t"/>
            <a:pathLst>
              <a:path extrusionOk="0" h="16307" w="9572">
                <a:moveTo>
                  <a:pt x="3082" y="0"/>
                </a:moveTo>
                <a:cubicBezTo>
                  <a:pt x="1381" y="0"/>
                  <a:pt x="0" y="1381"/>
                  <a:pt x="0" y="3083"/>
                </a:cubicBezTo>
                <a:lnTo>
                  <a:pt x="0" y="16306"/>
                </a:lnTo>
                <a:lnTo>
                  <a:pt x="9571" y="16306"/>
                </a:lnTo>
                <a:lnTo>
                  <a:pt x="9569" y="3083"/>
                </a:lnTo>
                <a:cubicBezTo>
                  <a:pt x="9569" y="1381"/>
                  <a:pt x="8188" y="0"/>
                  <a:pt x="648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21"/>
          <p:cNvSpPr/>
          <p:nvPr/>
        </p:nvSpPr>
        <p:spPr>
          <a:xfrm>
            <a:off x="4346835" y="4446636"/>
            <a:ext cx="665180" cy="269501"/>
          </a:xfrm>
          <a:custGeom>
            <a:rect b="b" l="l" r="r" t="t"/>
            <a:pathLst>
              <a:path extrusionOk="0" h="16600" w="40972">
                <a:moveTo>
                  <a:pt x="20603" y="1"/>
                </a:moveTo>
                <a:cubicBezTo>
                  <a:pt x="20077" y="1"/>
                  <a:pt x="19551" y="167"/>
                  <a:pt x="19107" y="498"/>
                </a:cubicBezTo>
                <a:lnTo>
                  <a:pt x="570" y="14483"/>
                </a:lnTo>
                <a:cubicBezTo>
                  <a:pt x="165" y="14787"/>
                  <a:pt x="1" y="15316"/>
                  <a:pt x="163" y="15797"/>
                </a:cubicBezTo>
                <a:cubicBezTo>
                  <a:pt x="323" y="16276"/>
                  <a:pt x="772" y="16600"/>
                  <a:pt x="1280" y="16600"/>
                </a:cubicBezTo>
                <a:cubicBezTo>
                  <a:pt x="1535" y="16600"/>
                  <a:pt x="1783" y="16515"/>
                  <a:pt x="1988" y="16362"/>
                </a:cubicBezTo>
                <a:lnTo>
                  <a:pt x="20525" y="2376"/>
                </a:lnTo>
                <a:cubicBezTo>
                  <a:pt x="20548" y="2358"/>
                  <a:pt x="20575" y="2349"/>
                  <a:pt x="20603" y="2349"/>
                </a:cubicBezTo>
                <a:cubicBezTo>
                  <a:pt x="20630" y="2349"/>
                  <a:pt x="20657" y="2358"/>
                  <a:pt x="20680" y="2376"/>
                </a:cubicBezTo>
                <a:lnTo>
                  <a:pt x="38941" y="15841"/>
                </a:lnTo>
                <a:cubicBezTo>
                  <a:pt x="39151" y="15996"/>
                  <a:pt x="39396" y="16071"/>
                  <a:pt x="39639" y="16071"/>
                </a:cubicBezTo>
                <a:cubicBezTo>
                  <a:pt x="40000" y="16071"/>
                  <a:pt x="40356" y="15905"/>
                  <a:pt x="40586" y="15592"/>
                </a:cubicBezTo>
                <a:cubicBezTo>
                  <a:pt x="40972" y="15069"/>
                  <a:pt x="40861" y="14333"/>
                  <a:pt x="40338" y="13947"/>
                </a:cubicBezTo>
                <a:lnTo>
                  <a:pt x="22079" y="482"/>
                </a:lnTo>
                <a:cubicBezTo>
                  <a:pt x="21639" y="161"/>
                  <a:pt x="21121" y="1"/>
                  <a:pt x="206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21"/>
          <p:cNvSpPr/>
          <p:nvPr/>
        </p:nvSpPr>
        <p:spPr>
          <a:xfrm>
            <a:off x="4632668" y="4616535"/>
            <a:ext cx="93530" cy="89974"/>
          </a:xfrm>
          <a:custGeom>
            <a:rect b="b" l="l" r="r" t="t"/>
            <a:pathLst>
              <a:path extrusionOk="0" h="5542" w="5761">
                <a:moveTo>
                  <a:pt x="2990" y="0"/>
                </a:moveTo>
                <a:cubicBezTo>
                  <a:pt x="1868" y="0"/>
                  <a:pt x="858" y="675"/>
                  <a:pt x="429" y="1711"/>
                </a:cubicBezTo>
                <a:cubicBezTo>
                  <a:pt x="1" y="2746"/>
                  <a:pt x="237" y="3937"/>
                  <a:pt x="1029" y="4729"/>
                </a:cubicBezTo>
                <a:cubicBezTo>
                  <a:pt x="1559" y="5259"/>
                  <a:pt x="2268" y="5541"/>
                  <a:pt x="2990" y="5541"/>
                </a:cubicBezTo>
                <a:cubicBezTo>
                  <a:pt x="3347" y="5541"/>
                  <a:pt x="3707" y="5472"/>
                  <a:pt x="4050" y="5330"/>
                </a:cubicBezTo>
                <a:cubicBezTo>
                  <a:pt x="5086" y="4902"/>
                  <a:pt x="5760" y="3891"/>
                  <a:pt x="5760" y="2771"/>
                </a:cubicBezTo>
                <a:cubicBezTo>
                  <a:pt x="5760" y="1240"/>
                  <a:pt x="4520" y="0"/>
                  <a:pt x="2990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21"/>
          <p:cNvSpPr/>
          <p:nvPr/>
        </p:nvSpPr>
        <p:spPr>
          <a:xfrm>
            <a:off x="4521523" y="4877659"/>
            <a:ext cx="68983" cy="130432"/>
          </a:xfrm>
          <a:custGeom>
            <a:rect b="b" l="l" r="r" t="t"/>
            <a:pathLst>
              <a:path extrusionOk="0" h="8034" w="4249">
                <a:moveTo>
                  <a:pt x="2125" y="0"/>
                </a:moveTo>
                <a:cubicBezTo>
                  <a:pt x="980" y="0"/>
                  <a:pt x="52" y="367"/>
                  <a:pt x="6" y="826"/>
                </a:cubicBezTo>
                <a:lnTo>
                  <a:pt x="1" y="826"/>
                </a:lnTo>
                <a:lnTo>
                  <a:pt x="1" y="8033"/>
                </a:lnTo>
                <a:lnTo>
                  <a:pt x="4249" y="8033"/>
                </a:lnTo>
                <a:lnTo>
                  <a:pt x="4249" y="826"/>
                </a:lnTo>
                <a:lnTo>
                  <a:pt x="4244" y="826"/>
                </a:lnTo>
                <a:cubicBezTo>
                  <a:pt x="4198" y="367"/>
                  <a:pt x="3268" y="0"/>
                  <a:pt x="212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1"/>
          <p:cNvSpPr/>
          <p:nvPr/>
        </p:nvSpPr>
        <p:spPr>
          <a:xfrm>
            <a:off x="4551672" y="4827817"/>
            <a:ext cx="8669" cy="205633"/>
          </a:xfrm>
          <a:custGeom>
            <a:rect b="b" l="l" r="r" t="t"/>
            <a:pathLst>
              <a:path extrusionOk="0" h="12666" w="534">
                <a:moveTo>
                  <a:pt x="0" y="0"/>
                </a:moveTo>
                <a:lnTo>
                  <a:pt x="0" y="12666"/>
                </a:lnTo>
                <a:lnTo>
                  <a:pt x="534" y="12666"/>
                </a:lnTo>
                <a:lnTo>
                  <a:pt x="534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1"/>
          <p:cNvSpPr/>
          <p:nvPr/>
        </p:nvSpPr>
        <p:spPr>
          <a:xfrm>
            <a:off x="4521523" y="4906248"/>
            <a:ext cx="68983" cy="6478"/>
          </a:xfrm>
          <a:custGeom>
            <a:rect b="b" l="l" r="r" t="t"/>
            <a:pathLst>
              <a:path extrusionOk="0" h="399" w="4249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1"/>
          <p:cNvSpPr/>
          <p:nvPr/>
        </p:nvSpPr>
        <p:spPr>
          <a:xfrm>
            <a:off x="4521523" y="4939644"/>
            <a:ext cx="68983" cy="6478"/>
          </a:xfrm>
          <a:custGeom>
            <a:rect b="b" l="l" r="r" t="t"/>
            <a:pathLst>
              <a:path extrusionOk="0" h="399" w="4249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1"/>
          <p:cNvSpPr/>
          <p:nvPr/>
        </p:nvSpPr>
        <p:spPr>
          <a:xfrm>
            <a:off x="4521523" y="4973023"/>
            <a:ext cx="68983" cy="6494"/>
          </a:xfrm>
          <a:custGeom>
            <a:rect b="b" l="l" r="r" t="t"/>
            <a:pathLst>
              <a:path extrusionOk="0" h="400" w="4249">
                <a:moveTo>
                  <a:pt x="1" y="0"/>
                </a:moveTo>
                <a:lnTo>
                  <a:pt x="1" y="400"/>
                </a:lnTo>
                <a:lnTo>
                  <a:pt x="4249" y="400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1"/>
          <p:cNvSpPr/>
          <p:nvPr/>
        </p:nvSpPr>
        <p:spPr>
          <a:xfrm>
            <a:off x="4521523" y="5006451"/>
            <a:ext cx="68983" cy="6478"/>
          </a:xfrm>
          <a:custGeom>
            <a:rect b="b" l="l" r="r" t="t"/>
            <a:pathLst>
              <a:path extrusionOk="0" h="399" w="4249">
                <a:moveTo>
                  <a:pt x="1" y="0"/>
                </a:moveTo>
                <a:lnTo>
                  <a:pt x="1" y="398"/>
                </a:lnTo>
                <a:lnTo>
                  <a:pt x="4249" y="398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1"/>
          <p:cNvSpPr/>
          <p:nvPr/>
        </p:nvSpPr>
        <p:spPr>
          <a:xfrm>
            <a:off x="4767500" y="4877659"/>
            <a:ext cx="68983" cy="130432"/>
          </a:xfrm>
          <a:custGeom>
            <a:rect b="b" l="l" r="r" t="t"/>
            <a:pathLst>
              <a:path extrusionOk="0" h="8034" w="4249">
                <a:moveTo>
                  <a:pt x="2123" y="0"/>
                </a:moveTo>
                <a:cubicBezTo>
                  <a:pt x="979" y="0"/>
                  <a:pt x="49" y="367"/>
                  <a:pt x="4" y="826"/>
                </a:cubicBezTo>
                <a:lnTo>
                  <a:pt x="0" y="826"/>
                </a:lnTo>
                <a:lnTo>
                  <a:pt x="0" y="8033"/>
                </a:lnTo>
                <a:lnTo>
                  <a:pt x="4248" y="8033"/>
                </a:lnTo>
                <a:lnTo>
                  <a:pt x="4248" y="826"/>
                </a:lnTo>
                <a:lnTo>
                  <a:pt x="4243" y="826"/>
                </a:lnTo>
                <a:cubicBezTo>
                  <a:pt x="4196" y="367"/>
                  <a:pt x="3267" y="0"/>
                  <a:pt x="212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1"/>
          <p:cNvSpPr/>
          <p:nvPr/>
        </p:nvSpPr>
        <p:spPr>
          <a:xfrm>
            <a:off x="4797632" y="4822346"/>
            <a:ext cx="8686" cy="205649"/>
          </a:xfrm>
          <a:custGeom>
            <a:rect b="b" l="l" r="r" t="t"/>
            <a:pathLst>
              <a:path extrusionOk="0" h="12667" w="535">
                <a:moveTo>
                  <a:pt x="1" y="1"/>
                </a:moveTo>
                <a:lnTo>
                  <a:pt x="1" y="12666"/>
                </a:lnTo>
                <a:lnTo>
                  <a:pt x="534" y="12666"/>
                </a:lnTo>
                <a:lnTo>
                  <a:pt x="534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1"/>
          <p:cNvSpPr/>
          <p:nvPr/>
        </p:nvSpPr>
        <p:spPr>
          <a:xfrm>
            <a:off x="4767500" y="4906248"/>
            <a:ext cx="68950" cy="6478"/>
          </a:xfrm>
          <a:custGeom>
            <a:rect b="b" l="l" r="r" t="t"/>
            <a:pathLst>
              <a:path extrusionOk="0" h="399" w="4247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1"/>
          <p:cNvSpPr/>
          <p:nvPr/>
        </p:nvSpPr>
        <p:spPr>
          <a:xfrm>
            <a:off x="4767500" y="4939644"/>
            <a:ext cx="68950" cy="6478"/>
          </a:xfrm>
          <a:custGeom>
            <a:rect b="b" l="l" r="r" t="t"/>
            <a:pathLst>
              <a:path extrusionOk="0" h="399" w="4247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1"/>
          <p:cNvSpPr/>
          <p:nvPr/>
        </p:nvSpPr>
        <p:spPr>
          <a:xfrm>
            <a:off x="4767500" y="4973023"/>
            <a:ext cx="68950" cy="6494"/>
          </a:xfrm>
          <a:custGeom>
            <a:rect b="b" l="l" r="r" t="t"/>
            <a:pathLst>
              <a:path extrusionOk="0" h="400" w="4247">
                <a:moveTo>
                  <a:pt x="0" y="0"/>
                </a:moveTo>
                <a:lnTo>
                  <a:pt x="0" y="400"/>
                </a:lnTo>
                <a:lnTo>
                  <a:pt x="4247" y="400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1"/>
          <p:cNvSpPr/>
          <p:nvPr/>
        </p:nvSpPr>
        <p:spPr>
          <a:xfrm>
            <a:off x="4767500" y="5006451"/>
            <a:ext cx="68950" cy="6478"/>
          </a:xfrm>
          <a:custGeom>
            <a:rect b="b" l="l" r="r" t="t"/>
            <a:pathLst>
              <a:path extrusionOk="0" h="399" w="4247">
                <a:moveTo>
                  <a:pt x="0" y="0"/>
                </a:moveTo>
                <a:lnTo>
                  <a:pt x="0" y="398"/>
                </a:lnTo>
                <a:lnTo>
                  <a:pt x="4247" y="398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1"/>
          <p:cNvSpPr/>
          <p:nvPr/>
        </p:nvSpPr>
        <p:spPr>
          <a:xfrm>
            <a:off x="5292751" y="5037898"/>
            <a:ext cx="919485" cy="39240"/>
          </a:xfrm>
          <a:custGeom>
            <a:rect b="b" l="l" r="r" t="t"/>
            <a:pathLst>
              <a:path extrusionOk="0" h="2417" w="56636">
                <a:moveTo>
                  <a:pt x="0" y="0"/>
                </a:moveTo>
                <a:lnTo>
                  <a:pt x="0" y="2417"/>
                </a:lnTo>
                <a:lnTo>
                  <a:pt x="56636" y="2417"/>
                </a:lnTo>
                <a:lnTo>
                  <a:pt x="56636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1"/>
          <p:cNvSpPr/>
          <p:nvPr/>
        </p:nvSpPr>
        <p:spPr>
          <a:xfrm>
            <a:off x="5110594" y="4441392"/>
            <a:ext cx="439546" cy="635746"/>
          </a:xfrm>
          <a:custGeom>
            <a:rect b="b" l="l" r="r" t="t"/>
            <a:pathLst>
              <a:path extrusionOk="0" h="39159" w="27074">
                <a:moveTo>
                  <a:pt x="13536" y="1"/>
                </a:moveTo>
                <a:lnTo>
                  <a:pt x="1" y="12086"/>
                </a:lnTo>
                <a:lnTo>
                  <a:pt x="1" y="39159"/>
                </a:lnTo>
                <a:lnTo>
                  <a:pt x="27073" y="39159"/>
                </a:lnTo>
                <a:lnTo>
                  <a:pt x="27073" y="12086"/>
                </a:lnTo>
                <a:lnTo>
                  <a:pt x="135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1"/>
          <p:cNvSpPr/>
          <p:nvPr/>
        </p:nvSpPr>
        <p:spPr>
          <a:xfrm>
            <a:off x="5110594" y="5044067"/>
            <a:ext cx="439546" cy="33071"/>
          </a:xfrm>
          <a:custGeom>
            <a:rect b="b" l="l" r="r" t="t"/>
            <a:pathLst>
              <a:path extrusionOk="0" h="2037" w="27074">
                <a:moveTo>
                  <a:pt x="1" y="1"/>
                </a:moveTo>
                <a:lnTo>
                  <a:pt x="1" y="2037"/>
                </a:lnTo>
                <a:lnTo>
                  <a:pt x="27073" y="2037"/>
                </a:lnTo>
                <a:lnTo>
                  <a:pt x="27073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1"/>
          <p:cNvSpPr/>
          <p:nvPr/>
        </p:nvSpPr>
        <p:spPr>
          <a:xfrm>
            <a:off x="5250231" y="4804114"/>
            <a:ext cx="160288" cy="273024"/>
          </a:xfrm>
          <a:custGeom>
            <a:rect b="b" l="l" r="r" t="t"/>
            <a:pathLst>
              <a:path extrusionOk="0" h="16817" w="9873">
                <a:moveTo>
                  <a:pt x="2239" y="0"/>
                </a:moveTo>
                <a:cubicBezTo>
                  <a:pt x="1002" y="0"/>
                  <a:pt x="0" y="1002"/>
                  <a:pt x="0" y="2239"/>
                </a:cubicBezTo>
                <a:lnTo>
                  <a:pt x="0" y="16817"/>
                </a:lnTo>
                <a:lnTo>
                  <a:pt x="9872" y="16817"/>
                </a:lnTo>
                <a:lnTo>
                  <a:pt x="9872" y="2239"/>
                </a:lnTo>
                <a:cubicBezTo>
                  <a:pt x="9872" y="1002"/>
                  <a:pt x="8870" y="0"/>
                  <a:pt x="763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1"/>
          <p:cNvSpPr/>
          <p:nvPr/>
        </p:nvSpPr>
        <p:spPr>
          <a:xfrm>
            <a:off x="5039939" y="4430255"/>
            <a:ext cx="576602" cy="274274"/>
          </a:xfrm>
          <a:custGeom>
            <a:rect b="b" l="l" r="r" t="t"/>
            <a:pathLst>
              <a:path extrusionOk="0" h="16894" w="35516">
                <a:moveTo>
                  <a:pt x="17897" y="0"/>
                </a:moveTo>
                <a:cubicBezTo>
                  <a:pt x="17270" y="0"/>
                  <a:pt x="16644" y="225"/>
                  <a:pt x="16148" y="676"/>
                </a:cubicBezTo>
                <a:lnTo>
                  <a:pt x="483" y="14844"/>
                </a:lnTo>
                <a:cubicBezTo>
                  <a:pt x="122" y="15169"/>
                  <a:pt x="1" y="15686"/>
                  <a:pt x="175" y="16138"/>
                </a:cubicBezTo>
                <a:cubicBezTo>
                  <a:pt x="349" y="16593"/>
                  <a:pt x="786" y="16894"/>
                  <a:pt x="1274" y="16894"/>
                </a:cubicBezTo>
                <a:cubicBezTo>
                  <a:pt x="1565" y="16894"/>
                  <a:pt x="1846" y="16785"/>
                  <a:pt x="2063" y="16587"/>
                </a:cubicBezTo>
                <a:lnTo>
                  <a:pt x="17728" y="2420"/>
                </a:lnTo>
                <a:cubicBezTo>
                  <a:pt x="17776" y="2375"/>
                  <a:pt x="17836" y="2353"/>
                  <a:pt x="17897" y="2353"/>
                </a:cubicBezTo>
                <a:cubicBezTo>
                  <a:pt x="17958" y="2353"/>
                  <a:pt x="18018" y="2375"/>
                  <a:pt x="18066" y="2418"/>
                </a:cubicBezTo>
                <a:lnTo>
                  <a:pt x="33442" y="16052"/>
                </a:lnTo>
                <a:cubicBezTo>
                  <a:pt x="33664" y="16241"/>
                  <a:pt x="33936" y="16334"/>
                  <a:pt x="34207" y="16334"/>
                </a:cubicBezTo>
                <a:cubicBezTo>
                  <a:pt x="34533" y="16334"/>
                  <a:pt x="34856" y="16200"/>
                  <a:pt x="35089" y="15937"/>
                </a:cubicBezTo>
                <a:cubicBezTo>
                  <a:pt x="35515" y="15457"/>
                  <a:pt x="35476" y="14724"/>
                  <a:pt x="35004" y="14291"/>
                </a:cubicBezTo>
                <a:lnTo>
                  <a:pt x="19628" y="658"/>
                </a:lnTo>
                <a:cubicBezTo>
                  <a:pt x="19134" y="219"/>
                  <a:pt x="18515" y="0"/>
                  <a:pt x="17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1"/>
          <p:cNvSpPr/>
          <p:nvPr/>
        </p:nvSpPr>
        <p:spPr>
          <a:xfrm>
            <a:off x="2608618" y="4982456"/>
            <a:ext cx="4285602" cy="279729"/>
          </a:xfrm>
          <a:custGeom>
            <a:rect b="b" l="l" r="r" t="t"/>
            <a:pathLst>
              <a:path extrusionOk="0" h="17230" w="263973">
                <a:moveTo>
                  <a:pt x="11995" y="0"/>
                </a:moveTo>
                <a:cubicBezTo>
                  <a:pt x="5371" y="0"/>
                  <a:pt x="1" y="7715"/>
                  <a:pt x="1" y="17229"/>
                </a:cubicBezTo>
                <a:lnTo>
                  <a:pt x="263972" y="17229"/>
                </a:lnTo>
                <a:cubicBezTo>
                  <a:pt x="263972" y="7715"/>
                  <a:pt x="258602" y="0"/>
                  <a:pt x="2519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1"/>
          <p:cNvSpPr/>
          <p:nvPr/>
        </p:nvSpPr>
        <p:spPr>
          <a:xfrm>
            <a:off x="2249581" y="4283555"/>
            <a:ext cx="499113" cy="646234"/>
          </a:xfrm>
          <a:custGeom>
            <a:rect b="b" l="l" r="r" t="t"/>
            <a:pathLst>
              <a:path extrusionOk="0" h="39805" w="30743">
                <a:moveTo>
                  <a:pt x="15545" y="0"/>
                </a:moveTo>
                <a:cubicBezTo>
                  <a:pt x="14946" y="0"/>
                  <a:pt x="14339" y="33"/>
                  <a:pt x="13727" y="99"/>
                </a:cubicBezTo>
                <a:cubicBezTo>
                  <a:pt x="6771" y="851"/>
                  <a:pt x="1243" y="6003"/>
                  <a:pt x="461" y="12465"/>
                </a:cubicBezTo>
                <a:cubicBezTo>
                  <a:pt x="1" y="16273"/>
                  <a:pt x="1172" y="19816"/>
                  <a:pt x="3407" y="22571"/>
                </a:cubicBezTo>
                <a:cubicBezTo>
                  <a:pt x="5174" y="24750"/>
                  <a:pt x="6010" y="27434"/>
                  <a:pt x="5838" y="30155"/>
                </a:cubicBezTo>
                <a:cubicBezTo>
                  <a:pt x="5825" y="30349"/>
                  <a:pt x="5820" y="30543"/>
                  <a:pt x="5822" y="30740"/>
                </a:cubicBezTo>
                <a:cubicBezTo>
                  <a:pt x="5847" y="35714"/>
                  <a:pt x="10162" y="39736"/>
                  <a:pt x="15495" y="39803"/>
                </a:cubicBezTo>
                <a:cubicBezTo>
                  <a:pt x="15538" y="39804"/>
                  <a:pt x="15581" y="39804"/>
                  <a:pt x="15624" y="39804"/>
                </a:cubicBezTo>
                <a:cubicBezTo>
                  <a:pt x="20909" y="39804"/>
                  <a:pt x="25308" y="35836"/>
                  <a:pt x="25430" y="30912"/>
                </a:cubicBezTo>
                <a:cubicBezTo>
                  <a:pt x="25443" y="30462"/>
                  <a:pt x="25418" y="30009"/>
                  <a:pt x="25358" y="29562"/>
                </a:cubicBezTo>
                <a:cubicBezTo>
                  <a:pt x="25036" y="27154"/>
                  <a:pt x="25828" y="24748"/>
                  <a:pt x="27450" y="22848"/>
                </a:cubicBezTo>
                <a:cubicBezTo>
                  <a:pt x="29516" y="20428"/>
                  <a:pt x="30742" y="17363"/>
                  <a:pt x="30725" y="14036"/>
                </a:cubicBezTo>
                <a:cubicBezTo>
                  <a:pt x="30685" y="6271"/>
                  <a:pt x="23895" y="0"/>
                  <a:pt x="155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1"/>
          <p:cNvSpPr/>
          <p:nvPr/>
        </p:nvSpPr>
        <p:spPr>
          <a:xfrm>
            <a:off x="2403684" y="4532129"/>
            <a:ext cx="199690" cy="609640"/>
          </a:xfrm>
          <a:custGeom>
            <a:rect b="b" l="l" r="r" t="t"/>
            <a:pathLst>
              <a:path extrusionOk="0" h="37551" w="12300">
                <a:moveTo>
                  <a:pt x="5994" y="0"/>
                </a:moveTo>
                <a:cubicBezTo>
                  <a:pt x="5993" y="0"/>
                  <a:pt x="5992" y="0"/>
                  <a:pt x="5991" y="0"/>
                </a:cubicBezTo>
                <a:cubicBezTo>
                  <a:pt x="5541" y="2"/>
                  <a:pt x="5179" y="368"/>
                  <a:pt x="5180" y="817"/>
                </a:cubicBezTo>
                <a:lnTo>
                  <a:pt x="5216" y="8213"/>
                </a:lnTo>
                <a:lnTo>
                  <a:pt x="1579" y="3260"/>
                </a:lnTo>
                <a:cubicBezTo>
                  <a:pt x="1419" y="3044"/>
                  <a:pt x="1173" y="2929"/>
                  <a:pt x="923" y="2929"/>
                </a:cubicBezTo>
                <a:cubicBezTo>
                  <a:pt x="755" y="2929"/>
                  <a:pt x="586" y="2981"/>
                  <a:pt x="441" y="3088"/>
                </a:cubicBezTo>
                <a:cubicBezTo>
                  <a:pt x="80" y="3354"/>
                  <a:pt x="0" y="3863"/>
                  <a:pt x="268" y="4224"/>
                </a:cubicBezTo>
                <a:lnTo>
                  <a:pt x="4946" y="10594"/>
                </a:lnTo>
                <a:cubicBezTo>
                  <a:pt x="5020" y="10695"/>
                  <a:pt x="5117" y="10776"/>
                  <a:pt x="5228" y="10834"/>
                </a:cubicBezTo>
                <a:lnTo>
                  <a:pt x="5349" y="36742"/>
                </a:lnTo>
                <a:cubicBezTo>
                  <a:pt x="5351" y="37189"/>
                  <a:pt x="5714" y="37550"/>
                  <a:pt x="6160" y="37550"/>
                </a:cubicBezTo>
                <a:cubicBezTo>
                  <a:pt x="6162" y="37550"/>
                  <a:pt x="6165" y="37550"/>
                  <a:pt x="6167" y="37550"/>
                </a:cubicBezTo>
                <a:cubicBezTo>
                  <a:pt x="6616" y="37549"/>
                  <a:pt x="6977" y="37182"/>
                  <a:pt x="6975" y="36733"/>
                </a:cubicBezTo>
                <a:lnTo>
                  <a:pt x="6884" y="17086"/>
                </a:lnTo>
                <a:lnTo>
                  <a:pt x="12039" y="10897"/>
                </a:lnTo>
                <a:cubicBezTo>
                  <a:pt x="12299" y="10550"/>
                  <a:pt x="12243" y="10060"/>
                  <a:pt x="11908" y="9782"/>
                </a:cubicBezTo>
                <a:cubicBezTo>
                  <a:pt x="11757" y="9656"/>
                  <a:pt x="11572" y="9593"/>
                  <a:pt x="11388" y="9593"/>
                </a:cubicBezTo>
                <a:cubicBezTo>
                  <a:pt x="11168" y="9593"/>
                  <a:pt x="10949" y="9682"/>
                  <a:pt x="10788" y="9856"/>
                </a:cubicBezTo>
                <a:lnTo>
                  <a:pt x="6871" y="14559"/>
                </a:lnTo>
                <a:lnTo>
                  <a:pt x="6808" y="808"/>
                </a:lnTo>
                <a:cubicBezTo>
                  <a:pt x="6804" y="360"/>
                  <a:pt x="6441" y="0"/>
                  <a:pt x="599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1"/>
          <p:cNvSpPr/>
          <p:nvPr/>
        </p:nvSpPr>
        <p:spPr>
          <a:xfrm>
            <a:off x="2549052" y="3946062"/>
            <a:ext cx="603098" cy="781033"/>
          </a:xfrm>
          <a:custGeom>
            <a:rect b="b" l="l" r="r" t="t"/>
            <a:pathLst>
              <a:path extrusionOk="0" h="48108" w="37148">
                <a:moveTo>
                  <a:pt x="18346" y="1"/>
                </a:moveTo>
                <a:cubicBezTo>
                  <a:pt x="8214" y="1"/>
                  <a:pt x="1" y="7630"/>
                  <a:pt x="1" y="17042"/>
                </a:cubicBezTo>
                <a:cubicBezTo>
                  <a:pt x="1" y="21063"/>
                  <a:pt x="1501" y="24760"/>
                  <a:pt x="4011" y="27675"/>
                </a:cubicBezTo>
                <a:cubicBezTo>
                  <a:pt x="5984" y="29965"/>
                  <a:pt x="6958" y="32869"/>
                  <a:pt x="6581" y="35780"/>
                </a:cubicBezTo>
                <a:cubicBezTo>
                  <a:pt x="6512" y="36321"/>
                  <a:pt x="6486" y="36869"/>
                  <a:pt x="6502" y="37415"/>
                </a:cubicBezTo>
                <a:cubicBezTo>
                  <a:pt x="6681" y="43345"/>
                  <a:pt x="11991" y="48107"/>
                  <a:pt x="18356" y="48107"/>
                </a:cubicBezTo>
                <a:cubicBezTo>
                  <a:pt x="18425" y="48107"/>
                  <a:pt x="18495" y="48107"/>
                  <a:pt x="18565" y="48106"/>
                </a:cubicBezTo>
                <a:cubicBezTo>
                  <a:pt x="25011" y="47998"/>
                  <a:pt x="30201" y="43112"/>
                  <a:pt x="30201" y="37099"/>
                </a:cubicBezTo>
                <a:cubicBezTo>
                  <a:pt x="30201" y="36862"/>
                  <a:pt x="30193" y="36627"/>
                  <a:pt x="30177" y="36393"/>
                </a:cubicBezTo>
                <a:cubicBezTo>
                  <a:pt x="29951" y="33105"/>
                  <a:pt x="30948" y="29859"/>
                  <a:pt x="33069" y="27217"/>
                </a:cubicBezTo>
                <a:cubicBezTo>
                  <a:pt x="35753" y="23872"/>
                  <a:pt x="37148" y="19585"/>
                  <a:pt x="36567" y="14985"/>
                </a:cubicBezTo>
                <a:cubicBezTo>
                  <a:pt x="35584" y="7181"/>
                  <a:pt x="28870" y="983"/>
                  <a:pt x="20460" y="111"/>
                </a:cubicBezTo>
                <a:cubicBezTo>
                  <a:pt x="19747" y="37"/>
                  <a:pt x="19042" y="1"/>
                  <a:pt x="183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1"/>
          <p:cNvSpPr/>
          <p:nvPr/>
        </p:nvSpPr>
        <p:spPr>
          <a:xfrm>
            <a:off x="2730770" y="4244835"/>
            <a:ext cx="235667" cy="896935"/>
          </a:xfrm>
          <a:custGeom>
            <a:rect b="b" l="l" r="r" t="t"/>
            <a:pathLst>
              <a:path extrusionOk="0" h="55247" w="14516">
                <a:moveTo>
                  <a:pt x="7243" y="0"/>
                </a:moveTo>
                <a:cubicBezTo>
                  <a:pt x="6873" y="0"/>
                  <a:pt x="6572" y="302"/>
                  <a:pt x="6572" y="672"/>
                </a:cubicBezTo>
                <a:lnTo>
                  <a:pt x="6572" y="10540"/>
                </a:lnTo>
                <a:lnTo>
                  <a:pt x="1663" y="3789"/>
                </a:lnTo>
                <a:cubicBezTo>
                  <a:pt x="1532" y="3609"/>
                  <a:pt x="1327" y="3513"/>
                  <a:pt x="1119" y="3513"/>
                </a:cubicBezTo>
                <a:cubicBezTo>
                  <a:pt x="982" y="3513"/>
                  <a:pt x="844" y="3554"/>
                  <a:pt x="725" y="3641"/>
                </a:cubicBezTo>
                <a:cubicBezTo>
                  <a:pt x="425" y="3859"/>
                  <a:pt x="358" y="4279"/>
                  <a:pt x="577" y="4578"/>
                </a:cubicBezTo>
                <a:lnTo>
                  <a:pt x="6195" y="12305"/>
                </a:lnTo>
                <a:cubicBezTo>
                  <a:pt x="6289" y="12430"/>
                  <a:pt x="6421" y="12518"/>
                  <a:pt x="6572" y="12555"/>
                </a:cubicBezTo>
                <a:lnTo>
                  <a:pt x="6572" y="18145"/>
                </a:lnTo>
                <a:lnTo>
                  <a:pt x="1262" y="11829"/>
                </a:lnTo>
                <a:cubicBezTo>
                  <a:pt x="1129" y="11674"/>
                  <a:pt x="941" y="11595"/>
                  <a:pt x="752" y="11595"/>
                </a:cubicBezTo>
                <a:cubicBezTo>
                  <a:pt x="599" y="11595"/>
                  <a:pt x="445" y="11646"/>
                  <a:pt x="320" y="11752"/>
                </a:cubicBezTo>
                <a:cubicBezTo>
                  <a:pt x="40" y="11990"/>
                  <a:pt x="1" y="12409"/>
                  <a:pt x="233" y="12692"/>
                </a:cubicBezTo>
                <a:lnTo>
                  <a:pt x="6572" y="20231"/>
                </a:lnTo>
                <a:lnTo>
                  <a:pt x="6572" y="54575"/>
                </a:lnTo>
                <a:cubicBezTo>
                  <a:pt x="6572" y="54947"/>
                  <a:pt x="6873" y="55246"/>
                  <a:pt x="7245" y="55246"/>
                </a:cubicBezTo>
                <a:lnTo>
                  <a:pt x="7266" y="55246"/>
                </a:lnTo>
                <a:cubicBezTo>
                  <a:pt x="7636" y="55246"/>
                  <a:pt x="7937" y="54947"/>
                  <a:pt x="7937" y="54575"/>
                </a:cubicBezTo>
                <a:lnTo>
                  <a:pt x="7937" y="20231"/>
                </a:lnTo>
                <a:lnTo>
                  <a:pt x="14276" y="12692"/>
                </a:lnTo>
                <a:cubicBezTo>
                  <a:pt x="14515" y="12409"/>
                  <a:pt x="14478" y="11986"/>
                  <a:pt x="14195" y="11746"/>
                </a:cubicBezTo>
                <a:cubicBezTo>
                  <a:pt x="14069" y="11640"/>
                  <a:pt x="13916" y="11588"/>
                  <a:pt x="13763" y="11588"/>
                </a:cubicBezTo>
                <a:cubicBezTo>
                  <a:pt x="13571" y="11588"/>
                  <a:pt x="13381" y="11670"/>
                  <a:pt x="13247" y="11829"/>
                </a:cubicBezTo>
                <a:lnTo>
                  <a:pt x="7937" y="18145"/>
                </a:lnTo>
                <a:lnTo>
                  <a:pt x="7937" y="12555"/>
                </a:lnTo>
                <a:cubicBezTo>
                  <a:pt x="8087" y="12518"/>
                  <a:pt x="8221" y="12430"/>
                  <a:pt x="8312" y="12305"/>
                </a:cubicBezTo>
                <a:lnTo>
                  <a:pt x="13932" y="4578"/>
                </a:lnTo>
                <a:cubicBezTo>
                  <a:pt x="14146" y="4279"/>
                  <a:pt x="14077" y="3863"/>
                  <a:pt x="13779" y="3646"/>
                </a:cubicBezTo>
                <a:cubicBezTo>
                  <a:pt x="13660" y="3560"/>
                  <a:pt x="13522" y="3518"/>
                  <a:pt x="13385" y="3518"/>
                </a:cubicBezTo>
                <a:cubicBezTo>
                  <a:pt x="13180" y="3518"/>
                  <a:pt x="12978" y="3612"/>
                  <a:pt x="12846" y="3789"/>
                </a:cubicBezTo>
                <a:lnTo>
                  <a:pt x="7937" y="10540"/>
                </a:lnTo>
                <a:lnTo>
                  <a:pt x="7937" y="672"/>
                </a:lnTo>
                <a:cubicBezTo>
                  <a:pt x="7937" y="302"/>
                  <a:pt x="7636" y="0"/>
                  <a:pt x="72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1"/>
          <p:cNvSpPr/>
          <p:nvPr/>
        </p:nvSpPr>
        <p:spPr>
          <a:xfrm>
            <a:off x="2723254" y="5155943"/>
            <a:ext cx="3958044" cy="212467"/>
          </a:xfrm>
          <a:custGeom>
            <a:rect b="b" l="l" r="r" t="t"/>
            <a:pathLst>
              <a:path extrusionOk="0" h="13087" w="243797">
                <a:moveTo>
                  <a:pt x="8414" y="0"/>
                </a:moveTo>
                <a:cubicBezTo>
                  <a:pt x="3768" y="0"/>
                  <a:pt x="1" y="5860"/>
                  <a:pt x="1" y="13086"/>
                </a:cubicBezTo>
                <a:lnTo>
                  <a:pt x="243797" y="13086"/>
                </a:lnTo>
                <a:cubicBezTo>
                  <a:pt x="243797" y="5860"/>
                  <a:pt x="240029" y="0"/>
                  <a:pt x="2353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1"/>
          <p:cNvSpPr/>
          <p:nvPr/>
        </p:nvSpPr>
        <p:spPr>
          <a:xfrm>
            <a:off x="3252515" y="4475842"/>
            <a:ext cx="393618" cy="509665"/>
          </a:xfrm>
          <a:custGeom>
            <a:rect b="b" l="l" r="r" t="t"/>
            <a:pathLst>
              <a:path extrusionOk="0" h="31393" w="24245">
                <a:moveTo>
                  <a:pt x="12260" y="0"/>
                </a:moveTo>
                <a:cubicBezTo>
                  <a:pt x="11787" y="0"/>
                  <a:pt x="11307" y="26"/>
                  <a:pt x="10823" y="78"/>
                </a:cubicBezTo>
                <a:cubicBezTo>
                  <a:pt x="5339" y="672"/>
                  <a:pt x="979" y="4735"/>
                  <a:pt x="363" y="9831"/>
                </a:cubicBezTo>
                <a:cubicBezTo>
                  <a:pt x="0" y="12834"/>
                  <a:pt x="923" y="15629"/>
                  <a:pt x="2686" y="17802"/>
                </a:cubicBezTo>
                <a:cubicBezTo>
                  <a:pt x="4079" y="19519"/>
                  <a:pt x="4738" y="21636"/>
                  <a:pt x="4602" y="23783"/>
                </a:cubicBezTo>
                <a:cubicBezTo>
                  <a:pt x="4593" y="23935"/>
                  <a:pt x="4588" y="24088"/>
                  <a:pt x="4590" y="24243"/>
                </a:cubicBezTo>
                <a:cubicBezTo>
                  <a:pt x="4609" y="28167"/>
                  <a:pt x="8012" y="31341"/>
                  <a:pt x="12218" y="31392"/>
                </a:cubicBezTo>
                <a:cubicBezTo>
                  <a:pt x="12252" y="31392"/>
                  <a:pt x="12285" y="31393"/>
                  <a:pt x="12319" y="31393"/>
                </a:cubicBezTo>
                <a:cubicBezTo>
                  <a:pt x="16489" y="31393"/>
                  <a:pt x="19958" y="28263"/>
                  <a:pt x="20056" y="24380"/>
                </a:cubicBezTo>
                <a:cubicBezTo>
                  <a:pt x="20065" y="24025"/>
                  <a:pt x="20045" y="23669"/>
                  <a:pt x="19998" y="23315"/>
                </a:cubicBezTo>
                <a:cubicBezTo>
                  <a:pt x="19742" y="21416"/>
                  <a:pt x="20369" y="19519"/>
                  <a:pt x="21648" y="18019"/>
                </a:cubicBezTo>
                <a:cubicBezTo>
                  <a:pt x="23275" y="16109"/>
                  <a:pt x="24244" y="13693"/>
                  <a:pt x="24230" y="11069"/>
                </a:cubicBezTo>
                <a:cubicBezTo>
                  <a:pt x="24199" y="4944"/>
                  <a:pt x="18846" y="0"/>
                  <a:pt x="122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1"/>
          <p:cNvSpPr/>
          <p:nvPr/>
        </p:nvSpPr>
        <p:spPr>
          <a:xfrm>
            <a:off x="3374001" y="4672059"/>
            <a:ext cx="157885" cy="480832"/>
          </a:xfrm>
          <a:custGeom>
            <a:rect b="b" l="l" r="r" t="t"/>
            <a:pathLst>
              <a:path extrusionOk="0" h="29617" w="9725">
                <a:moveTo>
                  <a:pt x="4728" y="1"/>
                </a:moveTo>
                <a:cubicBezTo>
                  <a:pt x="4727" y="1"/>
                  <a:pt x="4726" y="1"/>
                  <a:pt x="4724" y="1"/>
                </a:cubicBezTo>
                <a:cubicBezTo>
                  <a:pt x="4374" y="2"/>
                  <a:pt x="4090" y="284"/>
                  <a:pt x="4087" y="635"/>
                </a:cubicBezTo>
                <a:lnTo>
                  <a:pt x="4115" y="6466"/>
                </a:lnTo>
                <a:lnTo>
                  <a:pt x="1246" y="2562"/>
                </a:lnTo>
                <a:cubicBezTo>
                  <a:pt x="1120" y="2391"/>
                  <a:pt x="926" y="2300"/>
                  <a:pt x="728" y="2300"/>
                </a:cubicBezTo>
                <a:cubicBezTo>
                  <a:pt x="597" y="2300"/>
                  <a:pt x="464" y="2340"/>
                  <a:pt x="349" y="2424"/>
                </a:cubicBezTo>
                <a:cubicBezTo>
                  <a:pt x="64" y="2634"/>
                  <a:pt x="1" y="3035"/>
                  <a:pt x="212" y="3321"/>
                </a:cubicBezTo>
                <a:lnTo>
                  <a:pt x="3902" y="8344"/>
                </a:lnTo>
                <a:cubicBezTo>
                  <a:pt x="3960" y="8423"/>
                  <a:pt x="4036" y="8488"/>
                  <a:pt x="4124" y="8532"/>
                </a:cubicBezTo>
                <a:lnTo>
                  <a:pt x="4219" y="28967"/>
                </a:lnTo>
                <a:cubicBezTo>
                  <a:pt x="4214" y="29323"/>
                  <a:pt x="4503" y="29617"/>
                  <a:pt x="4860" y="29617"/>
                </a:cubicBezTo>
                <a:cubicBezTo>
                  <a:pt x="4861" y="29617"/>
                  <a:pt x="4863" y="29617"/>
                  <a:pt x="4864" y="29617"/>
                </a:cubicBezTo>
                <a:cubicBezTo>
                  <a:pt x="5223" y="29615"/>
                  <a:pt x="5510" y="29319"/>
                  <a:pt x="5501" y="28960"/>
                </a:cubicBezTo>
                <a:lnTo>
                  <a:pt x="5429" y="13466"/>
                </a:lnTo>
                <a:lnTo>
                  <a:pt x="9498" y="8583"/>
                </a:lnTo>
                <a:cubicBezTo>
                  <a:pt x="9725" y="8310"/>
                  <a:pt x="9688" y="7907"/>
                  <a:pt x="9415" y="7680"/>
                </a:cubicBezTo>
                <a:cubicBezTo>
                  <a:pt x="9295" y="7580"/>
                  <a:pt x="9149" y="7531"/>
                  <a:pt x="9004" y="7531"/>
                </a:cubicBezTo>
                <a:cubicBezTo>
                  <a:pt x="8821" y="7531"/>
                  <a:pt x="8638" y="7610"/>
                  <a:pt x="8511" y="7763"/>
                </a:cubicBezTo>
                <a:lnTo>
                  <a:pt x="5420" y="11472"/>
                </a:lnTo>
                <a:lnTo>
                  <a:pt x="5369" y="628"/>
                </a:lnTo>
                <a:cubicBezTo>
                  <a:pt x="5360" y="278"/>
                  <a:pt x="5077" y="1"/>
                  <a:pt x="472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1"/>
          <p:cNvSpPr/>
          <p:nvPr/>
        </p:nvSpPr>
        <p:spPr>
          <a:xfrm>
            <a:off x="4918015" y="4500341"/>
            <a:ext cx="376084" cy="486969"/>
          </a:xfrm>
          <a:custGeom>
            <a:rect b="b" l="l" r="r" t="t"/>
            <a:pathLst>
              <a:path extrusionOk="0" h="29995" w="23165">
                <a:moveTo>
                  <a:pt x="11452" y="1"/>
                </a:moveTo>
                <a:cubicBezTo>
                  <a:pt x="5159" y="1"/>
                  <a:pt x="44" y="4724"/>
                  <a:pt x="15" y="10576"/>
                </a:cubicBezTo>
                <a:cubicBezTo>
                  <a:pt x="1" y="13084"/>
                  <a:pt x="925" y="15393"/>
                  <a:pt x="2480" y="17216"/>
                </a:cubicBezTo>
                <a:cubicBezTo>
                  <a:pt x="3703" y="18650"/>
                  <a:pt x="4302" y="20462"/>
                  <a:pt x="4059" y="22276"/>
                </a:cubicBezTo>
                <a:cubicBezTo>
                  <a:pt x="4013" y="22614"/>
                  <a:pt x="3993" y="22954"/>
                  <a:pt x="4002" y="23296"/>
                </a:cubicBezTo>
                <a:cubicBezTo>
                  <a:pt x="4097" y="27003"/>
                  <a:pt x="7411" y="29995"/>
                  <a:pt x="11392" y="29995"/>
                </a:cubicBezTo>
                <a:cubicBezTo>
                  <a:pt x="11424" y="29995"/>
                  <a:pt x="11457" y="29994"/>
                  <a:pt x="11489" y="29994"/>
                </a:cubicBezTo>
                <a:cubicBezTo>
                  <a:pt x="15509" y="29945"/>
                  <a:pt x="18760" y="26912"/>
                  <a:pt x="18779" y="23164"/>
                </a:cubicBezTo>
                <a:cubicBezTo>
                  <a:pt x="18779" y="23016"/>
                  <a:pt x="18776" y="22870"/>
                  <a:pt x="18767" y="22723"/>
                </a:cubicBezTo>
                <a:cubicBezTo>
                  <a:pt x="18637" y="20672"/>
                  <a:pt x="19267" y="18650"/>
                  <a:pt x="20599" y="17008"/>
                </a:cubicBezTo>
                <a:cubicBezTo>
                  <a:pt x="22283" y="14932"/>
                  <a:pt x="23165" y="12262"/>
                  <a:pt x="22820" y="9392"/>
                </a:cubicBezTo>
                <a:cubicBezTo>
                  <a:pt x="22230" y="4524"/>
                  <a:pt x="18064" y="641"/>
                  <a:pt x="12824" y="75"/>
                </a:cubicBezTo>
                <a:cubicBezTo>
                  <a:pt x="12362" y="25"/>
                  <a:pt x="11904" y="1"/>
                  <a:pt x="114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1"/>
          <p:cNvSpPr/>
          <p:nvPr/>
        </p:nvSpPr>
        <p:spPr>
          <a:xfrm>
            <a:off x="5027097" y="4687482"/>
            <a:ext cx="150888" cy="459743"/>
          </a:xfrm>
          <a:custGeom>
            <a:rect b="b" l="l" r="r" t="t"/>
            <a:pathLst>
              <a:path extrusionOk="0" h="28318" w="9294">
                <a:moveTo>
                  <a:pt x="4778" y="0"/>
                </a:moveTo>
                <a:cubicBezTo>
                  <a:pt x="4436" y="0"/>
                  <a:pt x="4159" y="279"/>
                  <a:pt x="4165" y="622"/>
                </a:cubicBezTo>
                <a:lnTo>
                  <a:pt x="4115" y="10982"/>
                </a:lnTo>
                <a:lnTo>
                  <a:pt x="1163" y="7438"/>
                </a:lnTo>
                <a:cubicBezTo>
                  <a:pt x="1042" y="7288"/>
                  <a:pt x="866" y="7211"/>
                  <a:pt x="688" y="7211"/>
                </a:cubicBezTo>
                <a:cubicBezTo>
                  <a:pt x="549" y="7211"/>
                  <a:pt x="410" y="7258"/>
                  <a:pt x="295" y="7353"/>
                </a:cubicBezTo>
                <a:cubicBezTo>
                  <a:pt x="33" y="7572"/>
                  <a:pt x="1" y="7963"/>
                  <a:pt x="221" y="8222"/>
                </a:cubicBezTo>
                <a:lnTo>
                  <a:pt x="4106" y="12886"/>
                </a:lnTo>
                <a:lnTo>
                  <a:pt x="4038" y="27691"/>
                </a:lnTo>
                <a:cubicBezTo>
                  <a:pt x="4029" y="28034"/>
                  <a:pt x="4304" y="28316"/>
                  <a:pt x="4647" y="28318"/>
                </a:cubicBezTo>
                <a:cubicBezTo>
                  <a:pt x="4648" y="28318"/>
                  <a:pt x="4649" y="28318"/>
                  <a:pt x="4650" y="28318"/>
                </a:cubicBezTo>
                <a:cubicBezTo>
                  <a:pt x="4992" y="28318"/>
                  <a:pt x="5267" y="28038"/>
                  <a:pt x="5264" y="27698"/>
                </a:cubicBezTo>
                <a:lnTo>
                  <a:pt x="5355" y="8174"/>
                </a:lnTo>
                <a:cubicBezTo>
                  <a:pt x="5438" y="8132"/>
                  <a:pt x="5510" y="8070"/>
                  <a:pt x="5566" y="7994"/>
                </a:cubicBezTo>
                <a:lnTo>
                  <a:pt x="9093" y="3195"/>
                </a:lnTo>
                <a:cubicBezTo>
                  <a:pt x="9293" y="2922"/>
                  <a:pt x="9235" y="2538"/>
                  <a:pt x="8962" y="2337"/>
                </a:cubicBezTo>
                <a:cubicBezTo>
                  <a:pt x="8853" y="2257"/>
                  <a:pt x="8726" y="2218"/>
                  <a:pt x="8601" y="2218"/>
                </a:cubicBezTo>
                <a:cubicBezTo>
                  <a:pt x="8412" y="2218"/>
                  <a:pt x="8226" y="2305"/>
                  <a:pt x="8106" y="2469"/>
                </a:cubicBezTo>
                <a:lnTo>
                  <a:pt x="5364" y="6202"/>
                </a:lnTo>
                <a:lnTo>
                  <a:pt x="5364" y="6202"/>
                </a:lnTo>
                <a:lnTo>
                  <a:pt x="5390" y="627"/>
                </a:lnTo>
                <a:cubicBezTo>
                  <a:pt x="5397" y="284"/>
                  <a:pt x="5123" y="2"/>
                  <a:pt x="4781" y="0"/>
                </a:cubicBezTo>
                <a:cubicBezTo>
                  <a:pt x="4780" y="0"/>
                  <a:pt x="4779" y="0"/>
                  <a:pt x="47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1"/>
          <p:cNvSpPr/>
          <p:nvPr/>
        </p:nvSpPr>
        <p:spPr>
          <a:xfrm>
            <a:off x="4684653" y="4697905"/>
            <a:ext cx="261237" cy="338208"/>
          </a:xfrm>
          <a:custGeom>
            <a:rect b="b" l="l" r="r" t="t"/>
            <a:pathLst>
              <a:path extrusionOk="0" h="20832" w="16091">
                <a:moveTo>
                  <a:pt x="8136" y="0"/>
                </a:moveTo>
                <a:cubicBezTo>
                  <a:pt x="7823" y="0"/>
                  <a:pt x="7506" y="17"/>
                  <a:pt x="7185" y="52"/>
                </a:cubicBezTo>
                <a:cubicBezTo>
                  <a:pt x="3546" y="447"/>
                  <a:pt x="652" y="3143"/>
                  <a:pt x="244" y="6525"/>
                </a:cubicBezTo>
                <a:cubicBezTo>
                  <a:pt x="1" y="8517"/>
                  <a:pt x="615" y="10371"/>
                  <a:pt x="1785" y="11814"/>
                </a:cubicBezTo>
                <a:cubicBezTo>
                  <a:pt x="2696" y="12929"/>
                  <a:pt x="3150" y="14347"/>
                  <a:pt x="3057" y="15782"/>
                </a:cubicBezTo>
                <a:cubicBezTo>
                  <a:pt x="3051" y="15882"/>
                  <a:pt x="3048" y="15984"/>
                  <a:pt x="3048" y="16087"/>
                </a:cubicBezTo>
                <a:cubicBezTo>
                  <a:pt x="3062" y="18692"/>
                  <a:pt x="5320" y="20796"/>
                  <a:pt x="8110" y="20832"/>
                </a:cubicBezTo>
                <a:cubicBezTo>
                  <a:pt x="8132" y="20832"/>
                  <a:pt x="8154" y="20832"/>
                  <a:pt x="8176" y="20832"/>
                </a:cubicBezTo>
                <a:cubicBezTo>
                  <a:pt x="10943" y="20832"/>
                  <a:pt x="13244" y="18754"/>
                  <a:pt x="13311" y="16178"/>
                </a:cubicBezTo>
                <a:cubicBezTo>
                  <a:pt x="13316" y="15942"/>
                  <a:pt x="13304" y="15706"/>
                  <a:pt x="13272" y="15472"/>
                </a:cubicBezTo>
                <a:cubicBezTo>
                  <a:pt x="13103" y="14211"/>
                  <a:pt x="13519" y="12953"/>
                  <a:pt x="14368" y="11956"/>
                </a:cubicBezTo>
                <a:cubicBezTo>
                  <a:pt x="15449" y="10690"/>
                  <a:pt x="16090" y="9087"/>
                  <a:pt x="16081" y="7345"/>
                </a:cubicBezTo>
                <a:cubicBezTo>
                  <a:pt x="16062" y="3281"/>
                  <a:pt x="12507" y="0"/>
                  <a:pt x="81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1"/>
          <p:cNvSpPr/>
          <p:nvPr/>
        </p:nvSpPr>
        <p:spPr>
          <a:xfrm>
            <a:off x="4765324" y="4827980"/>
            <a:ext cx="104732" cy="319050"/>
          </a:xfrm>
          <a:custGeom>
            <a:rect b="b" l="l" r="r" t="t"/>
            <a:pathLst>
              <a:path extrusionOk="0" h="19652" w="6451">
                <a:moveTo>
                  <a:pt x="3134" y="1"/>
                </a:moveTo>
                <a:cubicBezTo>
                  <a:pt x="2899" y="3"/>
                  <a:pt x="2709" y="195"/>
                  <a:pt x="2711" y="429"/>
                </a:cubicBezTo>
                <a:lnTo>
                  <a:pt x="2729" y="4300"/>
                </a:lnTo>
                <a:lnTo>
                  <a:pt x="825" y="1708"/>
                </a:lnTo>
                <a:cubicBezTo>
                  <a:pt x="741" y="1595"/>
                  <a:pt x="613" y="1535"/>
                  <a:pt x="482" y="1535"/>
                </a:cubicBezTo>
                <a:cubicBezTo>
                  <a:pt x="395" y="1535"/>
                  <a:pt x="307" y="1562"/>
                  <a:pt x="231" y="1618"/>
                </a:cubicBezTo>
                <a:cubicBezTo>
                  <a:pt x="41" y="1755"/>
                  <a:pt x="0" y="2023"/>
                  <a:pt x="139" y="2211"/>
                </a:cubicBezTo>
                <a:lnTo>
                  <a:pt x="2588" y="5545"/>
                </a:lnTo>
                <a:cubicBezTo>
                  <a:pt x="2626" y="5597"/>
                  <a:pt x="2677" y="5641"/>
                  <a:pt x="2736" y="5671"/>
                </a:cubicBezTo>
                <a:lnTo>
                  <a:pt x="2799" y="19229"/>
                </a:lnTo>
                <a:cubicBezTo>
                  <a:pt x="2801" y="19462"/>
                  <a:pt x="2989" y="19652"/>
                  <a:pt x="3224" y="19652"/>
                </a:cubicBezTo>
                <a:cubicBezTo>
                  <a:pt x="3225" y="19652"/>
                  <a:pt x="3226" y="19652"/>
                  <a:pt x="3227" y="19652"/>
                </a:cubicBezTo>
                <a:cubicBezTo>
                  <a:pt x="3461" y="19652"/>
                  <a:pt x="3651" y="19460"/>
                  <a:pt x="3650" y="19225"/>
                </a:cubicBezTo>
                <a:lnTo>
                  <a:pt x="3602" y="8943"/>
                </a:lnTo>
                <a:lnTo>
                  <a:pt x="6300" y="5704"/>
                </a:lnTo>
                <a:cubicBezTo>
                  <a:pt x="6450" y="5523"/>
                  <a:pt x="6425" y="5255"/>
                  <a:pt x="6246" y="5105"/>
                </a:cubicBezTo>
                <a:cubicBezTo>
                  <a:pt x="6166" y="5038"/>
                  <a:pt x="6069" y="5006"/>
                  <a:pt x="5973" y="5006"/>
                </a:cubicBezTo>
                <a:cubicBezTo>
                  <a:pt x="5851" y="5006"/>
                  <a:pt x="5730" y="5058"/>
                  <a:pt x="5645" y="5160"/>
                </a:cubicBezTo>
                <a:lnTo>
                  <a:pt x="3595" y="7620"/>
                </a:lnTo>
                <a:lnTo>
                  <a:pt x="3562" y="425"/>
                </a:lnTo>
                <a:cubicBezTo>
                  <a:pt x="3560" y="189"/>
                  <a:pt x="3370" y="1"/>
                  <a:pt x="313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3468960" y="4579730"/>
            <a:ext cx="333240" cy="431429"/>
          </a:xfrm>
          <a:custGeom>
            <a:rect b="b" l="l" r="r" t="t"/>
            <a:pathLst>
              <a:path extrusionOk="0" h="26574" w="20526">
                <a:moveTo>
                  <a:pt x="10378" y="0"/>
                </a:moveTo>
                <a:cubicBezTo>
                  <a:pt x="9979" y="0"/>
                  <a:pt x="9574" y="22"/>
                  <a:pt x="9165" y="66"/>
                </a:cubicBezTo>
                <a:cubicBezTo>
                  <a:pt x="4522" y="568"/>
                  <a:pt x="831" y="4007"/>
                  <a:pt x="309" y="8321"/>
                </a:cubicBezTo>
                <a:cubicBezTo>
                  <a:pt x="1" y="10864"/>
                  <a:pt x="783" y="13228"/>
                  <a:pt x="2275" y="15068"/>
                </a:cubicBezTo>
                <a:cubicBezTo>
                  <a:pt x="3455" y="16523"/>
                  <a:pt x="4013" y="18316"/>
                  <a:pt x="3899" y="20132"/>
                </a:cubicBezTo>
                <a:cubicBezTo>
                  <a:pt x="3892" y="20262"/>
                  <a:pt x="3886" y="20391"/>
                  <a:pt x="3886" y="20523"/>
                </a:cubicBezTo>
                <a:cubicBezTo>
                  <a:pt x="3904" y="23843"/>
                  <a:pt x="6784" y="26529"/>
                  <a:pt x="10345" y="26573"/>
                </a:cubicBezTo>
                <a:cubicBezTo>
                  <a:pt x="10374" y="26573"/>
                  <a:pt x="10403" y="26573"/>
                  <a:pt x="10432" y="26573"/>
                </a:cubicBezTo>
                <a:cubicBezTo>
                  <a:pt x="13960" y="26573"/>
                  <a:pt x="16896" y="23923"/>
                  <a:pt x="16980" y="20639"/>
                </a:cubicBezTo>
                <a:cubicBezTo>
                  <a:pt x="16987" y="20336"/>
                  <a:pt x="16971" y="20035"/>
                  <a:pt x="16930" y="19736"/>
                </a:cubicBezTo>
                <a:cubicBezTo>
                  <a:pt x="16715" y="18129"/>
                  <a:pt x="17244" y="16523"/>
                  <a:pt x="18327" y="15251"/>
                </a:cubicBezTo>
                <a:cubicBezTo>
                  <a:pt x="19706" y="13636"/>
                  <a:pt x="20525" y="11590"/>
                  <a:pt x="20513" y="9369"/>
                </a:cubicBezTo>
                <a:cubicBezTo>
                  <a:pt x="20487" y="4185"/>
                  <a:pt x="15953" y="0"/>
                  <a:pt x="1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1"/>
          <p:cNvSpPr/>
          <p:nvPr/>
        </p:nvSpPr>
        <p:spPr>
          <a:xfrm>
            <a:off x="3571857" y="4745701"/>
            <a:ext cx="133598" cy="406995"/>
          </a:xfrm>
          <a:custGeom>
            <a:rect b="b" l="l" r="r" t="t"/>
            <a:pathLst>
              <a:path extrusionOk="0" h="25069" w="8229">
                <a:moveTo>
                  <a:pt x="4001" y="0"/>
                </a:moveTo>
                <a:cubicBezTo>
                  <a:pt x="4000" y="0"/>
                  <a:pt x="3999" y="0"/>
                  <a:pt x="3998" y="0"/>
                </a:cubicBezTo>
                <a:cubicBezTo>
                  <a:pt x="3699" y="2"/>
                  <a:pt x="3456" y="245"/>
                  <a:pt x="3457" y="546"/>
                </a:cubicBezTo>
                <a:lnTo>
                  <a:pt x="3482" y="5483"/>
                </a:lnTo>
                <a:lnTo>
                  <a:pt x="1053" y="2177"/>
                </a:lnTo>
                <a:cubicBezTo>
                  <a:pt x="947" y="2031"/>
                  <a:pt x="782" y="1955"/>
                  <a:pt x="616" y="1955"/>
                </a:cubicBezTo>
                <a:cubicBezTo>
                  <a:pt x="504" y="1955"/>
                  <a:pt x="391" y="1989"/>
                  <a:pt x="294" y="2061"/>
                </a:cubicBezTo>
                <a:cubicBezTo>
                  <a:pt x="53" y="2237"/>
                  <a:pt x="0" y="2577"/>
                  <a:pt x="178" y="2820"/>
                </a:cubicBezTo>
                <a:lnTo>
                  <a:pt x="3302" y="7072"/>
                </a:lnTo>
                <a:cubicBezTo>
                  <a:pt x="3352" y="7138"/>
                  <a:pt x="3415" y="7193"/>
                  <a:pt x="3489" y="7230"/>
                </a:cubicBezTo>
                <a:lnTo>
                  <a:pt x="3570" y="24528"/>
                </a:lnTo>
                <a:cubicBezTo>
                  <a:pt x="3572" y="24827"/>
                  <a:pt x="3817" y="25068"/>
                  <a:pt x="4116" y="25068"/>
                </a:cubicBezTo>
                <a:cubicBezTo>
                  <a:pt x="4416" y="25066"/>
                  <a:pt x="4659" y="24822"/>
                  <a:pt x="4657" y="24522"/>
                </a:cubicBezTo>
                <a:lnTo>
                  <a:pt x="4595" y="11406"/>
                </a:lnTo>
                <a:lnTo>
                  <a:pt x="8037" y="7272"/>
                </a:lnTo>
                <a:cubicBezTo>
                  <a:pt x="8229" y="7042"/>
                  <a:pt x="8199" y="6700"/>
                  <a:pt x="7968" y="6508"/>
                </a:cubicBezTo>
                <a:cubicBezTo>
                  <a:pt x="7867" y="6423"/>
                  <a:pt x="7743" y="6382"/>
                  <a:pt x="7621" y="6382"/>
                </a:cubicBezTo>
                <a:cubicBezTo>
                  <a:pt x="7465" y="6382"/>
                  <a:pt x="7309" y="6449"/>
                  <a:pt x="7202" y="6578"/>
                </a:cubicBezTo>
                <a:lnTo>
                  <a:pt x="4588" y="9719"/>
                </a:lnTo>
                <a:lnTo>
                  <a:pt x="4544" y="541"/>
                </a:lnTo>
                <a:cubicBezTo>
                  <a:pt x="4542" y="241"/>
                  <a:pt x="4299" y="0"/>
                  <a:pt x="400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1"/>
          <p:cNvSpPr/>
          <p:nvPr/>
        </p:nvSpPr>
        <p:spPr>
          <a:xfrm>
            <a:off x="5753298" y="4441268"/>
            <a:ext cx="394397" cy="510639"/>
          </a:xfrm>
          <a:custGeom>
            <a:rect b="b" l="l" r="r" t="t"/>
            <a:pathLst>
              <a:path extrusionOk="0" h="31453" w="24293">
                <a:moveTo>
                  <a:pt x="12008" y="1"/>
                </a:moveTo>
                <a:cubicBezTo>
                  <a:pt x="5409" y="1"/>
                  <a:pt x="46" y="4954"/>
                  <a:pt x="15" y="11088"/>
                </a:cubicBezTo>
                <a:cubicBezTo>
                  <a:pt x="1" y="13718"/>
                  <a:pt x="971" y="16140"/>
                  <a:pt x="2602" y="18053"/>
                </a:cubicBezTo>
                <a:cubicBezTo>
                  <a:pt x="3884" y="19557"/>
                  <a:pt x="4511" y="21459"/>
                  <a:pt x="4256" y="23361"/>
                </a:cubicBezTo>
                <a:cubicBezTo>
                  <a:pt x="4208" y="23715"/>
                  <a:pt x="4189" y="24071"/>
                  <a:pt x="4198" y="24428"/>
                </a:cubicBezTo>
                <a:cubicBezTo>
                  <a:pt x="4296" y="28318"/>
                  <a:pt x="7772" y="31453"/>
                  <a:pt x="11949" y="31453"/>
                </a:cubicBezTo>
                <a:cubicBezTo>
                  <a:pt x="11982" y="31453"/>
                  <a:pt x="12016" y="31453"/>
                  <a:pt x="12050" y="31452"/>
                </a:cubicBezTo>
                <a:cubicBezTo>
                  <a:pt x="16264" y="31400"/>
                  <a:pt x="19673" y="28220"/>
                  <a:pt x="19694" y="24289"/>
                </a:cubicBezTo>
                <a:cubicBezTo>
                  <a:pt x="19694" y="24134"/>
                  <a:pt x="19690" y="23981"/>
                  <a:pt x="19680" y="23828"/>
                </a:cubicBezTo>
                <a:cubicBezTo>
                  <a:pt x="19544" y="21677"/>
                  <a:pt x="20204" y="19557"/>
                  <a:pt x="21601" y="17836"/>
                </a:cubicBezTo>
                <a:cubicBezTo>
                  <a:pt x="23366" y="15657"/>
                  <a:pt x="24292" y="12857"/>
                  <a:pt x="23930" y="9849"/>
                </a:cubicBezTo>
                <a:cubicBezTo>
                  <a:pt x="23313" y="4743"/>
                  <a:pt x="18942" y="672"/>
                  <a:pt x="13448" y="79"/>
                </a:cubicBezTo>
                <a:cubicBezTo>
                  <a:pt x="12963" y="26"/>
                  <a:pt x="12482" y="1"/>
                  <a:pt x="12008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21"/>
          <p:cNvSpPr/>
          <p:nvPr/>
        </p:nvSpPr>
        <p:spPr>
          <a:xfrm>
            <a:off x="5867113" y="4667545"/>
            <a:ext cx="158129" cy="481741"/>
          </a:xfrm>
          <a:custGeom>
            <a:rect b="b" l="l" r="r" t="t"/>
            <a:pathLst>
              <a:path extrusionOk="0" h="29673" w="9740">
                <a:moveTo>
                  <a:pt x="5005" y="0"/>
                </a:moveTo>
                <a:cubicBezTo>
                  <a:pt x="4651" y="0"/>
                  <a:pt x="4364" y="287"/>
                  <a:pt x="4362" y="640"/>
                </a:cubicBezTo>
                <a:lnTo>
                  <a:pt x="4311" y="11503"/>
                </a:lnTo>
                <a:lnTo>
                  <a:pt x="1216" y="7787"/>
                </a:lnTo>
                <a:cubicBezTo>
                  <a:pt x="1089" y="7635"/>
                  <a:pt x="906" y="7557"/>
                  <a:pt x="722" y="7557"/>
                </a:cubicBezTo>
                <a:cubicBezTo>
                  <a:pt x="577" y="7557"/>
                  <a:pt x="431" y="7606"/>
                  <a:pt x="311" y="7706"/>
                </a:cubicBezTo>
                <a:cubicBezTo>
                  <a:pt x="38" y="7933"/>
                  <a:pt x="1" y="8338"/>
                  <a:pt x="228" y="8611"/>
                </a:cubicBezTo>
                <a:lnTo>
                  <a:pt x="4300" y="13502"/>
                </a:lnTo>
                <a:lnTo>
                  <a:pt x="4228" y="29026"/>
                </a:lnTo>
                <a:cubicBezTo>
                  <a:pt x="4226" y="29382"/>
                  <a:pt x="4513" y="29671"/>
                  <a:pt x="4867" y="29673"/>
                </a:cubicBezTo>
                <a:cubicBezTo>
                  <a:pt x="4868" y="29673"/>
                  <a:pt x="4870" y="29673"/>
                  <a:pt x="4871" y="29673"/>
                </a:cubicBezTo>
                <a:cubicBezTo>
                  <a:pt x="5225" y="29673"/>
                  <a:pt x="5512" y="29386"/>
                  <a:pt x="5514" y="29033"/>
                </a:cubicBezTo>
                <a:lnTo>
                  <a:pt x="5609" y="8560"/>
                </a:lnTo>
                <a:cubicBezTo>
                  <a:pt x="5697" y="8516"/>
                  <a:pt x="5773" y="8451"/>
                  <a:pt x="5831" y="8372"/>
                </a:cubicBezTo>
                <a:lnTo>
                  <a:pt x="9529" y="3338"/>
                </a:lnTo>
                <a:cubicBezTo>
                  <a:pt x="9739" y="3053"/>
                  <a:pt x="9677" y="2651"/>
                  <a:pt x="9392" y="2440"/>
                </a:cubicBezTo>
                <a:cubicBezTo>
                  <a:pt x="9278" y="2356"/>
                  <a:pt x="9145" y="2315"/>
                  <a:pt x="9013" y="2315"/>
                </a:cubicBezTo>
                <a:cubicBezTo>
                  <a:pt x="8815" y="2315"/>
                  <a:pt x="8620" y="2406"/>
                  <a:pt x="8494" y="2577"/>
                </a:cubicBezTo>
                <a:lnTo>
                  <a:pt x="5619" y="6491"/>
                </a:lnTo>
                <a:lnTo>
                  <a:pt x="5648" y="647"/>
                </a:lnTo>
                <a:cubicBezTo>
                  <a:pt x="5649" y="291"/>
                  <a:pt x="5362" y="2"/>
                  <a:pt x="5008" y="0"/>
                </a:cubicBezTo>
                <a:cubicBezTo>
                  <a:pt x="5007" y="0"/>
                  <a:pt x="5006" y="0"/>
                  <a:pt x="500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1"/>
          <p:cNvSpPr/>
          <p:nvPr/>
        </p:nvSpPr>
        <p:spPr>
          <a:xfrm>
            <a:off x="6030372" y="4204458"/>
            <a:ext cx="476530" cy="617157"/>
          </a:xfrm>
          <a:custGeom>
            <a:rect b="b" l="l" r="r" t="t"/>
            <a:pathLst>
              <a:path extrusionOk="0" h="38014" w="29352">
                <a:moveTo>
                  <a:pt x="14499" y="0"/>
                </a:moveTo>
                <a:cubicBezTo>
                  <a:pt x="6491" y="0"/>
                  <a:pt x="0" y="6029"/>
                  <a:pt x="0" y="13466"/>
                </a:cubicBezTo>
                <a:cubicBezTo>
                  <a:pt x="0" y="16645"/>
                  <a:pt x="1185" y="19565"/>
                  <a:pt x="3169" y="21867"/>
                </a:cubicBezTo>
                <a:cubicBezTo>
                  <a:pt x="4727" y="23677"/>
                  <a:pt x="5499" y="25972"/>
                  <a:pt x="5199" y="28273"/>
                </a:cubicBezTo>
                <a:cubicBezTo>
                  <a:pt x="5145" y="28701"/>
                  <a:pt x="5124" y="29132"/>
                  <a:pt x="5138" y="29564"/>
                </a:cubicBezTo>
                <a:cubicBezTo>
                  <a:pt x="5279" y="34250"/>
                  <a:pt x="9474" y="38014"/>
                  <a:pt x="14501" y="38014"/>
                </a:cubicBezTo>
                <a:cubicBezTo>
                  <a:pt x="14557" y="38014"/>
                  <a:pt x="14612" y="38013"/>
                  <a:pt x="14668" y="38012"/>
                </a:cubicBezTo>
                <a:cubicBezTo>
                  <a:pt x="19762" y="37926"/>
                  <a:pt x="23864" y="34065"/>
                  <a:pt x="23864" y="29315"/>
                </a:cubicBezTo>
                <a:cubicBezTo>
                  <a:pt x="23864" y="29129"/>
                  <a:pt x="23857" y="28942"/>
                  <a:pt x="23844" y="28759"/>
                </a:cubicBezTo>
                <a:cubicBezTo>
                  <a:pt x="23666" y="26161"/>
                  <a:pt x="24452" y="23593"/>
                  <a:pt x="26129" y="21506"/>
                </a:cubicBezTo>
                <a:cubicBezTo>
                  <a:pt x="28249" y="18864"/>
                  <a:pt x="29352" y="15475"/>
                  <a:pt x="28894" y="11842"/>
                </a:cubicBezTo>
                <a:cubicBezTo>
                  <a:pt x="28117" y="5674"/>
                  <a:pt x="22810" y="776"/>
                  <a:pt x="16167" y="87"/>
                </a:cubicBezTo>
                <a:cubicBezTo>
                  <a:pt x="15605" y="29"/>
                  <a:pt x="15048" y="0"/>
                  <a:pt x="144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1"/>
          <p:cNvSpPr/>
          <p:nvPr/>
        </p:nvSpPr>
        <p:spPr>
          <a:xfrm>
            <a:off x="6174019" y="4440564"/>
            <a:ext cx="186134" cy="708723"/>
          </a:xfrm>
          <a:custGeom>
            <a:rect b="b" l="l" r="r" t="t"/>
            <a:pathLst>
              <a:path extrusionOk="0" h="43654" w="11465">
                <a:moveTo>
                  <a:pt x="5720" y="0"/>
                </a:moveTo>
                <a:cubicBezTo>
                  <a:pt x="5426" y="0"/>
                  <a:pt x="5188" y="236"/>
                  <a:pt x="5188" y="531"/>
                </a:cubicBezTo>
                <a:lnTo>
                  <a:pt x="5188" y="8326"/>
                </a:lnTo>
                <a:lnTo>
                  <a:pt x="1309" y="2993"/>
                </a:lnTo>
                <a:cubicBezTo>
                  <a:pt x="1205" y="2850"/>
                  <a:pt x="1043" y="2774"/>
                  <a:pt x="879" y="2774"/>
                </a:cubicBezTo>
                <a:cubicBezTo>
                  <a:pt x="771" y="2774"/>
                  <a:pt x="662" y="2807"/>
                  <a:pt x="568" y="2875"/>
                </a:cubicBezTo>
                <a:cubicBezTo>
                  <a:pt x="330" y="3047"/>
                  <a:pt x="277" y="3380"/>
                  <a:pt x="450" y="3616"/>
                </a:cubicBezTo>
                <a:lnTo>
                  <a:pt x="4890" y="9721"/>
                </a:lnTo>
                <a:cubicBezTo>
                  <a:pt x="4962" y="9820"/>
                  <a:pt x="5068" y="9890"/>
                  <a:pt x="5188" y="9920"/>
                </a:cubicBezTo>
                <a:lnTo>
                  <a:pt x="5188" y="14337"/>
                </a:lnTo>
                <a:lnTo>
                  <a:pt x="992" y="9346"/>
                </a:lnTo>
                <a:cubicBezTo>
                  <a:pt x="888" y="9227"/>
                  <a:pt x="741" y="9165"/>
                  <a:pt x="594" y="9165"/>
                </a:cubicBezTo>
                <a:cubicBezTo>
                  <a:pt x="474" y="9165"/>
                  <a:pt x="352" y="9206"/>
                  <a:pt x="253" y="9289"/>
                </a:cubicBezTo>
                <a:cubicBezTo>
                  <a:pt x="32" y="9474"/>
                  <a:pt x="1" y="9802"/>
                  <a:pt x="180" y="10027"/>
                </a:cubicBezTo>
                <a:lnTo>
                  <a:pt x="5189" y="15984"/>
                </a:lnTo>
                <a:lnTo>
                  <a:pt x="5189" y="43124"/>
                </a:lnTo>
                <a:cubicBezTo>
                  <a:pt x="5189" y="43416"/>
                  <a:pt x="5427" y="43654"/>
                  <a:pt x="5720" y="43654"/>
                </a:cubicBezTo>
                <a:lnTo>
                  <a:pt x="5737" y="43654"/>
                </a:lnTo>
                <a:cubicBezTo>
                  <a:pt x="6030" y="43654"/>
                  <a:pt x="6267" y="43416"/>
                  <a:pt x="6267" y="43124"/>
                </a:cubicBezTo>
                <a:lnTo>
                  <a:pt x="6267" y="15986"/>
                </a:lnTo>
                <a:lnTo>
                  <a:pt x="11276" y="10027"/>
                </a:lnTo>
                <a:cubicBezTo>
                  <a:pt x="11465" y="9804"/>
                  <a:pt x="11435" y="9469"/>
                  <a:pt x="11211" y="9281"/>
                </a:cubicBezTo>
                <a:cubicBezTo>
                  <a:pt x="11112" y="9197"/>
                  <a:pt x="10991" y="9156"/>
                  <a:pt x="10870" y="9156"/>
                </a:cubicBezTo>
                <a:cubicBezTo>
                  <a:pt x="10718" y="9156"/>
                  <a:pt x="10568" y="9220"/>
                  <a:pt x="10463" y="9346"/>
                </a:cubicBezTo>
                <a:lnTo>
                  <a:pt x="6266" y="14337"/>
                </a:lnTo>
                <a:lnTo>
                  <a:pt x="6266" y="9920"/>
                </a:lnTo>
                <a:cubicBezTo>
                  <a:pt x="6385" y="9890"/>
                  <a:pt x="6491" y="9820"/>
                  <a:pt x="6563" y="9721"/>
                </a:cubicBezTo>
                <a:lnTo>
                  <a:pt x="11005" y="3616"/>
                </a:lnTo>
                <a:cubicBezTo>
                  <a:pt x="11176" y="3380"/>
                  <a:pt x="11123" y="3047"/>
                  <a:pt x="10887" y="2875"/>
                </a:cubicBezTo>
                <a:cubicBezTo>
                  <a:pt x="10793" y="2807"/>
                  <a:pt x="10683" y="2774"/>
                  <a:pt x="10575" y="2774"/>
                </a:cubicBezTo>
                <a:cubicBezTo>
                  <a:pt x="10411" y="2774"/>
                  <a:pt x="10250" y="2850"/>
                  <a:pt x="10146" y="2993"/>
                </a:cubicBezTo>
                <a:lnTo>
                  <a:pt x="6266" y="8326"/>
                </a:lnTo>
                <a:lnTo>
                  <a:pt x="6266" y="531"/>
                </a:lnTo>
                <a:cubicBezTo>
                  <a:pt x="6266" y="236"/>
                  <a:pt x="6030" y="0"/>
                  <a:pt x="573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1"/>
          <p:cNvSpPr/>
          <p:nvPr/>
        </p:nvSpPr>
        <p:spPr>
          <a:xfrm>
            <a:off x="5257667" y="3584249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1"/>
          <p:cNvSpPr/>
          <p:nvPr/>
        </p:nvSpPr>
        <p:spPr>
          <a:xfrm>
            <a:off x="5150224" y="3475052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2"/>
                  <a:pt x="3684" y="1842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1"/>
          <p:cNvSpPr/>
          <p:nvPr/>
        </p:nvSpPr>
        <p:spPr>
          <a:xfrm>
            <a:off x="5257667" y="3475052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1"/>
                  <a:pt x="0" y="1842"/>
                </a:cubicBezTo>
                <a:cubicBezTo>
                  <a:pt x="0" y="2862"/>
                  <a:pt x="821" y="3685"/>
                  <a:pt x="1841" y="3685"/>
                </a:cubicBezTo>
                <a:cubicBezTo>
                  <a:pt x="2860" y="3685"/>
                  <a:pt x="3683" y="2862"/>
                  <a:pt x="3683" y="1842"/>
                </a:cubicBez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21"/>
          <p:cNvSpPr/>
          <p:nvPr/>
        </p:nvSpPr>
        <p:spPr>
          <a:xfrm>
            <a:off x="5042797" y="3475052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2"/>
                  <a:pt x="3685" y="1842"/>
                </a:cubicBez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1"/>
          <p:cNvSpPr/>
          <p:nvPr/>
        </p:nvSpPr>
        <p:spPr>
          <a:xfrm>
            <a:off x="5042797" y="3584249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1"/>
          <p:cNvSpPr/>
          <p:nvPr/>
        </p:nvSpPr>
        <p:spPr>
          <a:xfrm>
            <a:off x="5042797" y="3693429"/>
            <a:ext cx="59842" cy="59794"/>
          </a:xfrm>
          <a:custGeom>
            <a:rect b="b" l="l" r="r" t="t"/>
            <a:pathLst>
              <a:path extrusionOk="0" h="3683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21"/>
          <p:cNvSpPr/>
          <p:nvPr/>
        </p:nvSpPr>
        <p:spPr>
          <a:xfrm>
            <a:off x="5150224" y="3693429"/>
            <a:ext cx="59810" cy="5979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21"/>
          <p:cNvSpPr/>
          <p:nvPr/>
        </p:nvSpPr>
        <p:spPr>
          <a:xfrm>
            <a:off x="5150224" y="3802593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1"/>
          <p:cNvSpPr txBox="1"/>
          <p:nvPr/>
        </p:nvSpPr>
        <p:spPr>
          <a:xfrm>
            <a:off x="732900" y="603000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Relation  b/w </a:t>
            </a:r>
            <a:r>
              <a:rPr lang="en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Sqft Above &amp; Sqft Basement</a:t>
            </a:r>
            <a:endParaRPr sz="4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48" name="Google Shape;8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300" y="1588125"/>
            <a:ext cx="7278349" cy="37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2"/>
          <p:cNvSpPr txBox="1"/>
          <p:nvPr>
            <p:ph idx="2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SETS US APART?</a:t>
            </a:r>
            <a:endParaRPr/>
          </a:p>
        </p:txBody>
      </p:sp>
      <p:sp>
        <p:nvSpPr>
          <p:cNvPr id="854" name="Google Shape;854;p22"/>
          <p:cNvSpPr/>
          <p:nvPr/>
        </p:nvSpPr>
        <p:spPr>
          <a:xfrm>
            <a:off x="2637549" y="3398959"/>
            <a:ext cx="4010159" cy="1595803"/>
          </a:xfrm>
          <a:custGeom>
            <a:rect b="b" l="l" r="r" t="t"/>
            <a:pathLst>
              <a:path extrusionOk="0" h="98294" w="247007">
                <a:moveTo>
                  <a:pt x="168103" y="1"/>
                </a:moveTo>
                <a:cubicBezTo>
                  <a:pt x="166328" y="1"/>
                  <a:pt x="164550" y="734"/>
                  <a:pt x="163185" y="2207"/>
                </a:cubicBezTo>
                <a:lnTo>
                  <a:pt x="141106" y="26046"/>
                </a:lnTo>
                <a:cubicBezTo>
                  <a:pt x="140840" y="26332"/>
                  <a:pt x="140493" y="26477"/>
                  <a:pt x="140144" y="26477"/>
                </a:cubicBezTo>
                <a:cubicBezTo>
                  <a:pt x="139834" y="26477"/>
                  <a:pt x="139522" y="26363"/>
                  <a:pt x="139267" y="26131"/>
                </a:cubicBezTo>
                <a:lnTo>
                  <a:pt x="122255" y="9365"/>
                </a:lnTo>
                <a:cubicBezTo>
                  <a:pt x="121015" y="8143"/>
                  <a:pt x="119386" y="7519"/>
                  <a:pt x="117748" y="7519"/>
                </a:cubicBezTo>
                <a:cubicBezTo>
                  <a:pt x="116411" y="7519"/>
                  <a:pt x="115068" y="7935"/>
                  <a:pt x="113926" y="8782"/>
                </a:cubicBezTo>
                <a:lnTo>
                  <a:pt x="100257" y="18925"/>
                </a:lnTo>
                <a:cubicBezTo>
                  <a:pt x="100061" y="19170"/>
                  <a:pt x="99786" y="19339"/>
                  <a:pt x="99480" y="19403"/>
                </a:cubicBezTo>
                <a:lnTo>
                  <a:pt x="83820" y="2496"/>
                </a:lnTo>
                <a:cubicBezTo>
                  <a:pt x="82457" y="1024"/>
                  <a:pt x="80678" y="290"/>
                  <a:pt x="78903" y="290"/>
                </a:cubicBezTo>
                <a:cubicBezTo>
                  <a:pt x="77078" y="290"/>
                  <a:pt x="75255" y="1065"/>
                  <a:pt x="73888" y="2611"/>
                </a:cubicBezTo>
                <a:lnTo>
                  <a:pt x="62720" y="15241"/>
                </a:lnTo>
                <a:cubicBezTo>
                  <a:pt x="61788" y="16295"/>
                  <a:pt x="60242" y="16628"/>
                  <a:pt x="58659" y="16628"/>
                </a:cubicBezTo>
                <a:cubicBezTo>
                  <a:pt x="58501" y="16628"/>
                  <a:pt x="58343" y="16624"/>
                  <a:pt x="58185" y="16618"/>
                </a:cubicBezTo>
                <a:cubicBezTo>
                  <a:pt x="58041" y="16612"/>
                  <a:pt x="57898" y="16610"/>
                  <a:pt x="57755" y="16610"/>
                </a:cubicBezTo>
                <a:cubicBezTo>
                  <a:pt x="54347" y="16610"/>
                  <a:pt x="51136" y="18214"/>
                  <a:pt x="49238" y="21065"/>
                </a:cubicBezTo>
                <a:cubicBezTo>
                  <a:pt x="37037" y="39400"/>
                  <a:pt x="1" y="97831"/>
                  <a:pt x="977" y="97831"/>
                </a:cubicBezTo>
                <a:lnTo>
                  <a:pt x="8559" y="97846"/>
                </a:lnTo>
                <a:cubicBezTo>
                  <a:pt x="8501" y="97940"/>
                  <a:pt x="8471" y="98005"/>
                  <a:pt x="8499" y="98005"/>
                </a:cubicBezTo>
                <a:lnTo>
                  <a:pt x="49285" y="97926"/>
                </a:lnTo>
                <a:lnTo>
                  <a:pt x="238508" y="98294"/>
                </a:lnTo>
                <a:cubicBezTo>
                  <a:pt x="238577" y="98294"/>
                  <a:pt x="238168" y="98035"/>
                  <a:pt x="237351" y="97558"/>
                </a:cubicBezTo>
                <a:lnTo>
                  <a:pt x="246031" y="97540"/>
                </a:lnTo>
                <a:cubicBezTo>
                  <a:pt x="247006" y="97540"/>
                  <a:pt x="209968" y="39111"/>
                  <a:pt x="197768" y="20776"/>
                </a:cubicBezTo>
                <a:cubicBezTo>
                  <a:pt x="195870" y="17923"/>
                  <a:pt x="192661" y="16321"/>
                  <a:pt x="189251" y="16321"/>
                </a:cubicBezTo>
                <a:cubicBezTo>
                  <a:pt x="189108" y="16321"/>
                  <a:pt x="188965" y="16324"/>
                  <a:pt x="188821" y="16329"/>
                </a:cubicBezTo>
                <a:cubicBezTo>
                  <a:pt x="188663" y="16335"/>
                  <a:pt x="188505" y="16339"/>
                  <a:pt x="188347" y="16339"/>
                </a:cubicBezTo>
                <a:cubicBezTo>
                  <a:pt x="186763" y="16339"/>
                  <a:pt x="185218" y="16006"/>
                  <a:pt x="184287" y="14952"/>
                </a:cubicBezTo>
                <a:lnTo>
                  <a:pt x="173117" y="2322"/>
                </a:lnTo>
                <a:cubicBezTo>
                  <a:pt x="171750" y="776"/>
                  <a:pt x="169928" y="1"/>
                  <a:pt x="1681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2"/>
          <p:cNvSpPr/>
          <p:nvPr/>
        </p:nvSpPr>
        <p:spPr>
          <a:xfrm>
            <a:off x="5093353" y="3398553"/>
            <a:ext cx="525397" cy="309163"/>
          </a:xfrm>
          <a:custGeom>
            <a:rect b="b" l="l" r="r" t="t"/>
            <a:pathLst>
              <a:path extrusionOk="0" h="19043" w="32362">
                <a:moveTo>
                  <a:pt x="17214" y="1"/>
                </a:moveTo>
                <a:cubicBezTo>
                  <a:pt x="15031" y="1"/>
                  <a:pt x="12837" y="1278"/>
                  <a:pt x="10822" y="3581"/>
                </a:cubicBezTo>
                <a:lnTo>
                  <a:pt x="652" y="14237"/>
                </a:lnTo>
                <a:cubicBezTo>
                  <a:pt x="0" y="14981"/>
                  <a:pt x="578" y="16076"/>
                  <a:pt x="1471" y="16076"/>
                </a:cubicBezTo>
                <a:cubicBezTo>
                  <a:pt x="1573" y="16076"/>
                  <a:pt x="1680" y="16061"/>
                  <a:pt x="1790" y="16030"/>
                </a:cubicBezTo>
                <a:lnTo>
                  <a:pt x="9601" y="13799"/>
                </a:lnTo>
                <a:cubicBezTo>
                  <a:pt x="9702" y="13770"/>
                  <a:pt x="9805" y="13756"/>
                  <a:pt x="9906" y="13756"/>
                </a:cubicBezTo>
                <a:cubicBezTo>
                  <a:pt x="10195" y="13756"/>
                  <a:pt x="10477" y="13869"/>
                  <a:pt x="10688" y="14079"/>
                </a:cubicBezTo>
                <a:lnTo>
                  <a:pt x="15326" y="18718"/>
                </a:lnTo>
                <a:cubicBezTo>
                  <a:pt x="15544" y="18936"/>
                  <a:pt x="15827" y="19042"/>
                  <a:pt x="16108" y="19042"/>
                </a:cubicBezTo>
                <a:cubicBezTo>
                  <a:pt x="16450" y="19042"/>
                  <a:pt x="16791" y="18884"/>
                  <a:pt x="17009" y="18579"/>
                </a:cubicBezTo>
                <a:lnTo>
                  <a:pt x="20139" y="14197"/>
                </a:lnTo>
                <a:cubicBezTo>
                  <a:pt x="20349" y="13903"/>
                  <a:pt x="20685" y="13734"/>
                  <a:pt x="21038" y="13734"/>
                </a:cubicBezTo>
                <a:cubicBezTo>
                  <a:pt x="21109" y="13734"/>
                  <a:pt x="21180" y="13741"/>
                  <a:pt x="21251" y="13755"/>
                </a:cubicBezTo>
                <a:lnTo>
                  <a:pt x="30673" y="15577"/>
                </a:lnTo>
                <a:cubicBezTo>
                  <a:pt x="30750" y="15592"/>
                  <a:pt x="30824" y="15599"/>
                  <a:pt x="30897" y="15599"/>
                </a:cubicBezTo>
                <a:cubicBezTo>
                  <a:pt x="31808" y="15599"/>
                  <a:pt x="32362" y="14487"/>
                  <a:pt x="31709" y="13755"/>
                </a:cubicBezTo>
                <a:lnTo>
                  <a:pt x="22503" y="2766"/>
                </a:lnTo>
                <a:cubicBezTo>
                  <a:pt x="20819" y="875"/>
                  <a:pt x="19020" y="1"/>
                  <a:pt x="17214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2"/>
          <p:cNvSpPr/>
          <p:nvPr/>
        </p:nvSpPr>
        <p:spPr>
          <a:xfrm>
            <a:off x="5403382" y="3184684"/>
            <a:ext cx="235067" cy="323297"/>
          </a:xfrm>
          <a:custGeom>
            <a:rect b="b" l="l" r="r" t="t"/>
            <a:pathLst>
              <a:path extrusionOk="0" h="9637" w="7007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lnTo>
                  <a:pt x="0" y="8763"/>
                </a:lnTo>
                <a:cubicBezTo>
                  <a:pt x="0" y="9251"/>
                  <a:pt x="395" y="9636"/>
                  <a:pt x="874" y="9636"/>
                </a:cubicBezTo>
                <a:lnTo>
                  <a:pt x="6133" y="9636"/>
                </a:lnTo>
                <a:cubicBezTo>
                  <a:pt x="6622" y="9636"/>
                  <a:pt x="7007" y="9251"/>
                  <a:pt x="7007" y="8763"/>
                </a:cubicBezTo>
                <a:lnTo>
                  <a:pt x="7007" y="874"/>
                </a:lnTo>
                <a:cubicBezTo>
                  <a:pt x="7007" y="395"/>
                  <a:pt x="6622" y="0"/>
                  <a:pt x="61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2"/>
          <p:cNvSpPr/>
          <p:nvPr/>
        </p:nvSpPr>
        <p:spPr>
          <a:xfrm>
            <a:off x="5373761" y="3478650"/>
            <a:ext cx="294312" cy="470437"/>
          </a:xfrm>
          <a:custGeom>
            <a:rect b="b" l="l" r="r" t="t"/>
            <a:pathLst>
              <a:path extrusionOk="0" h="14023" w="8773">
                <a:moveTo>
                  <a:pt x="883" y="0"/>
                </a:moveTo>
                <a:cubicBezTo>
                  <a:pt x="395" y="0"/>
                  <a:pt x="0" y="395"/>
                  <a:pt x="10" y="873"/>
                </a:cubicBezTo>
                <a:lnTo>
                  <a:pt x="10" y="13149"/>
                </a:lnTo>
                <a:cubicBezTo>
                  <a:pt x="10" y="13628"/>
                  <a:pt x="395" y="14022"/>
                  <a:pt x="883" y="14022"/>
                </a:cubicBezTo>
                <a:lnTo>
                  <a:pt x="7890" y="14022"/>
                </a:lnTo>
                <a:cubicBezTo>
                  <a:pt x="8378" y="14022"/>
                  <a:pt x="8773" y="13628"/>
                  <a:pt x="8773" y="13149"/>
                </a:cubicBezTo>
                <a:lnTo>
                  <a:pt x="8773" y="873"/>
                </a:lnTo>
                <a:cubicBezTo>
                  <a:pt x="8773" y="395"/>
                  <a:pt x="8378" y="0"/>
                  <a:pt x="78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2"/>
          <p:cNvSpPr/>
          <p:nvPr/>
        </p:nvSpPr>
        <p:spPr>
          <a:xfrm>
            <a:off x="5315156" y="3890430"/>
            <a:ext cx="411829" cy="823323"/>
          </a:xfrm>
          <a:custGeom>
            <a:rect b="b" l="l" r="r" t="t"/>
            <a:pathLst>
              <a:path extrusionOk="0" h="24542" w="12276">
                <a:moveTo>
                  <a:pt x="874" y="0"/>
                </a:moveTo>
                <a:cubicBezTo>
                  <a:pt x="395" y="0"/>
                  <a:pt x="1" y="385"/>
                  <a:pt x="1" y="874"/>
                </a:cubicBezTo>
                <a:lnTo>
                  <a:pt x="1" y="23658"/>
                </a:lnTo>
                <a:cubicBezTo>
                  <a:pt x="1" y="24147"/>
                  <a:pt x="395" y="24541"/>
                  <a:pt x="874" y="24541"/>
                </a:cubicBezTo>
                <a:lnTo>
                  <a:pt x="12276" y="24541"/>
                </a:lnTo>
                <a:lnTo>
                  <a:pt x="12276" y="874"/>
                </a:lnTo>
                <a:cubicBezTo>
                  <a:pt x="12276" y="385"/>
                  <a:pt x="11881" y="0"/>
                  <a:pt x="113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2"/>
          <p:cNvSpPr/>
          <p:nvPr/>
        </p:nvSpPr>
        <p:spPr>
          <a:xfrm>
            <a:off x="5386676" y="3054155"/>
            <a:ext cx="269722" cy="159854"/>
          </a:xfrm>
          <a:custGeom>
            <a:rect b="b" l="l" r="r" t="t"/>
            <a:pathLst>
              <a:path extrusionOk="0" h="4765" w="8040">
                <a:moveTo>
                  <a:pt x="4125" y="1"/>
                </a:moveTo>
                <a:cubicBezTo>
                  <a:pt x="3882" y="1"/>
                  <a:pt x="3641" y="102"/>
                  <a:pt x="3466" y="304"/>
                </a:cubicBezTo>
                <a:lnTo>
                  <a:pt x="245" y="4042"/>
                </a:lnTo>
                <a:cubicBezTo>
                  <a:pt x="0" y="4323"/>
                  <a:pt x="198" y="4765"/>
                  <a:pt x="573" y="4765"/>
                </a:cubicBezTo>
                <a:lnTo>
                  <a:pt x="7467" y="4765"/>
                </a:lnTo>
                <a:cubicBezTo>
                  <a:pt x="7833" y="4765"/>
                  <a:pt x="8040" y="4342"/>
                  <a:pt x="7815" y="4051"/>
                </a:cubicBezTo>
                <a:lnTo>
                  <a:pt x="4809" y="332"/>
                </a:lnTo>
                <a:cubicBezTo>
                  <a:pt x="4632" y="111"/>
                  <a:pt x="4378" y="1"/>
                  <a:pt x="4125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22"/>
          <p:cNvSpPr/>
          <p:nvPr/>
        </p:nvSpPr>
        <p:spPr>
          <a:xfrm>
            <a:off x="5402745" y="3977382"/>
            <a:ext cx="59882" cy="118825"/>
          </a:xfrm>
          <a:custGeom>
            <a:rect b="b" l="l" r="r" t="t"/>
            <a:pathLst>
              <a:path extrusionOk="0" h="3542" w="1785">
                <a:moveTo>
                  <a:pt x="893" y="0"/>
                </a:moveTo>
                <a:cubicBezTo>
                  <a:pt x="395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4" y="3541"/>
                  <a:pt x="893" y="3541"/>
                </a:cubicBezTo>
                <a:cubicBezTo>
                  <a:pt x="1381" y="3541"/>
                  <a:pt x="177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0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2"/>
          <p:cNvSpPr/>
          <p:nvPr/>
        </p:nvSpPr>
        <p:spPr>
          <a:xfrm>
            <a:off x="5491609" y="3684355"/>
            <a:ext cx="58943" cy="117886"/>
          </a:xfrm>
          <a:custGeom>
            <a:rect b="b" l="l" r="r" t="t"/>
            <a:pathLst>
              <a:path extrusionOk="0" h="3514" w="1757">
                <a:moveTo>
                  <a:pt x="873" y="1"/>
                </a:moveTo>
                <a:cubicBezTo>
                  <a:pt x="394" y="1"/>
                  <a:pt x="0" y="395"/>
                  <a:pt x="0" y="884"/>
                </a:cubicBezTo>
                <a:lnTo>
                  <a:pt x="0" y="2631"/>
                </a:lnTo>
                <a:cubicBezTo>
                  <a:pt x="0" y="3119"/>
                  <a:pt x="394" y="3513"/>
                  <a:pt x="873" y="3513"/>
                </a:cubicBezTo>
                <a:cubicBezTo>
                  <a:pt x="1362" y="3513"/>
                  <a:pt x="1756" y="3119"/>
                  <a:pt x="1756" y="2631"/>
                </a:cubicBezTo>
                <a:lnTo>
                  <a:pt x="1756" y="884"/>
                </a:lnTo>
                <a:cubicBezTo>
                  <a:pt x="1747" y="395"/>
                  <a:pt x="1362" y="1"/>
                  <a:pt x="87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22"/>
          <p:cNvSpPr/>
          <p:nvPr/>
        </p:nvSpPr>
        <p:spPr>
          <a:xfrm>
            <a:off x="5491609" y="3272910"/>
            <a:ext cx="58943" cy="117550"/>
          </a:xfrm>
          <a:custGeom>
            <a:rect b="b" l="l" r="r" t="t"/>
            <a:pathLst>
              <a:path extrusionOk="0" h="3504" w="1757">
                <a:moveTo>
                  <a:pt x="873" y="0"/>
                </a:moveTo>
                <a:cubicBezTo>
                  <a:pt x="394" y="0"/>
                  <a:pt x="0" y="395"/>
                  <a:pt x="0" y="874"/>
                </a:cubicBezTo>
                <a:lnTo>
                  <a:pt x="0" y="2630"/>
                </a:lnTo>
                <a:cubicBezTo>
                  <a:pt x="0" y="3109"/>
                  <a:pt x="394" y="3503"/>
                  <a:pt x="873" y="3503"/>
                </a:cubicBezTo>
                <a:cubicBezTo>
                  <a:pt x="1362" y="3503"/>
                  <a:pt x="1747" y="3109"/>
                  <a:pt x="1756" y="2630"/>
                </a:cubicBezTo>
                <a:lnTo>
                  <a:pt x="1756" y="874"/>
                </a:lnTo>
                <a:cubicBezTo>
                  <a:pt x="1756" y="395"/>
                  <a:pt x="1362" y="0"/>
                  <a:pt x="87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2"/>
          <p:cNvSpPr/>
          <p:nvPr/>
        </p:nvSpPr>
        <p:spPr>
          <a:xfrm>
            <a:off x="5579165" y="3977382"/>
            <a:ext cx="59916" cy="118825"/>
          </a:xfrm>
          <a:custGeom>
            <a:rect b="b" l="l" r="r" t="t"/>
            <a:pathLst>
              <a:path extrusionOk="0" h="3542" w="1786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20" y="3147"/>
                  <a:pt x="414" y="3541"/>
                  <a:pt x="893" y="3541"/>
                </a:cubicBezTo>
                <a:cubicBezTo>
                  <a:pt x="1382" y="3541"/>
                  <a:pt x="1767" y="3147"/>
                  <a:pt x="1767" y="2668"/>
                </a:cubicBezTo>
                <a:lnTo>
                  <a:pt x="1767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22"/>
          <p:cNvSpPr/>
          <p:nvPr/>
        </p:nvSpPr>
        <p:spPr>
          <a:xfrm>
            <a:off x="5403382" y="4156016"/>
            <a:ext cx="58641" cy="116611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4" y="1"/>
                  <a:pt x="19" y="376"/>
                  <a:pt x="0" y="846"/>
                </a:cubicBezTo>
                <a:lnTo>
                  <a:pt x="0" y="2593"/>
                </a:lnTo>
                <a:cubicBezTo>
                  <a:pt x="0" y="3081"/>
                  <a:pt x="395" y="3466"/>
                  <a:pt x="874" y="3476"/>
                </a:cubicBezTo>
                <a:cubicBezTo>
                  <a:pt x="1362" y="3476"/>
                  <a:pt x="1747" y="3081"/>
                  <a:pt x="1747" y="2593"/>
                </a:cubicBezTo>
                <a:lnTo>
                  <a:pt x="1747" y="846"/>
                </a:lnTo>
                <a:cubicBezTo>
                  <a:pt x="1738" y="376"/>
                  <a:pt x="1343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22"/>
          <p:cNvSpPr/>
          <p:nvPr/>
        </p:nvSpPr>
        <p:spPr>
          <a:xfrm>
            <a:off x="5579802" y="4156016"/>
            <a:ext cx="58641" cy="116611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76"/>
                  <a:pt x="874" y="3476"/>
                </a:cubicBezTo>
                <a:cubicBezTo>
                  <a:pt x="1363" y="3466"/>
                  <a:pt x="1748" y="3081"/>
                  <a:pt x="1748" y="2593"/>
                </a:cubicBezTo>
                <a:lnTo>
                  <a:pt x="1748" y="846"/>
                </a:lnTo>
                <a:cubicBezTo>
                  <a:pt x="1738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2"/>
          <p:cNvSpPr/>
          <p:nvPr/>
        </p:nvSpPr>
        <p:spPr>
          <a:xfrm>
            <a:off x="5403382" y="4332469"/>
            <a:ext cx="58943" cy="116578"/>
          </a:xfrm>
          <a:custGeom>
            <a:rect b="b" l="l" r="r" t="t"/>
            <a:pathLst>
              <a:path extrusionOk="0" h="3475" w="1757">
                <a:moveTo>
                  <a:pt x="874" y="0"/>
                </a:moveTo>
                <a:cubicBezTo>
                  <a:pt x="404" y="0"/>
                  <a:pt x="19" y="366"/>
                  <a:pt x="0" y="845"/>
                </a:cubicBezTo>
                <a:lnTo>
                  <a:pt x="0" y="2592"/>
                </a:lnTo>
                <a:cubicBezTo>
                  <a:pt x="0" y="3081"/>
                  <a:pt x="395" y="3475"/>
                  <a:pt x="874" y="3475"/>
                </a:cubicBezTo>
                <a:cubicBezTo>
                  <a:pt x="1362" y="3475"/>
                  <a:pt x="1757" y="3081"/>
                  <a:pt x="1747" y="2592"/>
                </a:cubicBezTo>
                <a:lnTo>
                  <a:pt x="1747" y="845"/>
                </a:lnTo>
                <a:cubicBezTo>
                  <a:pt x="1738" y="366"/>
                  <a:pt x="1343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22"/>
          <p:cNvSpPr/>
          <p:nvPr/>
        </p:nvSpPr>
        <p:spPr>
          <a:xfrm>
            <a:off x="5579802" y="4332469"/>
            <a:ext cx="58641" cy="116578"/>
          </a:xfrm>
          <a:custGeom>
            <a:rect b="b" l="l" r="r" t="t"/>
            <a:pathLst>
              <a:path extrusionOk="0" h="3475" w="1748">
                <a:moveTo>
                  <a:pt x="87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74" y="3475"/>
                </a:cubicBezTo>
                <a:cubicBezTo>
                  <a:pt x="1363" y="3475"/>
                  <a:pt x="1748" y="3081"/>
                  <a:pt x="1748" y="2592"/>
                </a:cubicBezTo>
                <a:lnTo>
                  <a:pt x="1748" y="845"/>
                </a:lnTo>
                <a:cubicBezTo>
                  <a:pt x="1738" y="366"/>
                  <a:pt x="1344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22"/>
          <p:cNvSpPr/>
          <p:nvPr/>
        </p:nvSpPr>
        <p:spPr>
          <a:xfrm>
            <a:off x="5462290" y="4537236"/>
            <a:ext cx="117550" cy="176493"/>
          </a:xfrm>
          <a:custGeom>
            <a:rect b="b" l="l" r="r" t="t"/>
            <a:pathLst>
              <a:path extrusionOk="0" h="5261" w="3504">
                <a:moveTo>
                  <a:pt x="874" y="1"/>
                </a:moveTo>
                <a:cubicBezTo>
                  <a:pt x="386" y="1"/>
                  <a:pt x="1" y="386"/>
                  <a:pt x="1" y="874"/>
                </a:cubicBezTo>
                <a:lnTo>
                  <a:pt x="1" y="5260"/>
                </a:lnTo>
                <a:lnTo>
                  <a:pt x="3504" y="5260"/>
                </a:lnTo>
                <a:lnTo>
                  <a:pt x="3504" y="874"/>
                </a:lnTo>
                <a:cubicBezTo>
                  <a:pt x="3504" y="386"/>
                  <a:pt x="3109" y="1"/>
                  <a:pt x="263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22"/>
          <p:cNvSpPr/>
          <p:nvPr/>
        </p:nvSpPr>
        <p:spPr>
          <a:xfrm>
            <a:off x="5481512" y="3566843"/>
            <a:ext cx="69041" cy="58909"/>
          </a:xfrm>
          <a:custGeom>
            <a:rect b="b" l="l" r="r" t="t"/>
            <a:pathLst>
              <a:path extrusionOk="0" h="1756" w="2058">
                <a:moveTo>
                  <a:pt x="1174" y="1"/>
                </a:moveTo>
                <a:cubicBezTo>
                  <a:pt x="395" y="1"/>
                  <a:pt x="0" y="949"/>
                  <a:pt x="555" y="1494"/>
                </a:cubicBezTo>
                <a:cubicBezTo>
                  <a:pt x="735" y="1674"/>
                  <a:pt x="957" y="1755"/>
                  <a:pt x="1174" y="1755"/>
                </a:cubicBezTo>
                <a:cubicBezTo>
                  <a:pt x="1625" y="1755"/>
                  <a:pt x="2057" y="1407"/>
                  <a:pt x="2057" y="874"/>
                </a:cubicBezTo>
                <a:cubicBezTo>
                  <a:pt x="2048" y="395"/>
                  <a:pt x="1663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22"/>
          <p:cNvSpPr/>
          <p:nvPr/>
        </p:nvSpPr>
        <p:spPr>
          <a:xfrm>
            <a:off x="3670160" y="3397562"/>
            <a:ext cx="534570" cy="322086"/>
          </a:xfrm>
          <a:custGeom>
            <a:rect b="b" l="l" r="r" t="t"/>
            <a:pathLst>
              <a:path extrusionOk="0" h="19839" w="32927">
                <a:moveTo>
                  <a:pt x="14907" y="1"/>
                </a:moveTo>
                <a:cubicBezTo>
                  <a:pt x="13428" y="1"/>
                  <a:pt x="11934" y="612"/>
                  <a:pt x="10492" y="2013"/>
                </a:cubicBezTo>
                <a:lnTo>
                  <a:pt x="726" y="13444"/>
                </a:lnTo>
                <a:cubicBezTo>
                  <a:pt x="1" y="14149"/>
                  <a:pt x="522" y="15346"/>
                  <a:pt x="1484" y="15346"/>
                </a:cubicBezTo>
                <a:cubicBezTo>
                  <a:pt x="1531" y="15346"/>
                  <a:pt x="1579" y="15343"/>
                  <a:pt x="1628" y="15337"/>
                </a:cubicBezTo>
                <a:lnTo>
                  <a:pt x="11158" y="14192"/>
                </a:lnTo>
                <a:cubicBezTo>
                  <a:pt x="11202" y="14187"/>
                  <a:pt x="11245" y="14185"/>
                  <a:pt x="11289" y="14185"/>
                </a:cubicBezTo>
                <a:cubicBezTo>
                  <a:pt x="11671" y="14185"/>
                  <a:pt x="12032" y="14383"/>
                  <a:pt x="12234" y="14716"/>
                </a:cubicBezTo>
                <a:lnTo>
                  <a:pt x="15042" y="19309"/>
                </a:lnTo>
                <a:cubicBezTo>
                  <a:pt x="15252" y="19654"/>
                  <a:pt x="15617" y="19838"/>
                  <a:pt x="15987" y="19838"/>
                </a:cubicBezTo>
                <a:cubicBezTo>
                  <a:pt x="16242" y="19838"/>
                  <a:pt x="16500" y="19751"/>
                  <a:pt x="16711" y="19568"/>
                </a:cubicBezTo>
                <a:lnTo>
                  <a:pt x="21668" y="15274"/>
                </a:lnTo>
                <a:cubicBezTo>
                  <a:pt x="21872" y="15097"/>
                  <a:pt x="22130" y="15003"/>
                  <a:pt x="22391" y="15003"/>
                </a:cubicBezTo>
                <a:cubicBezTo>
                  <a:pt x="22519" y="15003"/>
                  <a:pt x="22648" y="15026"/>
                  <a:pt x="22772" y="15071"/>
                </a:cubicBezTo>
                <a:lnTo>
                  <a:pt x="30404" y="17856"/>
                </a:lnTo>
                <a:cubicBezTo>
                  <a:pt x="30501" y="17891"/>
                  <a:pt x="30602" y="17908"/>
                  <a:pt x="30706" y="17908"/>
                </a:cubicBezTo>
                <a:cubicBezTo>
                  <a:pt x="31711" y="17908"/>
                  <a:pt x="32927" y="16363"/>
                  <a:pt x="32323" y="15565"/>
                </a:cubicBezTo>
                <a:lnTo>
                  <a:pt x="22286" y="4794"/>
                </a:lnTo>
                <a:cubicBezTo>
                  <a:pt x="20127" y="1937"/>
                  <a:pt x="17541" y="1"/>
                  <a:pt x="149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22"/>
          <p:cNvSpPr/>
          <p:nvPr/>
        </p:nvSpPr>
        <p:spPr>
          <a:xfrm>
            <a:off x="5031108" y="4820560"/>
            <a:ext cx="217906" cy="138890"/>
          </a:xfrm>
          <a:custGeom>
            <a:rect b="b" l="l" r="r" t="t"/>
            <a:pathLst>
              <a:path extrusionOk="0" h="8555" w="13422">
                <a:moveTo>
                  <a:pt x="7831" y="0"/>
                </a:moveTo>
                <a:cubicBezTo>
                  <a:pt x="7128" y="602"/>
                  <a:pt x="6306" y="1543"/>
                  <a:pt x="5948" y="1883"/>
                </a:cubicBezTo>
                <a:cubicBezTo>
                  <a:pt x="5045" y="2744"/>
                  <a:pt x="4148" y="3618"/>
                  <a:pt x="3312" y="4548"/>
                </a:cubicBezTo>
                <a:cubicBezTo>
                  <a:pt x="2144" y="5839"/>
                  <a:pt x="1048" y="7179"/>
                  <a:pt x="0" y="8555"/>
                </a:cubicBezTo>
                <a:lnTo>
                  <a:pt x="13421" y="8555"/>
                </a:lnTo>
                <a:cubicBezTo>
                  <a:pt x="11327" y="5856"/>
                  <a:pt x="9362" y="3073"/>
                  <a:pt x="7831" y="0"/>
                </a:cubicBezTo>
                <a:close/>
              </a:path>
            </a:pathLst>
          </a:custGeom>
          <a:solidFill>
            <a:srgbClr val="90B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22"/>
          <p:cNvSpPr/>
          <p:nvPr/>
        </p:nvSpPr>
        <p:spPr>
          <a:xfrm>
            <a:off x="2324733" y="4803968"/>
            <a:ext cx="4356565" cy="351991"/>
          </a:xfrm>
          <a:custGeom>
            <a:rect b="b" l="l" r="r" t="t"/>
            <a:pathLst>
              <a:path extrusionOk="0" h="21681" w="268344">
                <a:moveTo>
                  <a:pt x="15343" y="0"/>
                </a:moveTo>
                <a:cubicBezTo>
                  <a:pt x="6870" y="0"/>
                  <a:pt x="1" y="9707"/>
                  <a:pt x="1" y="21680"/>
                </a:cubicBezTo>
                <a:lnTo>
                  <a:pt x="268344" y="21680"/>
                </a:lnTo>
                <a:cubicBezTo>
                  <a:pt x="268344" y="9707"/>
                  <a:pt x="261473" y="0"/>
                  <a:pt x="253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22"/>
          <p:cNvSpPr/>
          <p:nvPr/>
        </p:nvSpPr>
        <p:spPr>
          <a:xfrm>
            <a:off x="3840124" y="3918511"/>
            <a:ext cx="351488" cy="1045550"/>
          </a:xfrm>
          <a:custGeom>
            <a:rect b="b" l="l" r="r" t="t"/>
            <a:pathLst>
              <a:path extrusionOk="0" h="64401" w="21650">
                <a:moveTo>
                  <a:pt x="1145" y="1"/>
                </a:moveTo>
                <a:cubicBezTo>
                  <a:pt x="513" y="1"/>
                  <a:pt x="0" y="513"/>
                  <a:pt x="0" y="1146"/>
                </a:cubicBezTo>
                <a:lnTo>
                  <a:pt x="0" y="64400"/>
                </a:lnTo>
                <a:lnTo>
                  <a:pt x="21648" y="64400"/>
                </a:lnTo>
                <a:lnTo>
                  <a:pt x="21650" y="1146"/>
                </a:lnTo>
                <a:cubicBezTo>
                  <a:pt x="21650" y="513"/>
                  <a:pt x="21137" y="1"/>
                  <a:pt x="20505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22"/>
          <p:cNvSpPr/>
          <p:nvPr/>
        </p:nvSpPr>
        <p:spPr>
          <a:xfrm>
            <a:off x="3878552" y="3965787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2"/>
          <p:cNvSpPr/>
          <p:nvPr/>
        </p:nvSpPr>
        <p:spPr>
          <a:xfrm>
            <a:off x="3171627" y="3714261"/>
            <a:ext cx="55276" cy="220978"/>
          </a:xfrm>
          <a:custGeom>
            <a:rect b="b" l="l" r="r" t="t"/>
            <a:pathLst>
              <a:path extrusionOk="0" h="6988" w="1748">
                <a:moveTo>
                  <a:pt x="874" y="0"/>
                </a:moveTo>
                <a:cubicBezTo>
                  <a:pt x="404" y="0"/>
                  <a:pt x="19" y="376"/>
                  <a:pt x="0" y="845"/>
                </a:cubicBezTo>
                <a:lnTo>
                  <a:pt x="0" y="6105"/>
                </a:lnTo>
                <a:cubicBezTo>
                  <a:pt x="0" y="6593"/>
                  <a:pt x="395" y="6988"/>
                  <a:pt x="874" y="6988"/>
                </a:cubicBezTo>
                <a:cubicBezTo>
                  <a:pt x="1362" y="6978"/>
                  <a:pt x="1747" y="6593"/>
                  <a:pt x="1747" y="6105"/>
                </a:cubicBezTo>
                <a:lnTo>
                  <a:pt x="1747" y="845"/>
                </a:lnTo>
                <a:cubicBezTo>
                  <a:pt x="1738" y="376"/>
                  <a:pt x="1343" y="0"/>
                  <a:pt x="8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2"/>
          <p:cNvSpPr/>
          <p:nvPr/>
        </p:nvSpPr>
        <p:spPr>
          <a:xfrm>
            <a:off x="3059363" y="3906121"/>
            <a:ext cx="279796" cy="139898"/>
          </a:xfrm>
          <a:custGeom>
            <a:rect b="b" l="l" r="r" t="t"/>
            <a:pathLst>
              <a:path extrusionOk="0" h="4424" w="8848">
                <a:moveTo>
                  <a:pt x="4424" y="0"/>
                </a:moveTo>
                <a:cubicBezTo>
                  <a:pt x="1982" y="0"/>
                  <a:pt x="0" y="1982"/>
                  <a:pt x="0" y="4424"/>
                </a:cubicBezTo>
                <a:lnTo>
                  <a:pt x="8847" y="4424"/>
                </a:lnTo>
                <a:cubicBezTo>
                  <a:pt x="8847" y="1982"/>
                  <a:pt x="6866" y="0"/>
                  <a:pt x="4424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2"/>
          <p:cNvSpPr/>
          <p:nvPr/>
        </p:nvSpPr>
        <p:spPr>
          <a:xfrm>
            <a:off x="3032926" y="4032331"/>
            <a:ext cx="333238" cy="942414"/>
          </a:xfrm>
          <a:custGeom>
            <a:rect b="b" l="l" r="r" t="t"/>
            <a:pathLst>
              <a:path extrusionOk="0" h="29802" w="10538">
                <a:moveTo>
                  <a:pt x="883" y="1"/>
                </a:moveTo>
                <a:cubicBezTo>
                  <a:pt x="395" y="1"/>
                  <a:pt x="0" y="386"/>
                  <a:pt x="0" y="874"/>
                </a:cubicBezTo>
                <a:lnTo>
                  <a:pt x="0" y="29801"/>
                </a:lnTo>
                <a:lnTo>
                  <a:pt x="9712" y="29801"/>
                </a:lnTo>
                <a:cubicBezTo>
                  <a:pt x="10172" y="29773"/>
                  <a:pt x="10538" y="29388"/>
                  <a:pt x="10519" y="28918"/>
                </a:cubicBezTo>
                <a:lnTo>
                  <a:pt x="10519" y="874"/>
                </a:lnTo>
                <a:cubicBezTo>
                  <a:pt x="10519" y="386"/>
                  <a:pt x="10125" y="1"/>
                  <a:pt x="96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2"/>
          <p:cNvSpPr/>
          <p:nvPr/>
        </p:nvSpPr>
        <p:spPr>
          <a:xfrm>
            <a:off x="3116064" y="4116387"/>
            <a:ext cx="55592" cy="109920"/>
          </a:xfrm>
          <a:custGeom>
            <a:rect b="b" l="l" r="r" t="t"/>
            <a:pathLst>
              <a:path extrusionOk="0" h="3476" w="1758">
                <a:moveTo>
                  <a:pt x="884" y="1"/>
                </a:moveTo>
                <a:cubicBezTo>
                  <a:pt x="405" y="1"/>
                  <a:pt x="20" y="367"/>
                  <a:pt x="1" y="846"/>
                </a:cubicBezTo>
                <a:lnTo>
                  <a:pt x="1" y="2602"/>
                </a:lnTo>
                <a:cubicBezTo>
                  <a:pt x="1" y="3081"/>
                  <a:pt x="395" y="3476"/>
                  <a:pt x="884" y="3476"/>
                </a:cubicBezTo>
                <a:cubicBezTo>
                  <a:pt x="1363" y="3476"/>
                  <a:pt x="1757" y="3081"/>
                  <a:pt x="1757" y="2602"/>
                </a:cubicBezTo>
                <a:lnTo>
                  <a:pt x="1757" y="846"/>
                </a:lnTo>
                <a:cubicBezTo>
                  <a:pt x="1738" y="367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22"/>
          <p:cNvSpPr/>
          <p:nvPr/>
        </p:nvSpPr>
        <p:spPr>
          <a:xfrm>
            <a:off x="5457001" y="4239675"/>
            <a:ext cx="439539" cy="719424"/>
          </a:xfrm>
          <a:custGeom>
            <a:rect b="b" l="l" r="r" t="t"/>
            <a:pathLst>
              <a:path extrusionOk="0" h="18409" w="13150">
                <a:moveTo>
                  <a:pt x="1" y="0"/>
                </a:moveTo>
                <a:lnTo>
                  <a:pt x="1" y="18408"/>
                </a:lnTo>
                <a:lnTo>
                  <a:pt x="12266" y="18408"/>
                </a:lnTo>
                <a:cubicBezTo>
                  <a:pt x="12755" y="18408"/>
                  <a:pt x="13149" y="18014"/>
                  <a:pt x="13149" y="17525"/>
                </a:cubicBezTo>
                <a:lnTo>
                  <a:pt x="13149" y="442"/>
                </a:lnTo>
                <a:lnTo>
                  <a:pt x="12745" y="0"/>
                </a:lnTo>
                <a:lnTo>
                  <a:pt x="2161" y="0"/>
                </a:lnTo>
                <a:lnTo>
                  <a:pt x="1757" y="442"/>
                </a:lnTo>
                <a:lnTo>
                  <a:pt x="175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22"/>
          <p:cNvSpPr/>
          <p:nvPr/>
        </p:nvSpPr>
        <p:spPr>
          <a:xfrm>
            <a:off x="5552576" y="4342425"/>
            <a:ext cx="102819" cy="68351"/>
          </a:xfrm>
          <a:custGeom>
            <a:rect b="b" l="l" r="r" t="t"/>
            <a:pathLst>
              <a:path extrusionOk="0" h="1749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38"/>
                  <a:pt x="2631" y="1344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22"/>
          <p:cNvSpPr/>
          <p:nvPr/>
        </p:nvSpPr>
        <p:spPr>
          <a:xfrm>
            <a:off x="5552576" y="4479323"/>
            <a:ext cx="102819" cy="68703"/>
          </a:xfrm>
          <a:custGeom>
            <a:rect b="b" l="l" r="r" t="t"/>
            <a:pathLst>
              <a:path extrusionOk="0" h="1758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6" y="1758"/>
                  <a:pt x="879" y="1758"/>
                </a:cubicBezTo>
                <a:cubicBezTo>
                  <a:pt x="890" y="1758"/>
                  <a:pt x="901" y="1758"/>
                  <a:pt x="912" y="1757"/>
                </a:cubicBezTo>
                <a:lnTo>
                  <a:pt x="1785" y="1757"/>
                </a:lnTo>
                <a:cubicBezTo>
                  <a:pt x="2255" y="1738"/>
                  <a:pt x="2631" y="1353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22"/>
          <p:cNvSpPr/>
          <p:nvPr/>
        </p:nvSpPr>
        <p:spPr>
          <a:xfrm>
            <a:off x="5553709" y="4616259"/>
            <a:ext cx="102780" cy="68664"/>
          </a:xfrm>
          <a:custGeom>
            <a:rect b="b" l="l" r="r" t="t"/>
            <a:pathLst>
              <a:path extrusionOk="0" h="1757" w="2630">
                <a:moveTo>
                  <a:pt x="883" y="0"/>
                </a:moveTo>
                <a:cubicBezTo>
                  <a:pt x="395" y="0"/>
                  <a:pt x="0" y="395"/>
                  <a:pt x="0" y="883"/>
                </a:cubicBezTo>
                <a:cubicBezTo>
                  <a:pt x="0" y="1362"/>
                  <a:pt x="395" y="1756"/>
                  <a:pt x="883" y="1756"/>
                </a:cubicBezTo>
                <a:lnTo>
                  <a:pt x="1756" y="1756"/>
                </a:lnTo>
                <a:cubicBezTo>
                  <a:pt x="2245" y="1756"/>
                  <a:pt x="2630" y="1362"/>
                  <a:pt x="2630" y="883"/>
                </a:cubicBezTo>
                <a:cubicBezTo>
                  <a:pt x="2630" y="395"/>
                  <a:pt x="2245" y="0"/>
                  <a:pt x="175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22"/>
          <p:cNvSpPr/>
          <p:nvPr/>
        </p:nvSpPr>
        <p:spPr>
          <a:xfrm>
            <a:off x="5552576" y="4753508"/>
            <a:ext cx="102819" cy="68351"/>
          </a:xfrm>
          <a:custGeom>
            <a:rect b="b" l="l" r="r" t="t"/>
            <a:pathLst>
              <a:path extrusionOk="0" h="1749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29"/>
                  <a:pt x="2631" y="1344"/>
                  <a:pt x="2631" y="874"/>
                </a:cubicBezTo>
                <a:cubicBezTo>
                  <a:pt x="2631" y="405"/>
                  <a:pt x="2255" y="1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22"/>
          <p:cNvSpPr/>
          <p:nvPr/>
        </p:nvSpPr>
        <p:spPr>
          <a:xfrm>
            <a:off x="5725114" y="4342699"/>
            <a:ext cx="70852" cy="68038"/>
          </a:xfrm>
          <a:custGeom>
            <a:rect b="b" l="l" r="r" t="t"/>
            <a:pathLst>
              <a:path extrusionOk="0" h="1741" w="1813">
                <a:moveTo>
                  <a:pt x="875" y="1"/>
                </a:moveTo>
                <a:cubicBezTo>
                  <a:pt x="651" y="1"/>
                  <a:pt x="428" y="83"/>
                  <a:pt x="254" y="247"/>
                </a:cubicBezTo>
                <a:cubicBezTo>
                  <a:pt x="169" y="332"/>
                  <a:pt x="113" y="426"/>
                  <a:pt x="66" y="539"/>
                </a:cubicBezTo>
                <a:cubicBezTo>
                  <a:pt x="28" y="642"/>
                  <a:pt x="0" y="755"/>
                  <a:pt x="0" y="867"/>
                </a:cubicBezTo>
                <a:cubicBezTo>
                  <a:pt x="0" y="1102"/>
                  <a:pt x="94" y="1327"/>
                  <a:pt x="254" y="1487"/>
                </a:cubicBezTo>
                <a:cubicBezTo>
                  <a:pt x="338" y="1572"/>
                  <a:pt x="432" y="1628"/>
                  <a:pt x="545" y="1675"/>
                </a:cubicBezTo>
                <a:cubicBezTo>
                  <a:pt x="648" y="1722"/>
                  <a:pt x="761" y="1741"/>
                  <a:pt x="874" y="1741"/>
                </a:cubicBezTo>
                <a:cubicBezTo>
                  <a:pt x="1108" y="1741"/>
                  <a:pt x="1334" y="1647"/>
                  <a:pt x="1503" y="1487"/>
                </a:cubicBezTo>
                <a:cubicBezTo>
                  <a:pt x="1578" y="1403"/>
                  <a:pt x="1634" y="1309"/>
                  <a:pt x="1681" y="1205"/>
                </a:cubicBezTo>
                <a:cubicBezTo>
                  <a:pt x="1813" y="877"/>
                  <a:pt x="1738" y="501"/>
                  <a:pt x="1503" y="247"/>
                </a:cubicBezTo>
                <a:cubicBezTo>
                  <a:pt x="1324" y="83"/>
                  <a:pt x="1099" y="1"/>
                  <a:pt x="87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22"/>
          <p:cNvSpPr/>
          <p:nvPr/>
        </p:nvSpPr>
        <p:spPr>
          <a:xfrm>
            <a:off x="5725114" y="4479245"/>
            <a:ext cx="68664" cy="68781"/>
          </a:xfrm>
          <a:custGeom>
            <a:rect b="b" l="l" r="r" t="t"/>
            <a:pathLst>
              <a:path extrusionOk="0" h="1760" w="1757">
                <a:moveTo>
                  <a:pt x="863" y="1"/>
                </a:moveTo>
                <a:cubicBezTo>
                  <a:pt x="516" y="1"/>
                  <a:pt x="193" y="213"/>
                  <a:pt x="66" y="548"/>
                </a:cubicBezTo>
                <a:cubicBezTo>
                  <a:pt x="28" y="651"/>
                  <a:pt x="0" y="764"/>
                  <a:pt x="0" y="876"/>
                </a:cubicBezTo>
                <a:cubicBezTo>
                  <a:pt x="0" y="942"/>
                  <a:pt x="10" y="999"/>
                  <a:pt x="19" y="1055"/>
                </a:cubicBezTo>
                <a:cubicBezTo>
                  <a:pt x="28" y="1111"/>
                  <a:pt x="47" y="1168"/>
                  <a:pt x="66" y="1215"/>
                </a:cubicBezTo>
                <a:cubicBezTo>
                  <a:pt x="85" y="1271"/>
                  <a:pt x="113" y="1318"/>
                  <a:pt x="150" y="1374"/>
                </a:cubicBezTo>
                <a:lnTo>
                  <a:pt x="254" y="1506"/>
                </a:lnTo>
                <a:cubicBezTo>
                  <a:pt x="423" y="1665"/>
                  <a:pt x="648" y="1750"/>
                  <a:pt x="874" y="1759"/>
                </a:cubicBezTo>
                <a:cubicBezTo>
                  <a:pt x="930" y="1759"/>
                  <a:pt x="996" y="1750"/>
                  <a:pt x="1052" y="1740"/>
                </a:cubicBezTo>
                <a:cubicBezTo>
                  <a:pt x="1108" y="1731"/>
                  <a:pt x="1155" y="1712"/>
                  <a:pt x="1212" y="1684"/>
                </a:cubicBezTo>
                <a:cubicBezTo>
                  <a:pt x="1268" y="1665"/>
                  <a:pt x="1315" y="1637"/>
                  <a:pt x="1371" y="1609"/>
                </a:cubicBezTo>
                <a:lnTo>
                  <a:pt x="1503" y="1506"/>
                </a:lnTo>
                <a:lnTo>
                  <a:pt x="1606" y="1374"/>
                </a:lnTo>
                <a:cubicBezTo>
                  <a:pt x="1634" y="1318"/>
                  <a:pt x="1663" y="1271"/>
                  <a:pt x="1681" y="1215"/>
                </a:cubicBezTo>
                <a:cubicBezTo>
                  <a:pt x="1710" y="1168"/>
                  <a:pt x="1728" y="1111"/>
                  <a:pt x="1738" y="1055"/>
                </a:cubicBezTo>
                <a:cubicBezTo>
                  <a:pt x="1747" y="999"/>
                  <a:pt x="1747" y="942"/>
                  <a:pt x="1756" y="876"/>
                </a:cubicBezTo>
                <a:cubicBezTo>
                  <a:pt x="1747" y="651"/>
                  <a:pt x="1663" y="426"/>
                  <a:pt x="1503" y="257"/>
                </a:cubicBezTo>
                <a:cubicBezTo>
                  <a:pt x="1456" y="219"/>
                  <a:pt x="1409" y="181"/>
                  <a:pt x="1371" y="153"/>
                </a:cubicBezTo>
                <a:cubicBezTo>
                  <a:pt x="1315" y="116"/>
                  <a:pt x="1268" y="97"/>
                  <a:pt x="1212" y="78"/>
                </a:cubicBezTo>
                <a:cubicBezTo>
                  <a:pt x="1155" y="50"/>
                  <a:pt x="1108" y="31"/>
                  <a:pt x="1052" y="22"/>
                </a:cubicBezTo>
                <a:cubicBezTo>
                  <a:pt x="989" y="7"/>
                  <a:pt x="926" y="1"/>
                  <a:pt x="8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2"/>
          <p:cNvSpPr/>
          <p:nvPr/>
        </p:nvSpPr>
        <p:spPr>
          <a:xfrm>
            <a:off x="5713351" y="4616298"/>
            <a:ext cx="92072" cy="68624"/>
          </a:xfrm>
          <a:custGeom>
            <a:rect b="b" l="l" r="r" t="t"/>
            <a:pathLst>
              <a:path extrusionOk="0" h="1756" w="2356">
                <a:moveTo>
                  <a:pt x="1176" y="1"/>
                </a:moveTo>
                <a:cubicBezTo>
                  <a:pt x="944" y="1"/>
                  <a:pt x="720" y="88"/>
                  <a:pt x="555" y="253"/>
                </a:cubicBezTo>
                <a:cubicBezTo>
                  <a:pt x="1" y="807"/>
                  <a:pt x="395" y="1755"/>
                  <a:pt x="1175" y="1755"/>
                </a:cubicBezTo>
                <a:cubicBezTo>
                  <a:pt x="1178" y="1755"/>
                  <a:pt x="1182" y="1756"/>
                  <a:pt x="1186" y="1756"/>
                </a:cubicBezTo>
                <a:cubicBezTo>
                  <a:pt x="1967" y="1756"/>
                  <a:pt x="2355" y="804"/>
                  <a:pt x="1804" y="262"/>
                </a:cubicBezTo>
                <a:cubicBezTo>
                  <a:pt x="1757" y="225"/>
                  <a:pt x="1710" y="187"/>
                  <a:pt x="1672" y="149"/>
                </a:cubicBezTo>
                <a:cubicBezTo>
                  <a:pt x="1616" y="121"/>
                  <a:pt x="1569" y="93"/>
                  <a:pt x="1513" y="74"/>
                </a:cubicBezTo>
                <a:cubicBezTo>
                  <a:pt x="1456" y="46"/>
                  <a:pt x="1409" y="27"/>
                  <a:pt x="1353" y="18"/>
                </a:cubicBezTo>
                <a:cubicBezTo>
                  <a:pt x="1294" y="7"/>
                  <a:pt x="1235" y="1"/>
                  <a:pt x="117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2"/>
          <p:cNvSpPr/>
          <p:nvPr/>
        </p:nvSpPr>
        <p:spPr>
          <a:xfrm>
            <a:off x="5712609" y="4753742"/>
            <a:ext cx="93831" cy="68077"/>
          </a:xfrm>
          <a:custGeom>
            <a:rect b="b" l="l" r="r" t="t"/>
            <a:pathLst>
              <a:path extrusionOk="0" h="1742" w="2401">
                <a:moveTo>
                  <a:pt x="1214" y="1"/>
                </a:moveTo>
                <a:cubicBezTo>
                  <a:pt x="1105" y="1"/>
                  <a:pt x="991" y="22"/>
                  <a:pt x="874" y="70"/>
                </a:cubicBezTo>
                <a:cubicBezTo>
                  <a:pt x="1" y="436"/>
                  <a:pt x="245" y="1732"/>
                  <a:pt x="1194" y="1742"/>
                </a:cubicBezTo>
                <a:cubicBezTo>
                  <a:pt x="1428" y="1742"/>
                  <a:pt x="1654" y="1648"/>
                  <a:pt x="1823" y="1488"/>
                </a:cubicBezTo>
                <a:cubicBezTo>
                  <a:pt x="2401" y="910"/>
                  <a:pt x="1921" y="1"/>
                  <a:pt x="121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2"/>
          <p:cNvSpPr/>
          <p:nvPr/>
        </p:nvSpPr>
        <p:spPr>
          <a:xfrm>
            <a:off x="5451281" y="4120021"/>
            <a:ext cx="445278" cy="136936"/>
          </a:xfrm>
          <a:custGeom>
            <a:rect b="b" l="l" r="r" t="t"/>
            <a:pathLst>
              <a:path extrusionOk="0" h="3504" w="11394">
                <a:moveTo>
                  <a:pt x="3927" y="0"/>
                </a:moveTo>
                <a:cubicBezTo>
                  <a:pt x="3495" y="0"/>
                  <a:pt x="3081" y="179"/>
                  <a:pt x="2781" y="498"/>
                </a:cubicBezTo>
                <a:lnTo>
                  <a:pt x="405" y="3062"/>
                </a:lnTo>
                <a:lnTo>
                  <a:pt x="1" y="3504"/>
                </a:lnTo>
                <a:lnTo>
                  <a:pt x="11393" y="3504"/>
                </a:lnTo>
                <a:lnTo>
                  <a:pt x="10989" y="3062"/>
                </a:lnTo>
                <a:lnTo>
                  <a:pt x="8613" y="517"/>
                </a:lnTo>
                <a:cubicBezTo>
                  <a:pt x="8322" y="188"/>
                  <a:pt x="7899" y="0"/>
                  <a:pt x="7458" y="0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2"/>
          <p:cNvSpPr/>
          <p:nvPr/>
        </p:nvSpPr>
        <p:spPr>
          <a:xfrm>
            <a:off x="3226874" y="4116387"/>
            <a:ext cx="55561" cy="109920"/>
          </a:xfrm>
          <a:custGeom>
            <a:rect b="b" l="l" r="r" t="t"/>
            <a:pathLst>
              <a:path extrusionOk="0" h="3476" w="1757">
                <a:moveTo>
                  <a:pt x="883" y="1"/>
                </a:moveTo>
                <a:cubicBezTo>
                  <a:pt x="413" y="1"/>
                  <a:pt x="19" y="367"/>
                  <a:pt x="10" y="846"/>
                </a:cubicBezTo>
                <a:lnTo>
                  <a:pt x="10" y="2602"/>
                </a:lnTo>
                <a:cubicBezTo>
                  <a:pt x="0" y="3081"/>
                  <a:pt x="395" y="3476"/>
                  <a:pt x="883" y="3476"/>
                </a:cubicBezTo>
                <a:cubicBezTo>
                  <a:pt x="1362" y="3476"/>
                  <a:pt x="1756" y="3081"/>
                  <a:pt x="1756" y="2602"/>
                </a:cubicBezTo>
                <a:lnTo>
                  <a:pt x="1756" y="846"/>
                </a:lnTo>
                <a:cubicBezTo>
                  <a:pt x="1738" y="367"/>
                  <a:pt x="1353" y="1"/>
                  <a:pt x="88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2"/>
          <p:cNvSpPr/>
          <p:nvPr/>
        </p:nvSpPr>
        <p:spPr>
          <a:xfrm>
            <a:off x="3115495" y="4280639"/>
            <a:ext cx="56762" cy="112007"/>
          </a:xfrm>
          <a:custGeom>
            <a:rect b="b" l="l" r="r" t="t"/>
            <a:pathLst>
              <a:path extrusionOk="0" h="3542" w="1795">
                <a:moveTo>
                  <a:pt x="902" y="0"/>
                </a:moveTo>
                <a:cubicBezTo>
                  <a:pt x="404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68"/>
                </a:cubicBezTo>
                <a:lnTo>
                  <a:pt x="1775" y="911"/>
                </a:lnTo>
                <a:cubicBezTo>
                  <a:pt x="1794" y="414"/>
                  <a:pt x="1390" y="0"/>
                  <a:pt x="90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22"/>
          <p:cNvSpPr/>
          <p:nvPr/>
        </p:nvSpPr>
        <p:spPr>
          <a:xfrm>
            <a:off x="3226557" y="4280639"/>
            <a:ext cx="56478" cy="112007"/>
          </a:xfrm>
          <a:custGeom>
            <a:rect b="b" l="l" r="r" t="t"/>
            <a:pathLst>
              <a:path extrusionOk="0" h="3542" w="1786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22"/>
          <p:cNvSpPr/>
          <p:nvPr/>
        </p:nvSpPr>
        <p:spPr>
          <a:xfrm>
            <a:off x="3116064" y="4449035"/>
            <a:ext cx="55592" cy="109920"/>
          </a:xfrm>
          <a:custGeom>
            <a:rect b="b" l="l" r="r" t="t"/>
            <a:pathLst>
              <a:path extrusionOk="0" h="3476" w="1758">
                <a:moveTo>
                  <a:pt x="88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66"/>
                  <a:pt x="884" y="3476"/>
                </a:cubicBezTo>
                <a:cubicBezTo>
                  <a:pt x="1363" y="3476"/>
                  <a:pt x="1757" y="3081"/>
                  <a:pt x="1757" y="2593"/>
                </a:cubicBezTo>
                <a:lnTo>
                  <a:pt x="1757" y="846"/>
                </a:lnTo>
                <a:cubicBezTo>
                  <a:pt x="1738" y="376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2"/>
          <p:cNvSpPr/>
          <p:nvPr/>
        </p:nvSpPr>
        <p:spPr>
          <a:xfrm>
            <a:off x="3227158" y="4449035"/>
            <a:ext cx="55276" cy="109920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4" y="1"/>
                  <a:pt x="10" y="376"/>
                  <a:pt x="1" y="846"/>
                </a:cubicBezTo>
                <a:lnTo>
                  <a:pt x="1" y="2593"/>
                </a:lnTo>
                <a:cubicBezTo>
                  <a:pt x="1" y="3081"/>
                  <a:pt x="386" y="3476"/>
                  <a:pt x="874" y="3476"/>
                </a:cubicBezTo>
                <a:cubicBezTo>
                  <a:pt x="1353" y="3466"/>
                  <a:pt x="1747" y="3081"/>
                  <a:pt x="1747" y="2593"/>
                </a:cubicBezTo>
                <a:lnTo>
                  <a:pt x="1747" y="846"/>
                </a:lnTo>
                <a:cubicBezTo>
                  <a:pt x="1729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22"/>
          <p:cNvSpPr/>
          <p:nvPr/>
        </p:nvSpPr>
        <p:spPr>
          <a:xfrm>
            <a:off x="3116064" y="4615375"/>
            <a:ext cx="55592" cy="109888"/>
          </a:xfrm>
          <a:custGeom>
            <a:rect b="b" l="l" r="r" t="t"/>
            <a:pathLst>
              <a:path extrusionOk="0" h="3475" w="1758">
                <a:moveTo>
                  <a:pt x="88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84" y="3475"/>
                </a:cubicBezTo>
                <a:cubicBezTo>
                  <a:pt x="1363" y="3475"/>
                  <a:pt x="1757" y="3081"/>
                  <a:pt x="1757" y="2592"/>
                </a:cubicBezTo>
                <a:lnTo>
                  <a:pt x="1757" y="845"/>
                </a:lnTo>
                <a:cubicBezTo>
                  <a:pt x="1738" y="366"/>
                  <a:pt x="1353" y="0"/>
                  <a:pt x="88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22"/>
          <p:cNvSpPr/>
          <p:nvPr/>
        </p:nvSpPr>
        <p:spPr>
          <a:xfrm>
            <a:off x="3226874" y="4615375"/>
            <a:ext cx="55561" cy="109888"/>
          </a:xfrm>
          <a:custGeom>
            <a:rect b="b" l="l" r="r" t="t"/>
            <a:pathLst>
              <a:path extrusionOk="0" h="3475" w="1757">
                <a:moveTo>
                  <a:pt x="883" y="0"/>
                </a:moveTo>
                <a:cubicBezTo>
                  <a:pt x="413" y="0"/>
                  <a:pt x="19" y="366"/>
                  <a:pt x="10" y="845"/>
                </a:cubicBezTo>
                <a:lnTo>
                  <a:pt x="10" y="2592"/>
                </a:lnTo>
                <a:cubicBezTo>
                  <a:pt x="0" y="3081"/>
                  <a:pt x="395" y="3475"/>
                  <a:pt x="883" y="3475"/>
                </a:cubicBezTo>
                <a:cubicBezTo>
                  <a:pt x="1362" y="3475"/>
                  <a:pt x="1756" y="3081"/>
                  <a:pt x="1756" y="2592"/>
                </a:cubicBezTo>
                <a:lnTo>
                  <a:pt x="1756" y="845"/>
                </a:lnTo>
                <a:cubicBezTo>
                  <a:pt x="1738" y="366"/>
                  <a:pt x="1353" y="0"/>
                  <a:pt x="88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2"/>
          <p:cNvSpPr/>
          <p:nvPr/>
        </p:nvSpPr>
        <p:spPr>
          <a:xfrm>
            <a:off x="3115495" y="4779596"/>
            <a:ext cx="56762" cy="112007"/>
          </a:xfrm>
          <a:custGeom>
            <a:rect b="b" l="l" r="r" t="t"/>
            <a:pathLst>
              <a:path extrusionOk="0" h="3542" w="1795">
                <a:moveTo>
                  <a:pt x="902" y="1"/>
                </a:moveTo>
                <a:cubicBezTo>
                  <a:pt x="404" y="1"/>
                  <a:pt x="0" y="414"/>
                  <a:pt x="19" y="912"/>
                </a:cubicBezTo>
                <a:lnTo>
                  <a:pt x="19" y="2659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59"/>
                </a:cubicBezTo>
                <a:lnTo>
                  <a:pt x="1775" y="912"/>
                </a:lnTo>
                <a:cubicBezTo>
                  <a:pt x="1794" y="414"/>
                  <a:pt x="1390" y="1"/>
                  <a:pt x="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2"/>
          <p:cNvSpPr/>
          <p:nvPr/>
        </p:nvSpPr>
        <p:spPr>
          <a:xfrm>
            <a:off x="3226557" y="4779596"/>
            <a:ext cx="56478" cy="112007"/>
          </a:xfrm>
          <a:custGeom>
            <a:rect b="b" l="l" r="r" t="t"/>
            <a:pathLst>
              <a:path extrusionOk="0" h="3542" w="1786">
                <a:moveTo>
                  <a:pt x="893" y="1"/>
                </a:moveTo>
                <a:cubicBezTo>
                  <a:pt x="395" y="1"/>
                  <a:pt x="1" y="414"/>
                  <a:pt x="20" y="912"/>
                </a:cubicBezTo>
                <a:lnTo>
                  <a:pt x="20" y="2659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59"/>
                </a:cubicBezTo>
                <a:lnTo>
                  <a:pt x="1766" y="912"/>
                </a:lnTo>
                <a:cubicBezTo>
                  <a:pt x="1785" y="414"/>
                  <a:pt x="1391" y="1"/>
                  <a:pt x="89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22"/>
          <p:cNvSpPr/>
          <p:nvPr/>
        </p:nvSpPr>
        <p:spPr>
          <a:xfrm>
            <a:off x="3985947" y="3965787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3"/>
                  <a:pt x="1843" y="3683"/>
                </a:cubicBez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22"/>
          <p:cNvSpPr/>
          <p:nvPr/>
        </p:nvSpPr>
        <p:spPr>
          <a:xfrm>
            <a:off x="4093390" y="3965787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22"/>
          <p:cNvSpPr/>
          <p:nvPr/>
        </p:nvSpPr>
        <p:spPr>
          <a:xfrm>
            <a:off x="3878552" y="4064058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22"/>
          <p:cNvSpPr/>
          <p:nvPr/>
        </p:nvSpPr>
        <p:spPr>
          <a:xfrm>
            <a:off x="3985947" y="4064058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22"/>
          <p:cNvSpPr/>
          <p:nvPr/>
        </p:nvSpPr>
        <p:spPr>
          <a:xfrm>
            <a:off x="4093390" y="4064058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22"/>
          <p:cNvSpPr/>
          <p:nvPr/>
        </p:nvSpPr>
        <p:spPr>
          <a:xfrm>
            <a:off x="3878552" y="4162312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3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3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22"/>
          <p:cNvSpPr/>
          <p:nvPr/>
        </p:nvSpPr>
        <p:spPr>
          <a:xfrm>
            <a:off x="3985947" y="4162312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3"/>
                  <a:pt x="823" y="3685"/>
                  <a:pt x="1843" y="3685"/>
                </a:cubicBezTo>
                <a:cubicBezTo>
                  <a:pt x="2863" y="3685"/>
                  <a:pt x="3684" y="2863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22"/>
          <p:cNvSpPr/>
          <p:nvPr/>
        </p:nvSpPr>
        <p:spPr>
          <a:xfrm>
            <a:off x="4093390" y="4162312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3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3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2"/>
          <p:cNvSpPr/>
          <p:nvPr/>
        </p:nvSpPr>
        <p:spPr>
          <a:xfrm>
            <a:off x="3878552" y="4260583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2"/>
          <p:cNvSpPr/>
          <p:nvPr/>
        </p:nvSpPr>
        <p:spPr>
          <a:xfrm>
            <a:off x="3985947" y="4260583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22"/>
          <p:cNvSpPr/>
          <p:nvPr/>
        </p:nvSpPr>
        <p:spPr>
          <a:xfrm>
            <a:off x="4093390" y="4260583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22"/>
          <p:cNvSpPr/>
          <p:nvPr/>
        </p:nvSpPr>
        <p:spPr>
          <a:xfrm>
            <a:off x="3878552" y="4358837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1" y="1"/>
                  <a:pt x="1" y="823"/>
                  <a:pt x="1" y="1843"/>
                </a:cubicBezTo>
                <a:cubicBezTo>
                  <a:pt x="1" y="2865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5"/>
                  <a:pt x="3683" y="1843"/>
                </a:cubicBez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22"/>
          <p:cNvSpPr/>
          <p:nvPr/>
        </p:nvSpPr>
        <p:spPr>
          <a:xfrm>
            <a:off x="3985947" y="4358837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cubicBezTo>
                  <a:pt x="1" y="2865"/>
                  <a:pt x="823" y="3685"/>
                  <a:pt x="1843" y="3685"/>
                </a:cubicBezTo>
                <a:cubicBezTo>
                  <a:pt x="2863" y="3685"/>
                  <a:pt x="3684" y="2865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22"/>
          <p:cNvSpPr/>
          <p:nvPr/>
        </p:nvSpPr>
        <p:spPr>
          <a:xfrm>
            <a:off x="4093390" y="4358837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5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5"/>
                  <a:pt x="3683" y="1843"/>
                </a:cubicBezTo>
                <a:cubicBezTo>
                  <a:pt x="3683" y="823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22"/>
          <p:cNvSpPr/>
          <p:nvPr/>
        </p:nvSpPr>
        <p:spPr>
          <a:xfrm>
            <a:off x="3878552" y="4457123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1" y="0"/>
                  <a:pt x="1" y="821"/>
                  <a:pt x="1" y="1843"/>
                </a:cubicBezTo>
                <a:cubicBezTo>
                  <a:pt x="1" y="2862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2"/>
                  <a:pt x="3683" y="1843"/>
                </a:cubicBez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2"/>
          <p:cNvSpPr/>
          <p:nvPr/>
        </p:nvSpPr>
        <p:spPr>
          <a:xfrm>
            <a:off x="3985947" y="4457123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cubicBezTo>
                  <a:pt x="1" y="2862"/>
                  <a:pt x="823" y="3685"/>
                  <a:pt x="1843" y="3685"/>
                </a:cubicBezTo>
                <a:cubicBezTo>
                  <a:pt x="2863" y="3685"/>
                  <a:pt x="3684" y="2862"/>
                  <a:pt x="3684" y="1843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22"/>
          <p:cNvSpPr/>
          <p:nvPr/>
        </p:nvSpPr>
        <p:spPr>
          <a:xfrm>
            <a:off x="4093390" y="4457123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1"/>
                  <a:pt x="0" y="1843"/>
                </a:cubicBezTo>
                <a:cubicBezTo>
                  <a:pt x="0" y="2862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2"/>
                  <a:pt x="3683" y="1843"/>
                </a:cubicBez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22"/>
          <p:cNvSpPr/>
          <p:nvPr/>
        </p:nvSpPr>
        <p:spPr>
          <a:xfrm>
            <a:off x="3878552" y="4555394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22"/>
          <p:cNvSpPr/>
          <p:nvPr/>
        </p:nvSpPr>
        <p:spPr>
          <a:xfrm>
            <a:off x="3985947" y="4555394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22"/>
          <p:cNvSpPr/>
          <p:nvPr/>
        </p:nvSpPr>
        <p:spPr>
          <a:xfrm>
            <a:off x="4093390" y="4555394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22"/>
          <p:cNvSpPr/>
          <p:nvPr/>
        </p:nvSpPr>
        <p:spPr>
          <a:xfrm>
            <a:off x="3878552" y="4653648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4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4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22"/>
          <p:cNvSpPr/>
          <p:nvPr/>
        </p:nvSpPr>
        <p:spPr>
          <a:xfrm>
            <a:off x="3985947" y="4653648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22"/>
          <p:cNvSpPr/>
          <p:nvPr/>
        </p:nvSpPr>
        <p:spPr>
          <a:xfrm>
            <a:off x="4093390" y="4653648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4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22"/>
          <p:cNvSpPr/>
          <p:nvPr/>
        </p:nvSpPr>
        <p:spPr>
          <a:xfrm>
            <a:off x="3878552" y="4751919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1" y="1"/>
                  <a:pt x="1" y="822"/>
                  <a:pt x="1" y="1843"/>
                </a:cubicBezTo>
                <a:cubicBezTo>
                  <a:pt x="1" y="2863"/>
                  <a:pt x="821" y="3686"/>
                  <a:pt x="1841" y="3686"/>
                </a:cubicBezTo>
                <a:lnTo>
                  <a:pt x="1843" y="3686"/>
                </a:lnTo>
                <a:cubicBezTo>
                  <a:pt x="2863" y="3686"/>
                  <a:pt x="3683" y="2863"/>
                  <a:pt x="3683" y="1843"/>
                </a:cubicBez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22"/>
          <p:cNvSpPr/>
          <p:nvPr/>
        </p:nvSpPr>
        <p:spPr>
          <a:xfrm>
            <a:off x="3985947" y="4751919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3" y="1"/>
                  <a:pt x="1" y="822"/>
                  <a:pt x="1" y="1843"/>
                </a:cubicBezTo>
                <a:cubicBezTo>
                  <a:pt x="1" y="2863"/>
                  <a:pt x="823" y="3686"/>
                  <a:pt x="1843" y="3686"/>
                </a:cubicBezTo>
                <a:cubicBezTo>
                  <a:pt x="2863" y="3686"/>
                  <a:pt x="3684" y="2863"/>
                  <a:pt x="3684" y="1843"/>
                </a:cubicBez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22"/>
          <p:cNvSpPr/>
          <p:nvPr/>
        </p:nvSpPr>
        <p:spPr>
          <a:xfrm>
            <a:off x="4093390" y="4751919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2"/>
                  <a:pt x="0" y="1843"/>
                </a:cubicBezTo>
                <a:cubicBezTo>
                  <a:pt x="0" y="2863"/>
                  <a:pt x="821" y="3686"/>
                  <a:pt x="1841" y="3686"/>
                </a:cubicBezTo>
                <a:lnTo>
                  <a:pt x="1842" y="3686"/>
                </a:lnTo>
                <a:cubicBezTo>
                  <a:pt x="2862" y="3686"/>
                  <a:pt x="3683" y="2863"/>
                  <a:pt x="3683" y="1843"/>
                </a:cubicBez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2"/>
          <p:cNvSpPr/>
          <p:nvPr/>
        </p:nvSpPr>
        <p:spPr>
          <a:xfrm>
            <a:off x="3878552" y="4850205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2"/>
          <p:cNvSpPr/>
          <p:nvPr/>
        </p:nvSpPr>
        <p:spPr>
          <a:xfrm>
            <a:off x="3985947" y="4850205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3"/>
                  <a:pt x="1843" y="3683"/>
                </a:cubicBez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22"/>
          <p:cNvSpPr/>
          <p:nvPr/>
        </p:nvSpPr>
        <p:spPr>
          <a:xfrm>
            <a:off x="4093390" y="4850205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2"/>
          <p:cNvSpPr/>
          <p:nvPr/>
        </p:nvSpPr>
        <p:spPr>
          <a:xfrm>
            <a:off x="3878552" y="4648015"/>
            <a:ext cx="59810" cy="59842"/>
          </a:xfrm>
          <a:custGeom>
            <a:rect b="b" l="l" r="r" t="t"/>
            <a:pathLst>
              <a:path extrusionOk="0" h="3686" w="3684">
                <a:moveTo>
                  <a:pt x="1" y="0"/>
                </a:moveTo>
                <a:lnTo>
                  <a:pt x="1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2"/>
          <p:cNvSpPr/>
          <p:nvPr/>
        </p:nvSpPr>
        <p:spPr>
          <a:xfrm>
            <a:off x="3985947" y="4648015"/>
            <a:ext cx="59810" cy="59842"/>
          </a:xfrm>
          <a:custGeom>
            <a:rect b="b" l="l" r="r" t="t"/>
            <a:pathLst>
              <a:path extrusionOk="0" h="3686" w="3684">
                <a:moveTo>
                  <a:pt x="1" y="0"/>
                </a:moveTo>
                <a:lnTo>
                  <a:pt x="1" y="3685"/>
                </a:lnTo>
                <a:lnTo>
                  <a:pt x="3684" y="3685"/>
                </a:lnTo>
                <a:lnTo>
                  <a:pt x="36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22"/>
          <p:cNvSpPr/>
          <p:nvPr/>
        </p:nvSpPr>
        <p:spPr>
          <a:xfrm>
            <a:off x="4093390" y="4648015"/>
            <a:ext cx="59794" cy="59842"/>
          </a:xfrm>
          <a:custGeom>
            <a:rect b="b" l="l" r="r" t="t"/>
            <a:pathLst>
              <a:path extrusionOk="0" h="3686" w="3683">
                <a:moveTo>
                  <a:pt x="0" y="0"/>
                </a:moveTo>
                <a:lnTo>
                  <a:pt x="0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22"/>
          <p:cNvSpPr/>
          <p:nvPr/>
        </p:nvSpPr>
        <p:spPr>
          <a:xfrm>
            <a:off x="3878552" y="3859464"/>
            <a:ext cx="274631" cy="59063"/>
          </a:xfrm>
          <a:custGeom>
            <a:rect b="b" l="l" r="r" t="t"/>
            <a:pathLst>
              <a:path extrusionOk="0" h="3638" w="16916">
                <a:moveTo>
                  <a:pt x="3638" y="1"/>
                </a:moveTo>
                <a:cubicBezTo>
                  <a:pt x="1628" y="1"/>
                  <a:pt x="1" y="1628"/>
                  <a:pt x="1" y="3638"/>
                </a:cubicBezTo>
                <a:lnTo>
                  <a:pt x="16916" y="3638"/>
                </a:lnTo>
                <a:cubicBezTo>
                  <a:pt x="16916" y="1628"/>
                  <a:pt x="15288" y="1"/>
                  <a:pt x="13279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22"/>
          <p:cNvSpPr/>
          <p:nvPr/>
        </p:nvSpPr>
        <p:spPr>
          <a:xfrm>
            <a:off x="4604371" y="3801229"/>
            <a:ext cx="351455" cy="1162832"/>
          </a:xfrm>
          <a:custGeom>
            <a:rect b="b" l="l" r="r" t="t"/>
            <a:pathLst>
              <a:path extrusionOk="0" h="71625" w="21648">
                <a:moveTo>
                  <a:pt x="2448" y="0"/>
                </a:moveTo>
                <a:cubicBezTo>
                  <a:pt x="1096" y="0"/>
                  <a:pt x="0" y="1097"/>
                  <a:pt x="0" y="2450"/>
                </a:cubicBezTo>
                <a:lnTo>
                  <a:pt x="0" y="71624"/>
                </a:lnTo>
                <a:lnTo>
                  <a:pt x="21648" y="71624"/>
                </a:lnTo>
                <a:lnTo>
                  <a:pt x="21648" y="2450"/>
                </a:lnTo>
                <a:cubicBezTo>
                  <a:pt x="21648" y="1097"/>
                  <a:pt x="20551" y="0"/>
                  <a:pt x="19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22"/>
          <p:cNvSpPr/>
          <p:nvPr/>
        </p:nvSpPr>
        <p:spPr>
          <a:xfrm>
            <a:off x="4642766" y="3848490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1" y="0"/>
                  <a:pt x="0" y="821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22"/>
          <p:cNvSpPr/>
          <p:nvPr/>
        </p:nvSpPr>
        <p:spPr>
          <a:xfrm>
            <a:off x="4750161" y="384849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22"/>
          <p:cNvSpPr/>
          <p:nvPr/>
        </p:nvSpPr>
        <p:spPr>
          <a:xfrm>
            <a:off x="4857588" y="384849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2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2"/>
          <p:cNvSpPr/>
          <p:nvPr/>
        </p:nvSpPr>
        <p:spPr>
          <a:xfrm>
            <a:off x="4642766" y="3941305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2"/>
          <p:cNvSpPr/>
          <p:nvPr/>
        </p:nvSpPr>
        <p:spPr>
          <a:xfrm>
            <a:off x="4750161" y="394130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2"/>
          <p:cNvSpPr/>
          <p:nvPr/>
        </p:nvSpPr>
        <p:spPr>
          <a:xfrm>
            <a:off x="4857588" y="394130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2"/>
          <p:cNvSpPr/>
          <p:nvPr/>
        </p:nvSpPr>
        <p:spPr>
          <a:xfrm>
            <a:off x="4642766" y="4034088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5"/>
                  <a:pt x="821" y="3685"/>
                  <a:pt x="1843" y="3685"/>
                </a:cubicBezTo>
                <a:cubicBezTo>
                  <a:pt x="2863" y="3685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22"/>
          <p:cNvSpPr/>
          <p:nvPr/>
        </p:nvSpPr>
        <p:spPr>
          <a:xfrm>
            <a:off x="4750161" y="4034088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3" y="3685"/>
                  <a:pt x="1843" y="3685"/>
                </a:cubicBezTo>
                <a:cubicBezTo>
                  <a:pt x="2865" y="3685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2"/>
          <p:cNvSpPr/>
          <p:nvPr/>
        </p:nvSpPr>
        <p:spPr>
          <a:xfrm>
            <a:off x="4857588" y="4034088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2" y="3685"/>
                  <a:pt x="1843" y="3685"/>
                </a:cubicBezTo>
                <a:cubicBezTo>
                  <a:pt x="2863" y="3685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22"/>
          <p:cNvSpPr/>
          <p:nvPr/>
        </p:nvSpPr>
        <p:spPr>
          <a:xfrm>
            <a:off x="4642766" y="4126904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4"/>
                  <a:pt x="0" y="1843"/>
                </a:cubicBezTo>
                <a:lnTo>
                  <a:pt x="0" y="1845"/>
                </a:lnTo>
                <a:cubicBezTo>
                  <a:pt x="0" y="2865"/>
                  <a:pt x="821" y="3686"/>
                  <a:pt x="1843" y="3686"/>
                </a:cubicBezTo>
                <a:cubicBezTo>
                  <a:pt x="2863" y="3686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22"/>
          <p:cNvSpPr/>
          <p:nvPr/>
        </p:nvSpPr>
        <p:spPr>
          <a:xfrm>
            <a:off x="4750161" y="412690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3" y="3686"/>
                  <a:pt x="1843" y="3686"/>
                </a:cubicBezTo>
                <a:cubicBezTo>
                  <a:pt x="2865" y="3686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4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22"/>
          <p:cNvSpPr/>
          <p:nvPr/>
        </p:nvSpPr>
        <p:spPr>
          <a:xfrm>
            <a:off x="4857588" y="412690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2" y="3686"/>
                  <a:pt x="1843" y="3686"/>
                </a:cubicBezTo>
                <a:cubicBezTo>
                  <a:pt x="2863" y="3686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22"/>
          <p:cNvSpPr/>
          <p:nvPr/>
        </p:nvSpPr>
        <p:spPr>
          <a:xfrm>
            <a:off x="4642766" y="4219735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22"/>
          <p:cNvSpPr/>
          <p:nvPr/>
        </p:nvSpPr>
        <p:spPr>
          <a:xfrm>
            <a:off x="3944815" y="4041228"/>
            <a:ext cx="212267" cy="182057"/>
          </a:xfrm>
          <a:custGeom>
            <a:rect b="b" l="l" r="r" t="t"/>
            <a:pathLst>
              <a:path extrusionOk="0" h="5261" w="6134">
                <a:moveTo>
                  <a:pt x="874" y="1"/>
                </a:moveTo>
                <a:cubicBezTo>
                  <a:pt x="395" y="1"/>
                  <a:pt x="0" y="395"/>
                  <a:pt x="0" y="883"/>
                </a:cubicBezTo>
                <a:lnTo>
                  <a:pt x="0" y="5260"/>
                </a:lnTo>
                <a:lnTo>
                  <a:pt x="6133" y="5260"/>
                </a:lnTo>
                <a:lnTo>
                  <a:pt x="6133" y="883"/>
                </a:lnTo>
                <a:cubicBezTo>
                  <a:pt x="6133" y="395"/>
                  <a:pt x="5739" y="1"/>
                  <a:pt x="52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22"/>
          <p:cNvSpPr/>
          <p:nvPr/>
        </p:nvSpPr>
        <p:spPr>
          <a:xfrm>
            <a:off x="3823252" y="4162790"/>
            <a:ext cx="576589" cy="849276"/>
          </a:xfrm>
          <a:custGeom>
            <a:rect b="b" l="l" r="r" t="t"/>
            <a:pathLst>
              <a:path extrusionOk="0" h="24542" w="16662">
                <a:moveTo>
                  <a:pt x="883" y="0"/>
                </a:moveTo>
                <a:cubicBezTo>
                  <a:pt x="395" y="0"/>
                  <a:pt x="10" y="385"/>
                  <a:pt x="10" y="874"/>
                </a:cubicBezTo>
                <a:lnTo>
                  <a:pt x="10" y="23658"/>
                </a:lnTo>
                <a:cubicBezTo>
                  <a:pt x="1" y="24147"/>
                  <a:pt x="395" y="24541"/>
                  <a:pt x="883" y="24541"/>
                </a:cubicBezTo>
                <a:lnTo>
                  <a:pt x="16662" y="24541"/>
                </a:lnTo>
                <a:lnTo>
                  <a:pt x="166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22"/>
          <p:cNvSpPr/>
          <p:nvPr/>
        </p:nvSpPr>
        <p:spPr>
          <a:xfrm>
            <a:off x="3916198" y="4496195"/>
            <a:ext cx="148905" cy="60836"/>
          </a:xfrm>
          <a:custGeom>
            <a:rect b="b" l="l" r="r" t="t"/>
            <a:pathLst>
              <a:path extrusionOk="0" h="1758" w="4303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22"/>
          <p:cNvSpPr/>
          <p:nvPr/>
        </p:nvSpPr>
        <p:spPr>
          <a:xfrm>
            <a:off x="3917513" y="4375013"/>
            <a:ext cx="148559" cy="60801"/>
          </a:xfrm>
          <a:custGeom>
            <a:rect b="b" l="l" r="r" t="t"/>
            <a:pathLst>
              <a:path extrusionOk="0" h="1757" w="4293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cubicBezTo>
                  <a:pt x="0" y="1362"/>
                  <a:pt x="395" y="1747"/>
                  <a:pt x="874" y="1756"/>
                </a:cubicBezTo>
                <a:lnTo>
                  <a:pt x="3419" y="1756"/>
                </a:lnTo>
                <a:cubicBezTo>
                  <a:pt x="3898" y="1747"/>
                  <a:pt x="4292" y="1362"/>
                  <a:pt x="4292" y="874"/>
                </a:cubicBezTo>
                <a:cubicBezTo>
                  <a:pt x="4292" y="395"/>
                  <a:pt x="3898" y="0"/>
                  <a:pt x="341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22"/>
          <p:cNvSpPr/>
          <p:nvPr/>
        </p:nvSpPr>
        <p:spPr>
          <a:xfrm>
            <a:off x="3916198" y="4253763"/>
            <a:ext cx="148905" cy="60524"/>
          </a:xfrm>
          <a:custGeom>
            <a:rect b="b" l="l" r="r" t="t"/>
            <a:pathLst>
              <a:path extrusionOk="0" h="1749" w="4303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22"/>
          <p:cNvSpPr/>
          <p:nvPr/>
        </p:nvSpPr>
        <p:spPr>
          <a:xfrm>
            <a:off x="3916198" y="4617411"/>
            <a:ext cx="148905" cy="60870"/>
          </a:xfrm>
          <a:custGeom>
            <a:rect b="b" l="l" r="r" t="t"/>
            <a:pathLst>
              <a:path extrusionOk="0" h="1759" w="4303">
                <a:moveTo>
                  <a:pt x="878" y="1"/>
                </a:moveTo>
                <a:cubicBezTo>
                  <a:pt x="396" y="1"/>
                  <a:pt x="1" y="398"/>
                  <a:pt x="1" y="884"/>
                </a:cubicBezTo>
                <a:cubicBezTo>
                  <a:pt x="1" y="1371"/>
                  <a:pt x="395" y="1758"/>
                  <a:pt x="878" y="1758"/>
                </a:cubicBezTo>
                <a:cubicBezTo>
                  <a:pt x="889" y="1758"/>
                  <a:pt x="900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54"/>
                  <a:pt x="4302" y="884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22"/>
          <p:cNvSpPr/>
          <p:nvPr/>
        </p:nvSpPr>
        <p:spPr>
          <a:xfrm>
            <a:off x="3916198" y="4738973"/>
            <a:ext cx="148905" cy="60524"/>
          </a:xfrm>
          <a:custGeom>
            <a:rect b="b" l="l" r="r" t="t"/>
            <a:pathLst>
              <a:path extrusionOk="0" h="1749" w="4303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9"/>
                  <a:pt x="878" y="1749"/>
                </a:cubicBezTo>
                <a:cubicBezTo>
                  <a:pt x="889" y="1749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22"/>
          <p:cNvSpPr/>
          <p:nvPr/>
        </p:nvSpPr>
        <p:spPr>
          <a:xfrm>
            <a:off x="3916198" y="4860189"/>
            <a:ext cx="148905" cy="60836"/>
          </a:xfrm>
          <a:custGeom>
            <a:rect b="b" l="l" r="r" t="t"/>
            <a:pathLst>
              <a:path extrusionOk="0" h="1758" w="4303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7"/>
                </a:cubicBezTo>
                <a:lnTo>
                  <a:pt x="3457" y="1757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22"/>
          <p:cNvSpPr/>
          <p:nvPr/>
        </p:nvSpPr>
        <p:spPr>
          <a:xfrm>
            <a:off x="4116415" y="4253763"/>
            <a:ext cx="70871" cy="60697"/>
          </a:xfrm>
          <a:custGeom>
            <a:rect b="b" l="l" r="r" t="t"/>
            <a:pathLst>
              <a:path extrusionOk="0" h="1754" w="2048">
                <a:moveTo>
                  <a:pt x="1191" y="1"/>
                </a:moveTo>
                <a:cubicBezTo>
                  <a:pt x="1185" y="1"/>
                  <a:pt x="1180" y="1"/>
                  <a:pt x="1174" y="1"/>
                </a:cubicBez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92"/>
                  <a:pt x="1671" y="1"/>
                  <a:pt x="119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22"/>
          <p:cNvSpPr/>
          <p:nvPr/>
        </p:nvSpPr>
        <p:spPr>
          <a:xfrm>
            <a:off x="4116415" y="4375013"/>
            <a:ext cx="70871" cy="60663"/>
          </a:xfrm>
          <a:custGeom>
            <a:rect b="b" l="l" r="r" t="t"/>
            <a:pathLst>
              <a:path extrusionOk="0" h="1753" w="2048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22"/>
          <p:cNvSpPr/>
          <p:nvPr/>
        </p:nvSpPr>
        <p:spPr>
          <a:xfrm>
            <a:off x="4116415" y="4496229"/>
            <a:ext cx="70871" cy="60836"/>
          </a:xfrm>
          <a:custGeom>
            <a:rect b="b" l="l" r="r" t="t"/>
            <a:pathLst>
              <a:path extrusionOk="0" h="1758" w="2048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79"/>
                  <a:pt x="951" y="1758"/>
                  <a:pt x="1166" y="1758"/>
                </a:cubicBezTo>
                <a:cubicBezTo>
                  <a:pt x="1616" y="1758"/>
                  <a:pt x="2047" y="1408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22"/>
          <p:cNvSpPr/>
          <p:nvPr/>
        </p:nvSpPr>
        <p:spPr>
          <a:xfrm>
            <a:off x="4116415" y="4617445"/>
            <a:ext cx="70871" cy="61009"/>
          </a:xfrm>
          <a:custGeom>
            <a:rect b="b" l="l" r="r" t="t"/>
            <a:pathLst>
              <a:path extrusionOk="0" h="1763" w="2048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82"/>
                  <a:pt x="952" y="1762"/>
                  <a:pt x="1167" y="1762"/>
                </a:cubicBezTo>
                <a:cubicBezTo>
                  <a:pt x="1617" y="1762"/>
                  <a:pt x="2047" y="1411"/>
                  <a:pt x="2047" y="883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22"/>
          <p:cNvSpPr/>
          <p:nvPr/>
        </p:nvSpPr>
        <p:spPr>
          <a:xfrm>
            <a:off x="4116415" y="4738973"/>
            <a:ext cx="70871" cy="60697"/>
          </a:xfrm>
          <a:custGeom>
            <a:rect b="b" l="l" r="r" t="t"/>
            <a:pathLst>
              <a:path extrusionOk="0" h="1754" w="2048">
                <a:moveTo>
                  <a:pt x="1174" y="1"/>
                </a:move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86"/>
                  <a:pt x="1662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22"/>
          <p:cNvSpPr/>
          <p:nvPr/>
        </p:nvSpPr>
        <p:spPr>
          <a:xfrm>
            <a:off x="4116415" y="4860224"/>
            <a:ext cx="70871" cy="60663"/>
          </a:xfrm>
          <a:custGeom>
            <a:rect b="b" l="l" r="r" t="t"/>
            <a:pathLst>
              <a:path extrusionOk="0" h="1753" w="2048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22"/>
          <p:cNvSpPr/>
          <p:nvPr/>
        </p:nvSpPr>
        <p:spPr>
          <a:xfrm>
            <a:off x="4750161" y="4219735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22"/>
          <p:cNvSpPr/>
          <p:nvPr/>
        </p:nvSpPr>
        <p:spPr>
          <a:xfrm>
            <a:off x="4857588" y="4219735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22"/>
          <p:cNvSpPr/>
          <p:nvPr/>
        </p:nvSpPr>
        <p:spPr>
          <a:xfrm>
            <a:off x="4642766" y="4312551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5"/>
                  <a:pt x="1843" y="3685"/>
                </a:cubicBezTo>
                <a:cubicBezTo>
                  <a:pt x="2863" y="3685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22"/>
          <p:cNvSpPr/>
          <p:nvPr/>
        </p:nvSpPr>
        <p:spPr>
          <a:xfrm>
            <a:off x="4750161" y="431255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5"/>
                  <a:pt x="1843" y="3685"/>
                </a:cubicBezTo>
                <a:cubicBezTo>
                  <a:pt x="2865" y="3685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22"/>
          <p:cNvSpPr/>
          <p:nvPr/>
        </p:nvSpPr>
        <p:spPr>
          <a:xfrm>
            <a:off x="4857588" y="431255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5"/>
                  <a:pt x="1843" y="3685"/>
                </a:cubicBezTo>
                <a:cubicBezTo>
                  <a:pt x="2863" y="3685"/>
                  <a:pt x="3686" y="2862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22"/>
          <p:cNvSpPr/>
          <p:nvPr/>
        </p:nvSpPr>
        <p:spPr>
          <a:xfrm>
            <a:off x="4642766" y="4405334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22"/>
          <p:cNvSpPr/>
          <p:nvPr/>
        </p:nvSpPr>
        <p:spPr>
          <a:xfrm>
            <a:off x="4750161" y="440533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22"/>
          <p:cNvSpPr/>
          <p:nvPr/>
        </p:nvSpPr>
        <p:spPr>
          <a:xfrm>
            <a:off x="4857588" y="440533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22"/>
          <p:cNvSpPr/>
          <p:nvPr/>
        </p:nvSpPr>
        <p:spPr>
          <a:xfrm>
            <a:off x="4642766" y="4498149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1"/>
                  <a:pt x="0" y="1843"/>
                </a:cubicBez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3"/>
                </a:cubicBez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22"/>
          <p:cNvSpPr/>
          <p:nvPr/>
        </p:nvSpPr>
        <p:spPr>
          <a:xfrm>
            <a:off x="4750161" y="4498149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1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3"/>
                </a:cubicBez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22"/>
          <p:cNvSpPr/>
          <p:nvPr/>
        </p:nvSpPr>
        <p:spPr>
          <a:xfrm>
            <a:off x="4857588" y="4498149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1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3"/>
                </a:cubicBez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22"/>
          <p:cNvSpPr/>
          <p:nvPr/>
        </p:nvSpPr>
        <p:spPr>
          <a:xfrm>
            <a:off x="4642766" y="4590965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22"/>
          <p:cNvSpPr/>
          <p:nvPr/>
        </p:nvSpPr>
        <p:spPr>
          <a:xfrm>
            <a:off x="4750161" y="459096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22"/>
          <p:cNvSpPr/>
          <p:nvPr/>
        </p:nvSpPr>
        <p:spPr>
          <a:xfrm>
            <a:off x="4857588" y="459096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22"/>
          <p:cNvSpPr/>
          <p:nvPr/>
        </p:nvSpPr>
        <p:spPr>
          <a:xfrm>
            <a:off x="4642766" y="4628192"/>
            <a:ext cx="59810" cy="59842"/>
          </a:xfrm>
          <a:custGeom>
            <a:rect b="b" l="l" r="r" t="t"/>
            <a:pathLst>
              <a:path extrusionOk="0" h="3686" w="3684">
                <a:moveTo>
                  <a:pt x="0" y="1"/>
                </a:moveTo>
                <a:lnTo>
                  <a:pt x="0" y="3686"/>
                </a:lnTo>
                <a:lnTo>
                  <a:pt x="3683" y="3686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22"/>
          <p:cNvSpPr/>
          <p:nvPr/>
        </p:nvSpPr>
        <p:spPr>
          <a:xfrm>
            <a:off x="4750161" y="4628192"/>
            <a:ext cx="59842" cy="59842"/>
          </a:xfrm>
          <a:custGeom>
            <a:rect b="b" l="l" r="r" t="t"/>
            <a:pathLst>
              <a:path extrusionOk="0" h="3686" w="3686">
                <a:moveTo>
                  <a:pt x="1" y="1"/>
                </a:moveTo>
                <a:lnTo>
                  <a:pt x="1" y="3686"/>
                </a:lnTo>
                <a:lnTo>
                  <a:pt x="3685" y="3686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22"/>
          <p:cNvSpPr/>
          <p:nvPr/>
        </p:nvSpPr>
        <p:spPr>
          <a:xfrm>
            <a:off x="4857588" y="4628192"/>
            <a:ext cx="59842" cy="59842"/>
          </a:xfrm>
          <a:custGeom>
            <a:rect b="b" l="l" r="r" t="t"/>
            <a:pathLst>
              <a:path extrusionOk="0" h="3686" w="3686">
                <a:moveTo>
                  <a:pt x="1" y="1"/>
                </a:moveTo>
                <a:lnTo>
                  <a:pt x="1" y="3686"/>
                </a:lnTo>
                <a:lnTo>
                  <a:pt x="3686" y="3686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22"/>
          <p:cNvSpPr/>
          <p:nvPr/>
        </p:nvSpPr>
        <p:spPr>
          <a:xfrm>
            <a:off x="4642766" y="4725683"/>
            <a:ext cx="59810" cy="59794"/>
          </a:xfrm>
          <a:custGeom>
            <a:rect b="b" l="l" r="r" t="t"/>
            <a:pathLst>
              <a:path extrusionOk="0" h="3683" w="3684">
                <a:moveTo>
                  <a:pt x="0" y="0"/>
                </a:moveTo>
                <a:lnTo>
                  <a:pt x="0" y="3683"/>
                </a:lnTo>
                <a:lnTo>
                  <a:pt x="3683" y="3683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22"/>
          <p:cNvSpPr/>
          <p:nvPr/>
        </p:nvSpPr>
        <p:spPr>
          <a:xfrm>
            <a:off x="4750161" y="4725683"/>
            <a:ext cx="59842" cy="59794"/>
          </a:xfrm>
          <a:custGeom>
            <a:rect b="b" l="l" r="r" t="t"/>
            <a:pathLst>
              <a:path extrusionOk="0" h="3683" w="3686">
                <a:moveTo>
                  <a:pt x="1" y="0"/>
                </a:moveTo>
                <a:lnTo>
                  <a:pt x="1" y="3683"/>
                </a:lnTo>
                <a:lnTo>
                  <a:pt x="3685" y="3683"/>
                </a:lnTo>
                <a:lnTo>
                  <a:pt x="36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22"/>
          <p:cNvSpPr/>
          <p:nvPr/>
        </p:nvSpPr>
        <p:spPr>
          <a:xfrm>
            <a:off x="4857588" y="4725683"/>
            <a:ext cx="59842" cy="59794"/>
          </a:xfrm>
          <a:custGeom>
            <a:rect b="b" l="l" r="r" t="t"/>
            <a:pathLst>
              <a:path extrusionOk="0" h="3683" w="3686">
                <a:moveTo>
                  <a:pt x="1" y="0"/>
                </a:moveTo>
                <a:lnTo>
                  <a:pt x="1" y="3683"/>
                </a:lnTo>
                <a:lnTo>
                  <a:pt x="3686" y="3683"/>
                </a:lnTo>
                <a:lnTo>
                  <a:pt x="36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22"/>
          <p:cNvSpPr/>
          <p:nvPr/>
        </p:nvSpPr>
        <p:spPr>
          <a:xfrm>
            <a:off x="4642766" y="4831811"/>
            <a:ext cx="59810" cy="59810"/>
          </a:xfrm>
          <a:custGeom>
            <a:rect b="b" l="l" r="r" t="t"/>
            <a:pathLst>
              <a:path extrusionOk="0" h="3684" w="3684">
                <a:moveTo>
                  <a:pt x="0" y="1"/>
                </a:moveTo>
                <a:lnTo>
                  <a:pt x="0" y="3684"/>
                </a:lnTo>
                <a:lnTo>
                  <a:pt x="3683" y="3684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22"/>
          <p:cNvSpPr/>
          <p:nvPr/>
        </p:nvSpPr>
        <p:spPr>
          <a:xfrm>
            <a:off x="4750161" y="4831811"/>
            <a:ext cx="59842" cy="59810"/>
          </a:xfrm>
          <a:custGeom>
            <a:rect b="b" l="l" r="r" t="t"/>
            <a:pathLst>
              <a:path extrusionOk="0" h="3684" w="3686">
                <a:moveTo>
                  <a:pt x="1" y="1"/>
                </a:moveTo>
                <a:lnTo>
                  <a:pt x="1" y="3684"/>
                </a:lnTo>
                <a:lnTo>
                  <a:pt x="3685" y="3684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22"/>
          <p:cNvSpPr/>
          <p:nvPr/>
        </p:nvSpPr>
        <p:spPr>
          <a:xfrm>
            <a:off x="4857588" y="4831811"/>
            <a:ext cx="59842" cy="59810"/>
          </a:xfrm>
          <a:custGeom>
            <a:rect b="b" l="l" r="r" t="t"/>
            <a:pathLst>
              <a:path extrusionOk="0" h="3684" w="3686">
                <a:moveTo>
                  <a:pt x="1" y="1"/>
                </a:moveTo>
                <a:lnTo>
                  <a:pt x="1" y="3684"/>
                </a:lnTo>
                <a:lnTo>
                  <a:pt x="3686" y="3684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22"/>
          <p:cNvSpPr/>
          <p:nvPr/>
        </p:nvSpPr>
        <p:spPr>
          <a:xfrm>
            <a:off x="4223920" y="3783355"/>
            <a:ext cx="351472" cy="1180707"/>
          </a:xfrm>
          <a:custGeom>
            <a:rect b="b" l="l" r="r" t="t"/>
            <a:pathLst>
              <a:path extrusionOk="0" h="72726" w="21649">
                <a:moveTo>
                  <a:pt x="20164" y="0"/>
                </a:moveTo>
                <a:cubicBezTo>
                  <a:pt x="20161" y="0"/>
                  <a:pt x="20158" y="0"/>
                  <a:pt x="20155" y="0"/>
                </a:cubicBezTo>
                <a:lnTo>
                  <a:pt x="1517" y="104"/>
                </a:lnTo>
                <a:cubicBezTo>
                  <a:pt x="701" y="108"/>
                  <a:pt x="41" y="772"/>
                  <a:pt x="41" y="1589"/>
                </a:cubicBezTo>
                <a:lnTo>
                  <a:pt x="0" y="72725"/>
                </a:lnTo>
                <a:lnTo>
                  <a:pt x="21648" y="72725"/>
                </a:lnTo>
                <a:lnTo>
                  <a:pt x="21648" y="1485"/>
                </a:lnTo>
                <a:cubicBezTo>
                  <a:pt x="21648" y="666"/>
                  <a:pt x="20984" y="0"/>
                  <a:pt x="20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22"/>
          <p:cNvSpPr/>
          <p:nvPr/>
        </p:nvSpPr>
        <p:spPr>
          <a:xfrm>
            <a:off x="4288632" y="3855779"/>
            <a:ext cx="33087" cy="1046963"/>
          </a:xfrm>
          <a:custGeom>
            <a:rect b="b" l="l" r="r" t="t"/>
            <a:pathLst>
              <a:path extrusionOk="0" h="64488" w="2038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3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3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22"/>
          <p:cNvSpPr/>
          <p:nvPr/>
        </p:nvSpPr>
        <p:spPr>
          <a:xfrm>
            <a:off x="4383136" y="3855779"/>
            <a:ext cx="33071" cy="1046963"/>
          </a:xfrm>
          <a:custGeom>
            <a:rect b="b" l="l" r="r" t="t"/>
            <a:pathLst>
              <a:path extrusionOk="0" h="64488" w="2037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2" y="64488"/>
                  <a:pt x="2036" y="64035"/>
                  <a:pt x="2036" y="63470"/>
                </a:cubicBezTo>
                <a:lnTo>
                  <a:pt x="2036" y="1019"/>
                </a:lnTo>
                <a:cubicBezTo>
                  <a:pt x="2036" y="455"/>
                  <a:pt x="1582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22"/>
          <p:cNvSpPr/>
          <p:nvPr/>
        </p:nvSpPr>
        <p:spPr>
          <a:xfrm>
            <a:off x="4477608" y="3855779"/>
            <a:ext cx="33103" cy="1046963"/>
          </a:xfrm>
          <a:custGeom>
            <a:rect b="b" l="l" r="r" t="t"/>
            <a:pathLst>
              <a:path extrusionOk="0" h="64488" w="2039">
                <a:moveTo>
                  <a:pt x="1018" y="1"/>
                </a:moveTo>
                <a:cubicBezTo>
                  <a:pt x="455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5" y="64488"/>
                  <a:pt x="1018" y="64488"/>
                </a:cubicBezTo>
                <a:cubicBezTo>
                  <a:pt x="1584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4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22"/>
          <p:cNvSpPr/>
          <p:nvPr/>
        </p:nvSpPr>
        <p:spPr>
          <a:xfrm>
            <a:off x="5004401" y="3427776"/>
            <a:ext cx="351472" cy="1536286"/>
          </a:xfrm>
          <a:custGeom>
            <a:rect b="b" l="l" r="r" t="t"/>
            <a:pathLst>
              <a:path extrusionOk="0" h="94628" w="21649">
                <a:moveTo>
                  <a:pt x="1508" y="1"/>
                </a:moveTo>
                <a:cubicBezTo>
                  <a:pt x="675" y="1"/>
                  <a:pt x="0" y="675"/>
                  <a:pt x="0" y="1508"/>
                </a:cubicBezTo>
                <a:lnTo>
                  <a:pt x="0" y="94627"/>
                </a:lnTo>
                <a:lnTo>
                  <a:pt x="21648" y="94627"/>
                </a:lnTo>
                <a:lnTo>
                  <a:pt x="21648" y="1508"/>
                </a:lnTo>
                <a:cubicBezTo>
                  <a:pt x="21648" y="675"/>
                  <a:pt x="20974" y="1"/>
                  <a:pt x="201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22"/>
          <p:cNvSpPr/>
          <p:nvPr/>
        </p:nvSpPr>
        <p:spPr>
          <a:xfrm>
            <a:off x="5150224" y="3584249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22"/>
          <p:cNvSpPr/>
          <p:nvPr/>
        </p:nvSpPr>
        <p:spPr>
          <a:xfrm>
            <a:off x="5257667" y="3693429"/>
            <a:ext cx="59794" cy="59794"/>
          </a:xfrm>
          <a:custGeom>
            <a:rect b="b" l="l" r="r" t="t"/>
            <a:pathLst>
              <a:path extrusionOk="0" h="3683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22"/>
          <p:cNvSpPr/>
          <p:nvPr/>
        </p:nvSpPr>
        <p:spPr>
          <a:xfrm>
            <a:off x="5042797" y="3802593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22"/>
          <p:cNvSpPr/>
          <p:nvPr/>
        </p:nvSpPr>
        <p:spPr>
          <a:xfrm>
            <a:off x="5257667" y="3802593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22"/>
          <p:cNvSpPr/>
          <p:nvPr/>
        </p:nvSpPr>
        <p:spPr>
          <a:xfrm>
            <a:off x="5042797" y="3911790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22"/>
          <p:cNvSpPr/>
          <p:nvPr/>
        </p:nvSpPr>
        <p:spPr>
          <a:xfrm>
            <a:off x="5150224" y="3911790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22"/>
          <p:cNvSpPr/>
          <p:nvPr/>
        </p:nvSpPr>
        <p:spPr>
          <a:xfrm>
            <a:off x="5257667" y="3911790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2"/>
          <p:cNvSpPr/>
          <p:nvPr/>
        </p:nvSpPr>
        <p:spPr>
          <a:xfrm>
            <a:off x="5042797" y="402097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22"/>
          <p:cNvSpPr/>
          <p:nvPr/>
        </p:nvSpPr>
        <p:spPr>
          <a:xfrm>
            <a:off x="5150224" y="4020970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22"/>
          <p:cNvSpPr/>
          <p:nvPr/>
        </p:nvSpPr>
        <p:spPr>
          <a:xfrm>
            <a:off x="5257667" y="4020970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22"/>
          <p:cNvSpPr/>
          <p:nvPr/>
        </p:nvSpPr>
        <p:spPr>
          <a:xfrm>
            <a:off x="5042797" y="4130167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22"/>
          <p:cNvSpPr/>
          <p:nvPr/>
        </p:nvSpPr>
        <p:spPr>
          <a:xfrm>
            <a:off x="5150224" y="4130167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22"/>
          <p:cNvSpPr/>
          <p:nvPr/>
        </p:nvSpPr>
        <p:spPr>
          <a:xfrm>
            <a:off x="5257667" y="4130167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22"/>
          <p:cNvSpPr/>
          <p:nvPr/>
        </p:nvSpPr>
        <p:spPr>
          <a:xfrm>
            <a:off x="5042797" y="4239347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22"/>
          <p:cNvSpPr/>
          <p:nvPr/>
        </p:nvSpPr>
        <p:spPr>
          <a:xfrm>
            <a:off x="5150224" y="4239347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22"/>
          <p:cNvSpPr/>
          <p:nvPr/>
        </p:nvSpPr>
        <p:spPr>
          <a:xfrm>
            <a:off x="5257667" y="4239347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22"/>
          <p:cNvSpPr/>
          <p:nvPr/>
        </p:nvSpPr>
        <p:spPr>
          <a:xfrm>
            <a:off x="5042797" y="4348544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22"/>
          <p:cNvSpPr/>
          <p:nvPr/>
        </p:nvSpPr>
        <p:spPr>
          <a:xfrm>
            <a:off x="5150224" y="4348544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22"/>
          <p:cNvSpPr/>
          <p:nvPr/>
        </p:nvSpPr>
        <p:spPr>
          <a:xfrm>
            <a:off x="5257667" y="4348544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22"/>
          <p:cNvSpPr/>
          <p:nvPr/>
        </p:nvSpPr>
        <p:spPr>
          <a:xfrm>
            <a:off x="5042797" y="4457724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22"/>
          <p:cNvSpPr/>
          <p:nvPr/>
        </p:nvSpPr>
        <p:spPr>
          <a:xfrm>
            <a:off x="5150224" y="4457724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22"/>
          <p:cNvSpPr/>
          <p:nvPr/>
        </p:nvSpPr>
        <p:spPr>
          <a:xfrm>
            <a:off x="5257667" y="4457724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22"/>
          <p:cNvSpPr/>
          <p:nvPr/>
        </p:nvSpPr>
        <p:spPr>
          <a:xfrm>
            <a:off x="5042797" y="4566921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22"/>
          <p:cNvSpPr/>
          <p:nvPr/>
        </p:nvSpPr>
        <p:spPr>
          <a:xfrm>
            <a:off x="5150224" y="4566921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22"/>
          <p:cNvSpPr/>
          <p:nvPr/>
        </p:nvSpPr>
        <p:spPr>
          <a:xfrm>
            <a:off x="5257667" y="4566921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22"/>
          <p:cNvSpPr/>
          <p:nvPr/>
        </p:nvSpPr>
        <p:spPr>
          <a:xfrm>
            <a:off x="5042797" y="467610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22"/>
          <p:cNvSpPr/>
          <p:nvPr/>
        </p:nvSpPr>
        <p:spPr>
          <a:xfrm>
            <a:off x="5150224" y="4676101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22"/>
          <p:cNvSpPr/>
          <p:nvPr/>
        </p:nvSpPr>
        <p:spPr>
          <a:xfrm>
            <a:off x="5257667" y="4676101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22"/>
          <p:cNvSpPr/>
          <p:nvPr/>
        </p:nvSpPr>
        <p:spPr>
          <a:xfrm>
            <a:off x="5042797" y="4785298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22"/>
          <p:cNvSpPr/>
          <p:nvPr/>
        </p:nvSpPr>
        <p:spPr>
          <a:xfrm>
            <a:off x="5150224" y="4785298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22"/>
          <p:cNvSpPr/>
          <p:nvPr/>
        </p:nvSpPr>
        <p:spPr>
          <a:xfrm>
            <a:off x="5257667" y="4785298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22"/>
          <p:cNvSpPr/>
          <p:nvPr/>
        </p:nvSpPr>
        <p:spPr>
          <a:xfrm>
            <a:off x="3431018" y="2988863"/>
            <a:ext cx="388390" cy="170256"/>
          </a:xfrm>
          <a:custGeom>
            <a:rect b="b" l="l" r="r" t="t"/>
            <a:pathLst>
              <a:path extrusionOk="0" h="10487" w="23923">
                <a:moveTo>
                  <a:pt x="1077" y="0"/>
                </a:moveTo>
                <a:cubicBezTo>
                  <a:pt x="480" y="0"/>
                  <a:pt x="1" y="479"/>
                  <a:pt x="1" y="1075"/>
                </a:cubicBezTo>
                <a:lnTo>
                  <a:pt x="1" y="9412"/>
                </a:lnTo>
                <a:cubicBezTo>
                  <a:pt x="1" y="10008"/>
                  <a:pt x="480" y="10487"/>
                  <a:pt x="1077" y="10487"/>
                </a:cubicBezTo>
                <a:lnTo>
                  <a:pt x="22848" y="10487"/>
                </a:lnTo>
                <a:cubicBezTo>
                  <a:pt x="23443" y="10487"/>
                  <a:pt x="23922" y="10008"/>
                  <a:pt x="23922" y="9412"/>
                </a:cubicBezTo>
                <a:lnTo>
                  <a:pt x="23922" y="1075"/>
                </a:lnTo>
                <a:cubicBezTo>
                  <a:pt x="23922" y="479"/>
                  <a:pt x="23443" y="0"/>
                  <a:pt x="228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22"/>
          <p:cNvSpPr/>
          <p:nvPr/>
        </p:nvSpPr>
        <p:spPr>
          <a:xfrm>
            <a:off x="3449494" y="3157512"/>
            <a:ext cx="351472" cy="1806550"/>
          </a:xfrm>
          <a:custGeom>
            <a:rect b="b" l="l" r="r" t="t"/>
            <a:pathLst>
              <a:path extrusionOk="0" h="111275" w="21649">
                <a:moveTo>
                  <a:pt x="1" y="0"/>
                </a:moveTo>
                <a:lnTo>
                  <a:pt x="1" y="111274"/>
                </a:lnTo>
                <a:lnTo>
                  <a:pt x="21648" y="111274"/>
                </a:lnTo>
                <a:lnTo>
                  <a:pt x="216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22"/>
          <p:cNvSpPr/>
          <p:nvPr/>
        </p:nvSpPr>
        <p:spPr>
          <a:xfrm>
            <a:off x="3491640" y="3204691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6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22"/>
          <p:cNvSpPr/>
          <p:nvPr/>
        </p:nvSpPr>
        <p:spPr>
          <a:xfrm>
            <a:off x="3599051" y="3204691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6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22"/>
          <p:cNvSpPr/>
          <p:nvPr/>
        </p:nvSpPr>
        <p:spPr>
          <a:xfrm>
            <a:off x="3706478" y="3204691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22"/>
          <p:cNvSpPr/>
          <p:nvPr/>
        </p:nvSpPr>
        <p:spPr>
          <a:xfrm>
            <a:off x="3491640" y="3308400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0"/>
                </a:moveTo>
                <a:cubicBezTo>
                  <a:pt x="767" y="0"/>
                  <a:pt x="1" y="768"/>
                  <a:pt x="1" y="1719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22"/>
          <p:cNvSpPr/>
          <p:nvPr/>
        </p:nvSpPr>
        <p:spPr>
          <a:xfrm>
            <a:off x="3599051" y="3308400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0"/>
                </a:moveTo>
                <a:cubicBezTo>
                  <a:pt x="768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19"/>
                </a:lnTo>
                <a:cubicBezTo>
                  <a:pt x="3685" y="768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22"/>
          <p:cNvSpPr/>
          <p:nvPr/>
        </p:nvSpPr>
        <p:spPr>
          <a:xfrm>
            <a:off x="3706478" y="3308400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0"/>
                </a:moveTo>
                <a:cubicBezTo>
                  <a:pt x="766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22"/>
          <p:cNvSpPr/>
          <p:nvPr/>
        </p:nvSpPr>
        <p:spPr>
          <a:xfrm>
            <a:off x="3491640" y="3412141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22"/>
          <p:cNvSpPr/>
          <p:nvPr/>
        </p:nvSpPr>
        <p:spPr>
          <a:xfrm>
            <a:off x="3599051" y="3412141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22"/>
          <p:cNvSpPr/>
          <p:nvPr/>
        </p:nvSpPr>
        <p:spPr>
          <a:xfrm>
            <a:off x="3706478" y="3412141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22"/>
          <p:cNvSpPr/>
          <p:nvPr/>
        </p:nvSpPr>
        <p:spPr>
          <a:xfrm>
            <a:off x="3491640" y="3515851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8"/>
                  <a:pt x="1" y="1720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22"/>
          <p:cNvSpPr/>
          <p:nvPr/>
        </p:nvSpPr>
        <p:spPr>
          <a:xfrm>
            <a:off x="3599051" y="3515851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0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22"/>
          <p:cNvSpPr/>
          <p:nvPr/>
        </p:nvSpPr>
        <p:spPr>
          <a:xfrm>
            <a:off x="3706478" y="3515851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22"/>
          <p:cNvSpPr/>
          <p:nvPr/>
        </p:nvSpPr>
        <p:spPr>
          <a:xfrm>
            <a:off x="3491640" y="3619592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2"/>
          <p:cNvSpPr/>
          <p:nvPr/>
        </p:nvSpPr>
        <p:spPr>
          <a:xfrm>
            <a:off x="3599051" y="3619592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22"/>
          <p:cNvSpPr/>
          <p:nvPr/>
        </p:nvSpPr>
        <p:spPr>
          <a:xfrm>
            <a:off x="3706478" y="3619592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2"/>
          <p:cNvSpPr/>
          <p:nvPr/>
        </p:nvSpPr>
        <p:spPr>
          <a:xfrm>
            <a:off x="3491640" y="3723301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8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2"/>
          <p:cNvSpPr/>
          <p:nvPr/>
        </p:nvSpPr>
        <p:spPr>
          <a:xfrm>
            <a:off x="3599051" y="3723301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22"/>
          <p:cNvSpPr/>
          <p:nvPr/>
        </p:nvSpPr>
        <p:spPr>
          <a:xfrm>
            <a:off x="3706478" y="3723301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22"/>
          <p:cNvSpPr/>
          <p:nvPr/>
        </p:nvSpPr>
        <p:spPr>
          <a:xfrm>
            <a:off x="3491640" y="3827043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22"/>
          <p:cNvSpPr/>
          <p:nvPr/>
        </p:nvSpPr>
        <p:spPr>
          <a:xfrm>
            <a:off x="3599051" y="3827043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22"/>
          <p:cNvSpPr/>
          <p:nvPr/>
        </p:nvSpPr>
        <p:spPr>
          <a:xfrm>
            <a:off x="3706478" y="3827043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22"/>
          <p:cNvSpPr/>
          <p:nvPr/>
        </p:nvSpPr>
        <p:spPr>
          <a:xfrm>
            <a:off x="3491640" y="3930785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22"/>
          <p:cNvSpPr/>
          <p:nvPr/>
        </p:nvSpPr>
        <p:spPr>
          <a:xfrm>
            <a:off x="3599051" y="3930785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22"/>
          <p:cNvSpPr/>
          <p:nvPr/>
        </p:nvSpPr>
        <p:spPr>
          <a:xfrm>
            <a:off x="3706478" y="3930785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22"/>
          <p:cNvSpPr/>
          <p:nvPr/>
        </p:nvSpPr>
        <p:spPr>
          <a:xfrm>
            <a:off x="3491640" y="4034494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2"/>
          <p:cNvSpPr/>
          <p:nvPr/>
        </p:nvSpPr>
        <p:spPr>
          <a:xfrm>
            <a:off x="3599051" y="4034494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2"/>
          <p:cNvSpPr/>
          <p:nvPr/>
        </p:nvSpPr>
        <p:spPr>
          <a:xfrm>
            <a:off x="3706478" y="4034494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2"/>
          <p:cNvSpPr/>
          <p:nvPr/>
        </p:nvSpPr>
        <p:spPr>
          <a:xfrm>
            <a:off x="3491640" y="4138236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2"/>
          <p:cNvSpPr/>
          <p:nvPr/>
        </p:nvSpPr>
        <p:spPr>
          <a:xfrm>
            <a:off x="3599051" y="4138236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2"/>
          <p:cNvSpPr/>
          <p:nvPr/>
        </p:nvSpPr>
        <p:spPr>
          <a:xfrm>
            <a:off x="3706478" y="4138236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22"/>
          <p:cNvSpPr/>
          <p:nvPr/>
        </p:nvSpPr>
        <p:spPr>
          <a:xfrm>
            <a:off x="3491640" y="4241945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9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22"/>
          <p:cNvSpPr/>
          <p:nvPr/>
        </p:nvSpPr>
        <p:spPr>
          <a:xfrm>
            <a:off x="3599051" y="4241945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22"/>
          <p:cNvSpPr/>
          <p:nvPr/>
        </p:nvSpPr>
        <p:spPr>
          <a:xfrm>
            <a:off x="3706478" y="4241945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22"/>
          <p:cNvSpPr/>
          <p:nvPr/>
        </p:nvSpPr>
        <p:spPr>
          <a:xfrm>
            <a:off x="3491640" y="4345686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22"/>
          <p:cNvSpPr/>
          <p:nvPr/>
        </p:nvSpPr>
        <p:spPr>
          <a:xfrm>
            <a:off x="3599051" y="4345686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22"/>
          <p:cNvSpPr/>
          <p:nvPr/>
        </p:nvSpPr>
        <p:spPr>
          <a:xfrm>
            <a:off x="3706478" y="4345686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22"/>
          <p:cNvSpPr/>
          <p:nvPr/>
        </p:nvSpPr>
        <p:spPr>
          <a:xfrm>
            <a:off x="3491640" y="4449396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9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22"/>
          <p:cNvSpPr/>
          <p:nvPr/>
        </p:nvSpPr>
        <p:spPr>
          <a:xfrm>
            <a:off x="3599051" y="4449396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22"/>
          <p:cNvSpPr/>
          <p:nvPr/>
        </p:nvSpPr>
        <p:spPr>
          <a:xfrm>
            <a:off x="3706478" y="4449396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22"/>
          <p:cNvSpPr/>
          <p:nvPr/>
        </p:nvSpPr>
        <p:spPr>
          <a:xfrm>
            <a:off x="3491640" y="4553137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22"/>
          <p:cNvSpPr/>
          <p:nvPr/>
        </p:nvSpPr>
        <p:spPr>
          <a:xfrm>
            <a:off x="3599051" y="4553137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22"/>
          <p:cNvSpPr/>
          <p:nvPr/>
        </p:nvSpPr>
        <p:spPr>
          <a:xfrm>
            <a:off x="3706478" y="4553137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22"/>
          <p:cNvSpPr/>
          <p:nvPr/>
        </p:nvSpPr>
        <p:spPr>
          <a:xfrm>
            <a:off x="3491640" y="4656879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22"/>
          <p:cNvSpPr/>
          <p:nvPr/>
        </p:nvSpPr>
        <p:spPr>
          <a:xfrm>
            <a:off x="3599051" y="4656879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22"/>
          <p:cNvSpPr/>
          <p:nvPr/>
        </p:nvSpPr>
        <p:spPr>
          <a:xfrm>
            <a:off x="3706478" y="4656879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22"/>
          <p:cNvSpPr/>
          <p:nvPr/>
        </p:nvSpPr>
        <p:spPr>
          <a:xfrm>
            <a:off x="3491640" y="4760588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22"/>
          <p:cNvSpPr/>
          <p:nvPr/>
        </p:nvSpPr>
        <p:spPr>
          <a:xfrm>
            <a:off x="3599051" y="4760588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22"/>
          <p:cNvSpPr/>
          <p:nvPr/>
        </p:nvSpPr>
        <p:spPr>
          <a:xfrm>
            <a:off x="3706478" y="4760588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22"/>
          <p:cNvSpPr/>
          <p:nvPr/>
        </p:nvSpPr>
        <p:spPr>
          <a:xfrm>
            <a:off x="3491640" y="4864330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22"/>
          <p:cNvSpPr/>
          <p:nvPr/>
        </p:nvSpPr>
        <p:spPr>
          <a:xfrm>
            <a:off x="3599051" y="4864330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22"/>
          <p:cNvSpPr/>
          <p:nvPr/>
        </p:nvSpPr>
        <p:spPr>
          <a:xfrm>
            <a:off x="3706478" y="4864330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22"/>
          <p:cNvSpPr/>
          <p:nvPr/>
        </p:nvSpPr>
        <p:spPr>
          <a:xfrm>
            <a:off x="3487890" y="3044078"/>
            <a:ext cx="59810" cy="59826"/>
          </a:xfrm>
          <a:custGeom>
            <a:rect b="b" l="l" r="r" t="t"/>
            <a:pathLst>
              <a:path extrusionOk="0" h="3685" w="3684">
                <a:moveTo>
                  <a:pt x="1517" y="0"/>
                </a:moveTo>
                <a:cubicBezTo>
                  <a:pt x="677" y="0"/>
                  <a:pt x="1" y="677"/>
                  <a:pt x="1" y="1517"/>
                </a:cubicBezTo>
                <a:lnTo>
                  <a:pt x="1" y="2167"/>
                </a:lnTo>
                <a:cubicBezTo>
                  <a:pt x="1" y="3008"/>
                  <a:pt x="677" y="3685"/>
                  <a:pt x="1517" y="3685"/>
                </a:cubicBezTo>
                <a:lnTo>
                  <a:pt x="2167" y="3685"/>
                </a:lnTo>
                <a:cubicBezTo>
                  <a:pt x="3007" y="3685"/>
                  <a:pt x="3684" y="3008"/>
                  <a:pt x="3684" y="2167"/>
                </a:cubicBezTo>
                <a:lnTo>
                  <a:pt x="3684" y="1517"/>
                </a:lnTo>
                <a:cubicBezTo>
                  <a:pt x="3684" y="677"/>
                  <a:pt x="3007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22"/>
          <p:cNvSpPr/>
          <p:nvPr/>
        </p:nvSpPr>
        <p:spPr>
          <a:xfrm>
            <a:off x="3595333" y="3044078"/>
            <a:ext cx="59794" cy="59826"/>
          </a:xfrm>
          <a:custGeom>
            <a:rect b="b" l="l" r="r" t="t"/>
            <a:pathLst>
              <a:path extrusionOk="0" h="3685" w="3683">
                <a:moveTo>
                  <a:pt x="1517" y="0"/>
                </a:moveTo>
                <a:cubicBezTo>
                  <a:pt x="676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6" y="3685"/>
                  <a:pt x="1517" y="3685"/>
                </a:cubicBezTo>
                <a:lnTo>
                  <a:pt x="2166" y="3685"/>
                </a:lnTo>
                <a:cubicBezTo>
                  <a:pt x="3007" y="3685"/>
                  <a:pt x="3683" y="3008"/>
                  <a:pt x="3683" y="2167"/>
                </a:cubicBezTo>
                <a:lnTo>
                  <a:pt x="3683" y="1517"/>
                </a:lnTo>
                <a:cubicBezTo>
                  <a:pt x="3683" y="677"/>
                  <a:pt x="3007" y="0"/>
                  <a:pt x="21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22"/>
          <p:cNvSpPr/>
          <p:nvPr/>
        </p:nvSpPr>
        <p:spPr>
          <a:xfrm>
            <a:off x="3702727" y="3044078"/>
            <a:ext cx="59826" cy="59826"/>
          </a:xfrm>
          <a:custGeom>
            <a:rect b="b" l="l" r="r" t="t"/>
            <a:pathLst>
              <a:path extrusionOk="0" h="3685" w="3685">
                <a:moveTo>
                  <a:pt x="1519" y="0"/>
                </a:moveTo>
                <a:cubicBezTo>
                  <a:pt x="679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9" y="3685"/>
                  <a:pt x="1519" y="3685"/>
                </a:cubicBezTo>
                <a:lnTo>
                  <a:pt x="2167" y="3685"/>
                </a:lnTo>
                <a:cubicBezTo>
                  <a:pt x="3009" y="3685"/>
                  <a:pt x="3685" y="3008"/>
                  <a:pt x="3685" y="2167"/>
                </a:cubicBezTo>
                <a:lnTo>
                  <a:pt x="3685" y="1517"/>
                </a:lnTo>
                <a:cubicBezTo>
                  <a:pt x="3685" y="677"/>
                  <a:pt x="3009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22"/>
          <p:cNvSpPr/>
          <p:nvPr/>
        </p:nvSpPr>
        <p:spPr>
          <a:xfrm>
            <a:off x="3928426" y="5052201"/>
            <a:ext cx="549539" cy="24661"/>
          </a:xfrm>
          <a:custGeom>
            <a:rect b="b" l="l" r="r" t="t"/>
            <a:pathLst>
              <a:path extrusionOk="0" h="1519" w="33849">
                <a:moveTo>
                  <a:pt x="0" y="0"/>
                </a:moveTo>
                <a:lnTo>
                  <a:pt x="0" y="1518"/>
                </a:lnTo>
                <a:lnTo>
                  <a:pt x="33848" y="1518"/>
                </a:lnTo>
                <a:lnTo>
                  <a:pt x="3384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22"/>
          <p:cNvSpPr/>
          <p:nvPr/>
        </p:nvSpPr>
        <p:spPr>
          <a:xfrm>
            <a:off x="2940251" y="5019423"/>
            <a:ext cx="549555" cy="24661"/>
          </a:xfrm>
          <a:custGeom>
            <a:rect b="b" l="l" r="r" t="t"/>
            <a:pathLst>
              <a:path extrusionOk="0" h="1519" w="33850">
                <a:moveTo>
                  <a:pt x="1" y="1"/>
                </a:moveTo>
                <a:lnTo>
                  <a:pt x="1" y="1519"/>
                </a:lnTo>
                <a:lnTo>
                  <a:pt x="33849" y="1519"/>
                </a:lnTo>
                <a:lnTo>
                  <a:pt x="33849" y="1"/>
                </a:ln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22"/>
          <p:cNvSpPr/>
          <p:nvPr/>
        </p:nvSpPr>
        <p:spPr>
          <a:xfrm>
            <a:off x="4416045" y="4460435"/>
            <a:ext cx="530316" cy="616427"/>
          </a:xfrm>
          <a:custGeom>
            <a:rect b="b" l="l" r="r" t="t"/>
            <a:pathLst>
              <a:path extrusionOk="0" h="37969" w="32665">
                <a:moveTo>
                  <a:pt x="16333" y="1"/>
                </a:moveTo>
                <a:lnTo>
                  <a:pt x="0" y="11718"/>
                </a:lnTo>
                <a:lnTo>
                  <a:pt x="0" y="37968"/>
                </a:lnTo>
                <a:lnTo>
                  <a:pt x="32665" y="37968"/>
                </a:lnTo>
                <a:lnTo>
                  <a:pt x="32665" y="11718"/>
                </a:lnTo>
                <a:lnTo>
                  <a:pt x="163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2"/>
          <p:cNvSpPr/>
          <p:nvPr/>
        </p:nvSpPr>
        <p:spPr>
          <a:xfrm>
            <a:off x="4416045" y="5044766"/>
            <a:ext cx="530316" cy="32097"/>
          </a:xfrm>
          <a:custGeom>
            <a:rect b="b" l="l" r="r" t="t"/>
            <a:pathLst>
              <a:path extrusionOk="0" h="1977" w="32665">
                <a:moveTo>
                  <a:pt x="0" y="0"/>
                </a:moveTo>
                <a:lnTo>
                  <a:pt x="0" y="1976"/>
                </a:lnTo>
                <a:lnTo>
                  <a:pt x="32665" y="1976"/>
                </a:lnTo>
                <a:lnTo>
                  <a:pt x="32665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2"/>
          <p:cNvSpPr/>
          <p:nvPr/>
        </p:nvSpPr>
        <p:spPr>
          <a:xfrm>
            <a:off x="4603510" y="4812118"/>
            <a:ext cx="155401" cy="264744"/>
          </a:xfrm>
          <a:custGeom>
            <a:rect b="b" l="l" r="r" t="t"/>
            <a:pathLst>
              <a:path extrusionOk="0" h="16307" w="9572">
                <a:moveTo>
                  <a:pt x="3082" y="0"/>
                </a:moveTo>
                <a:cubicBezTo>
                  <a:pt x="1381" y="0"/>
                  <a:pt x="0" y="1381"/>
                  <a:pt x="0" y="3083"/>
                </a:cubicBezTo>
                <a:lnTo>
                  <a:pt x="0" y="16306"/>
                </a:lnTo>
                <a:lnTo>
                  <a:pt x="9571" y="16306"/>
                </a:lnTo>
                <a:lnTo>
                  <a:pt x="9569" y="3083"/>
                </a:lnTo>
                <a:cubicBezTo>
                  <a:pt x="9569" y="1381"/>
                  <a:pt x="8188" y="0"/>
                  <a:pt x="648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22"/>
          <p:cNvSpPr/>
          <p:nvPr/>
        </p:nvSpPr>
        <p:spPr>
          <a:xfrm>
            <a:off x="4346835" y="4446636"/>
            <a:ext cx="665180" cy="269501"/>
          </a:xfrm>
          <a:custGeom>
            <a:rect b="b" l="l" r="r" t="t"/>
            <a:pathLst>
              <a:path extrusionOk="0" h="16600" w="40972">
                <a:moveTo>
                  <a:pt x="20603" y="1"/>
                </a:moveTo>
                <a:cubicBezTo>
                  <a:pt x="20077" y="1"/>
                  <a:pt x="19551" y="167"/>
                  <a:pt x="19107" y="498"/>
                </a:cubicBezTo>
                <a:lnTo>
                  <a:pt x="570" y="14483"/>
                </a:lnTo>
                <a:cubicBezTo>
                  <a:pt x="165" y="14787"/>
                  <a:pt x="1" y="15316"/>
                  <a:pt x="163" y="15797"/>
                </a:cubicBezTo>
                <a:cubicBezTo>
                  <a:pt x="323" y="16276"/>
                  <a:pt x="772" y="16600"/>
                  <a:pt x="1280" y="16600"/>
                </a:cubicBezTo>
                <a:cubicBezTo>
                  <a:pt x="1535" y="16600"/>
                  <a:pt x="1783" y="16515"/>
                  <a:pt x="1988" y="16362"/>
                </a:cubicBezTo>
                <a:lnTo>
                  <a:pt x="20525" y="2376"/>
                </a:lnTo>
                <a:cubicBezTo>
                  <a:pt x="20548" y="2358"/>
                  <a:pt x="20575" y="2349"/>
                  <a:pt x="20603" y="2349"/>
                </a:cubicBezTo>
                <a:cubicBezTo>
                  <a:pt x="20630" y="2349"/>
                  <a:pt x="20657" y="2358"/>
                  <a:pt x="20680" y="2376"/>
                </a:cubicBezTo>
                <a:lnTo>
                  <a:pt x="38941" y="15841"/>
                </a:lnTo>
                <a:cubicBezTo>
                  <a:pt x="39151" y="15996"/>
                  <a:pt x="39396" y="16071"/>
                  <a:pt x="39639" y="16071"/>
                </a:cubicBezTo>
                <a:cubicBezTo>
                  <a:pt x="40000" y="16071"/>
                  <a:pt x="40356" y="15905"/>
                  <a:pt x="40586" y="15592"/>
                </a:cubicBezTo>
                <a:cubicBezTo>
                  <a:pt x="40972" y="15069"/>
                  <a:pt x="40861" y="14333"/>
                  <a:pt x="40338" y="13947"/>
                </a:cubicBezTo>
                <a:lnTo>
                  <a:pt x="22079" y="482"/>
                </a:lnTo>
                <a:cubicBezTo>
                  <a:pt x="21639" y="161"/>
                  <a:pt x="21121" y="1"/>
                  <a:pt x="206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22"/>
          <p:cNvSpPr/>
          <p:nvPr/>
        </p:nvSpPr>
        <p:spPr>
          <a:xfrm>
            <a:off x="4632668" y="4616535"/>
            <a:ext cx="93530" cy="89974"/>
          </a:xfrm>
          <a:custGeom>
            <a:rect b="b" l="l" r="r" t="t"/>
            <a:pathLst>
              <a:path extrusionOk="0" h="5542" w="5761">
                <a:moveTo>
                  <a:pt x="2990" y="0"/>
                </a:moveTo>
                <a:cubicBezTo>
                  <a:pt x="1868" y="0"/>
                  <a:pt x="858" y="675"/>
                  <a:pt x="429" y="1711"/>
                </a:cubicBezTo>
                <a:cubicBezTo>
                  <a:pt x="1" y="2746"/>
                  <a:pt x="237" y="3937"/>
                  <a:pt x="1029" y="4729"/>
                </a:cubicBezTo>
                <a:cubicBezTo>
                  <a:pt x="1559" y="5259"/>
                  <a:pt x="2268" y="5541"/>
                  <a:pt x="2990" y="5541"/>
                </a:cubicBezTo>
                <a:cubicBezTo>
                  <a:pt x="3347" y="5541"/>
                  <a:pt x="3707" y="5472"/>
                  <a:pt x="4050" y="5330"/>
                </a:cubicBezTo>
                <a:cubicBezTo>
                  <a:pt x="5086" y="4902"/>
                  <a:pt x="5760" y="3891"/>
                  <a:pt x="5760" y="2771"/>
                </a:cubicBezTo>
                <a:cubicBezTo>
                  <a:pt x="5760" y="1240"/>
                  <a:pt x="4520" y="0"/>
                  <a:pt x="2990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22"/>
          <p:cNvSpPr/>
          <p:nvPr/>
        </p:nvSpPr>
        <p:spPr>
          <a:xfrm>
            <a:off x="4521523" y="4877659"/>
            <a:ext cx="68983" cy="130432"/>
          </a:xfrm>
          <a:custGeom>
            <a:rect b="b" l="l" r="r" t="t"/>
            <a:pathLst>
              <a:path extrusionOk="0" h="8034" w="4249">
                <a:moveTo>
                  <a:pt x="2125" y="0"/>
                </a:moveTo>
                <a:cubicBezTo>
                  <a:pt x="980" y="0"/>
                  <a:pt x="52" y="367"/>
                  <a:pt x="6" y="826"/>
                </a:cubicBezTo>
                <a:lnTo>
                  <a:pt x="1" y="826"/>
                </a:lnTo>
                <a:lnTo>
                  <a:pt x="1" y="8033"/>
                </a:lnTo>
                <a:lnTo>
                  <a:pt x="4249" y="8033"/>
                </a:lnTo>
                <a:lnTo>
                  <a:pt x="4249" y="826"/>
                </a:lnTo>
                <a:lnTo>
                  <a:pt x="4244" y="826"/>
                </a:lnTo>
                <a:cubicBezTo>
                  <a:pt x="4198" y="367"/>
                  <a:pt x="3268" y="0"/>
                  <a:pt x="212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22"/>
          <p:cNvSpPr/>
          <p:nvPr/>
        </p:nvSpPr>
        <p:spPr>
          <a:xfrm>
            <a:off x="4551672" y="4827817"/>
            <a:ext cx="8669" cy="205633"/>
          </a:xfrm>
          <a:custGeom>
            <a:rect b="b" l="l" r="r" t="t"/>
            <a:pathLst>
              <a:path extrusionOk="0" h="12666" w="534">
                <a:moveTo>
                  <a:pt x="0" y="0"/>
                </a:moveTo>
                <a:lnTo>
                  <a:pt x="0" y="12666"/>
                </a:lnTo>
                <a:lnTo>
                  <a:pt x="534" y="12666"/>
                </a:lnTo>
                <a:lnTo>
                  <a:pt x="534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22"/>
          <p:cNvSpPr/>
          <p:nvPr/>
        </p:nvSpPr>
        <p:spPr>
          <a:xfrm>
            <a:off x="4521523" y="4906248"/>
            <a:ext cx="68983" cy="6478"/>
          </a:xfrm>
          <a:custGeom>
            <a:rect b="b" l="l" r="r" t="t"/>
            <a:pathLst>
              <a:path extrusionOk="0" h="399" w="4249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22"/>
          <p:cNvSpPr/>
          <p:nvPr/>
        </p:nvSpPr>
        <p:spPr>
          <a:xfrm>
            <a:off x="4521523" y="4939644"/>
            <a:ext cx="68983" cy="6478"/>
          </a:xfrm>
          <a:custGeom>
            <a:rect b="b" l="l" r="r" t="t"/>
            <a:pathLst>
              <a:path extrusionOk="0" h="399" w="4249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22"/>
          <p:cNvSpPr/>
          <p:nvPr/>
        </p:nvSpPr>
        <p:spPr>
          <a:xfrm>
            <a:off x="4521523" y="4973023"/>
            <a:ext cx="68983" cy="6494"/>
          </a:xfrm>
          <a:custGeom>
            <a:rect b="b" l="l" r="r" t="t"/>
            <a:pathLst>
              <a:path extrusionOk="0" h="400" w="4249">
                <a:moveTo>
                  <a:pt x="1" y="0"/>
                </a:moveTo>
                <a:lnTo>
                  <a:pt x="1" y="400"/>
                </a:lnTo>
                <a:lnTo>
                  <a:pt x="4249" y="400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22"/>
          <p:cNvSpPr/>
          <p:nvPr/>
        </p:nvSpPr>
        <p:spPr>
          <a:xfrm>
            <a:off x="4521523" y="5006451"/>
            <a:ext cx="68983" cy="6478"/>
          </a:xfrm>
          <a:custGeom>
            <a:rect b="b" l="l" r="r" t="t"/>
            <a:pathLst>
              <a:path extrusionOk="0" h="399" w="4249">
                <a:moveTo>
                  <a:pt x="1" y="0"/>
                </a:moveTo>
                <a:lnTo>
                  <a:pt x="1" y="398"/>
                </a:lnTo>
                <a:lnTo>
                  <a:pt x="4249" y="398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22"/>
          <p:cNvSpPr/>
          <p:nvPr/>
        </p:nvSpPr>
        <p:spPr>
          <a:xfrm>
            <a:off x="4767500" y="4877659"/>
            <a:ext cx="68983" cy="130432"/>
          </a:xfrm>
          <a:custGeom>
            <a:rect b="b" l="l" r="r" t="t"/>
            <a:pathLst>
              <a:path extrusionOk="0" h="8034" w="4249">
                <a:moveTo>
                  <a:pt x="2123" y="0"/>
                </a:moveTo>
                <a:cubicBezTo>
                  <a:pt x="979" y="0"/>
                  <a:pt x="49" y="367"/>
                  <a:pt x="4" y="826"/>
                </a:cubicBezTo>
                <a:lnTo>
                  <a:pt x="0" y="826"/>
                </a:lnTo>
                <a:lnTo>
                  <a:pt x="0" y="8033"/>
                </a:lnTo>
                <a:lnTo>
                  <a:pt x="4248" y="8033"/>
                </a:lnTo>
                <a:lnTo>
                  <a:pt x="4248" y="826"/>
                </a:lnTo>
                <a:lnTo>
                  <a:pt x="4243" y="826"/>
                </a:lnTo>
                <a:cubicBezTo>
                  <a:pt x="4196" y="367"/>
                  <a:pt x="3267" y="0"/>
                  <a:pt x="212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22"/>
          <p:cNvSpPr/>
          <p:nvPr/>
        </p:nvSpPr>
        <p:spPr>
          <a:xfrm>
            <a:off x="4797632" y="4822346"/>
            <a:ext cx="8686" cy="205649"/>
          </a:xfrm>
          <a:custGeom>
            <a:rect b="b" l="l" r="r" t="t"/>
            <a:pathLst>
              <a:path extrusionOk="0" h="12667" w="535">
                <a:moveTo>
                  <a:pt x="1" y="1"/>
                </a:moveTo>
                <a:lnTo>
                  <a:pt x="1" y="12666"/>
                </a:lnTo>
                <a:lnTo>
                  <a:pt x="534" y="12666"/>
                </a:lnTo>
                <a:lnTo>
                  <a:pt x="534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2"/>
          <p:cNvSpPr/>
          <p:nvPr/>
        </p:nvSpPr>
        <p:spPr>
          <a:xfrm>
            <a:off x="4767500" y="4906248"/>
            <a:ext cx="68950" cy="6478"/>
          </a:xfrm>
          <a:custGeom>
            <a:rect b="b" l="l" r="r" t="t"/>
            <a:pathLst>
              <a:path extrusionOk="0" h="399" w="4247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22"/>
          <p:cNvSpPr/>
          <p:nvPr/>
        </p:nvSpPr>
        <p:spPr>
          <a:xfrm>
            <a:off x="4767500" y="4939644"/>
            <a:ext cx="68950" cy="6478"/>
          </a:xfrm>
          <a:custGeom>
            <a:rect b="b" l="l" r="r" t="t"/>
            <a:pathLst>
              <a:path extrusionOk="0" h="399" w="4247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22"/>
          <p:cNvSpPr/>
          <p:nvPr/>
        </p:nvSpPr>
        <p:spPr>
          <a:xfrm>
            <a:off x="4767500" y="4973023"/>
            <a:ext cx="68950" cy="6494"/>
          </a:xfrm>
          <a:custGeom>
            <a:rect b="b" l="l" r="r" t="t"/>
            <a:pathLst>
              <a:path extrusionOk="0" h="400" w="4247">
                <a:moveTo>
                  <a:pt x="0" y="0"/>
                </a:moveTo>
                <a:lnTo>
                  <a:pt x="0" y="400"/>
                </a:lnTo>
                <a:lnTo>
                  <a:pt x="4247" y="400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22"/>
          <p:cNvSpPr/>
          <p:nvPr/>
        </p:nvSpPr>
        <p:spPr>
          <a:xfrm>
            <a:off x="4767500" y="5006451"/>
            <a:ext cx="68950" cy="6478"/>
          </a:xfrm>
          <a:custGeom>
            <a:rect b="b" l="l" r="r" t="t"/>
            <a:pathLst>
              <a:path extrusionOk="0" h="399" w="4247">
                <a:moveTo>
                  <a:pt x="0" y="0"/>
                </a:moveTo>
                <a:lnTo>
                  <a:pt x="0" y="398"/>
                </a:lnTo>
                <a:lnTo>
                  <a:pt x="4247" y="398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22"/>
          <p:cNvSpPr/>
          <p:nvPr/>
        </p:nvSpPr>
        <p:spPr>
          <a:xfrm>
            <a:off x="5292751" y="5037898"/>
            <a:ext cx="919485" cy="39240"/>
          </a:xfrm>
          <a:custGeom>
            <a:rect b="b" l="l" r="r" t="t"/>
            <a:pathLst>
              <a:path extrusionOk="0" h="2417" w="56636">
                <a:moveTo>
                  <a:pt x="0" y="0"/>
                </a:moveTo>
                <a:lnTo>
                  <a:pt x="0" y="2417"/>
                </a:lnTo>
                <a:lnTo>
                  <a:pt x="56636" y="2417"/>
                </a:lnTo>
                <a:lnTo>
                  <a:pt x="56636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22"/>
          <p:cNvSpPr/>
          <p:nvPr/>
        </p:nvSpPr>
        <p:spPr>
          <a:xfrm>
            <a:off x="5110594" y="4441392"/>
            <a:ext cx="439546" cy="635746"/>
          </a:xfrm>
          <a:custGeom>
            <a:rect b="b" l="l" r="r" t="t"/>
            <a:pathLst>
              <a:path extrusionOk="0" h="39159" w="27074">
                <a:moveTo>
                  <a:pt x="13536" y="1"/>
                </a:moveTo>
                <a:lnTo>
                  <a:pt x="1" y="12086"/>
                </a:lnTo>
                <a:lnTo>
                  <a:pt x="1" y="39159"/>
                </a:lnTo>
                <a:lnTo>
                  <a:pt x="27073" y="39159"/>
                </a:lnTo>
                <a:lnTo>
                  <a:pt x="27073" y="12086"/>
                </a:lnTo>
                <a:lnTo>
                  <a:pt x="135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22"/>
          <p:cNvSpPr/>
          <p:nvPr/>
        </p:nvSpPr>
        <p:spPr>
          <a:xfrm>
            <a:off x="5110594" y="5044067"/>
            <a:ext cx="439546" cy="33071"/>
          </a:xfrm>
          <a:custGeom>
            <a:rect b="b" l="l" r="r" t="t"/>
            <a:pathLst>
              <a:path extrusionOk="0" h="2037" w="27074">
                <a:moveTo>
                  <a:pt x="1" y="1"/>
                </a:moveTo>
                <a:lnTo>
                  <a:pt x="1" y="2037"/>
                </a:lnTo>
                <a:lnTo>
                  <a:pt x="27073" y="2037"/>
                </a:lnTo>
                <a:lnTo>
                  <a:pt x="27073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22"/>
          <p:cNvSpPr/>
          <p:nvPr/>
        </p:nvSpPr>
        <p:spPr>
          <a:xfrm>
            <a:off x="5250231" y="4804114"/>
            <a:ext cx="160288" cy="273024"/>
          </a:xfrm>
          <a:custGeom>
            <a:rect b="b" l="l" r="r" t="t"/>
            <a:pathLst>
              <a:path extrusionOk="0" h="16817" w="9873">
                <a:moveTo>
                  <a:pt x="2239" y="0"/>
                </a:moveTo>
                <a:cubicBezTo>
                  <a:pt x="1002" y="0"/>
                  <a:pt x="0" y="1002"/>
                  <a:pt x="0" y="2239"/>
                </a:cubicBezTo>
                <a:lnTo>
                  <a:pt x="0" y="16817"/>
                </a:lnTo>
                <a:lnTo>
                  <a:pt x="9872" y="16817"/>
                </a:lnTo>
                <a:lnTo>
                  <a:pt x="9872" y="2239"/>
                </a:lnTo>
                <a:cubicBezTo>
                  <a:pt x="9872" y="1002"/>
                  <a:pt x="8870" y="0"/>
                  <a:pt x="763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22"/>
          <p:cNvSpPr/>
          <p:nvPr/>
        </p:nvSpPr>
        <p:spPr>
          <a:xfrm>
            <a:off x="5039939" y="4430255"/>
            <a:ext cx="576602" cy="274274"/>
          </a:xfrm>
          <a:custGeom>
            <a:rect b="b" l="l" r="r" t="t"/>
            <a:pathLst>
              <a:path extrusionOk="0" h="16894" w="35516">
                <a:moveTo>
                  <a:pt x="17897" y="0"/>
                </a:moveTo>
                <a:cubicBezTo>
                  <a:pt x="17270" y="0"/>
                  <a:pt x="16644" y="225"/>
                  <a:pt x="16148" y="676"/>
                </a:cubicBezTo>
                <a:lnTo>
                  <a:pt x="483" y="14844"/>
                </a:lnTo>
                <a:cubicBezTo>
                  <a:pt x="122" y="15169"/>
                  <a:pt x="1" y="15686"/>
                  <a:pt x="175" y="16138"/>
                </a:cubicBezTo>
                <a:cubicBezTo>
                  <a:pt x="349" y="16593"/>
                  <a:pt x="786" y="16894"/>
                  <a:pt x="1274" y="16894"/>
                </a:cubicBezTo>
                <a:cubicBezTo>
                  <a:pt x="1565" y="16894"/>
                  <a:pt x="1846" y="16785"/>
                  <a:pt x="2063" y="16587"/>
                </a:cubicBezTo>
                <a:lnTo>
                  <a:pt x="17728" y="2420"/>
                </a:lnTo>
                <a:cubicBezTo>
                  <a:pt x="17776" y="2375"/>
                  <a:pt x="17836" y="2353"/>
                  <a:pt x="17897" y="2353"/>
                </a:cubicBezTo>
                <a:cubicBezTo>
                  <a:pt x="17958" y="2353"/>
                  <a:pt x="18018" y="2375"/>
                  <a:pt x="18066" y="2418"/>
                </a:cubicBezTo>
                <a:lnTo>
                  <a:pt x="33442" y="16052"/>
                </a:lnTo>
                <a:cubicBezTo>
                  <a:pt x="33664" y="16241"/>
                  <a:pt x="33936" y="16334"/>
                  <a:pt x="34207" y="16334"/>
                </a:cubicBezTo>
                <a:cubicBezTo>
                  <a:pt x="34533" y="16334"/>
                  <a:pt x="34856" y="16200"/>
                  <a:pt x="35089" y="15937"/>
                </a:cubicBezTo>
                <a:cubicBezTo>
                  <a:pt x="35515" y="15457"/>
                  <a:pt x="35476" y="14724"/>
                  <a:pt x="35004" y="14291"/>
                </a:cubicBezTo>
                <a:lnTo>
                  <a:pt x="19628" y="658"/>
                </a:lnTo>
                <a:cubicBezTo>
                  <a:pt x="19134" y="219"/>
                  <a:pt x="18515" y="0"/>
                  <a:pt x="17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22"/>
          <p:cNvSpPr/>
          <p:nvPr/>
        </p:nvSpPr>
        <p:spPr>
          <a:xfrm>
            <a:off x="2608618" y="4982456"/>
            <a:ext cx="4285602" cy="279729"/>
          </a:xfrm>
          <a:custGeom>
            <a:rect b="b" l="l" r="r" t="t"/>
            <a:pathLst>
              <a:path extrusionOk="0" h="17230" w="263973">
                <a:moveTo>
                  <a:pt x="11995" y="0"/>
                </a:moveTo>
                <a:cubicBezTo>
                  <a:pt x="5371" y="0"/>
                  <a:pt x="1" y="7715"/>
                  <a:pt x="1" y="17229"/>
                </a:cubicBezTo>
                <a:lnTo>
                  <a:pt x="263972" y="17229"/>
                </a:lnTo>
                <a:cubicBezTo>
                  <a:pt x="263972" y="7715"/>
                  <a:pt x="258602" y="0"/>
                  <a:pt x="2519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22"/>
          <p:cNvSpPr/>
          <p:nvPr/>
        </p:nvSpPr>
        <p:spPr>
          <a:xfrm>
            <a:off x="2249581" y="4283555"/>
            <a:ext cx="499113" cy="646234"/>
          </a:xfrm>
          <a:custGeom>
            <a:rect b="b" l="l" r="r" t="t"/>
            <a:pathLst>
              <a:path extrusionOk="0" h="39805" w="30743">
                <a:moveTo>
                  <a:pt x="15545" y="0"/>
                </a:moveTo>
                <a:cubicBezTo>
                  <a:pt x="14946" y="0"/>
                  <a:pt x="14339" y="33"/>
                  <a:pt x="13727" y="99"/>
                </a:cubicBezTo>
                <a:cubicBezTo>
                  <a:pt x="6771" y="851"/>
                  <a:pt x="1243" y="6003"/>
                  <a:pt x="461" y="12465"/>
                </a:cubicBezTo>
                <a:cubicBezTo>
                  <a:pt x="1" y="16273"/>
                  <a:pt x="1172" y="19816"/>
                  <a:pt x="3407" y="22571"/>
                </a:cubicBezTo>
                <a:cubicBezTo>
                  <a:pt x="5174" y="24750"/>
                  <a:pt x="6010" y="27434"/>
                  <a:pt x="5838" y="30155"/>
                </a:cubicBezTo>
                <a:cubicBezTo>
                  <a:pt x="5825" y="30349"/>
                  <a:pt x="5820" y="30543"/>
                  <a:pt x="5822" y="30740"/>
                </a:cubicBezTo>
                <a:cubicBezTo>
                  <a:pt x="5847" y="35714"/>
                  <a:pt x="10162" y="39736"/>
                  <a:pt x="15495" y="39803"/>
                </a:cubicBezTo>
                <a:cubicBezTo>
                  <a:pt x="15538" y="39804"/>
                  <a:pt x="15581" y="39804"/>
                  <a:pt x="15624" y="39804"/>
                </a:cubicBezTo>
                <a:cubicBezTo>
                  <a:pt x="20909" y="39804"/>
                  <a:pt x="25308" y="35836"/>
                  <a:pt x="25430" y="30912"/>
                </a:cubicBezTo>
                <a:cubicBezTo>
                  <a:pt x="25443" y="30462"/>
                  <a:pt x="25418" y="30009"/>
                  <a:pt x="25358" y="29562"/>
                </a:cubicBezTo>
                <a:cubicBezTo>
                  <a:pt x="25036" y="27154"/>
                  <a:pt x="25828" y="24748"/>
                  <a:pt x="27450" y="22848"/>
                </a:cubicBezTo>
                <a:cubicBezTo>
                  <a:pt x="29516" y="20428"/>
                  <a:pt x="30742" y="17363"/>
                  <a:pt x="30725" y="14036"/>
                </a:cubicBezTo>
                <a:cubicBezTo>
                  <a:pt x="30685" y="6271"/>
                  <a:pt x="23895" y="0"/>
                  <a:pt x="155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22"/>
          <p:cNvSpPr/>
          <p:nvPr/>
        </p:nvSpPr>
        <p:spPr>
          <a:xfrm>
            <a:off x="2403684" y="4532129"/>
            <a:ext cx="199690" cy="609640"/>
          </a:xfrm>
          <a:custGeom>
            <a:rect b="b" l="l" r="r" t="t"/>
            <a:pathLst>
              <a:path extrusionOk="0" h="37551" w="12300">
                <a:moveTo>
                  <a:pt x="5994" y="0"/>
                </a:moveTo>
                <a:cubicBezTo>
                  <a:pt x="5993" y="0"/>
                  <a:pt x="5992" y="0"/>
                  <a:pt x="5991" y="0"/>
                </a:cubicBezTo>
                <a:cubicBezTo>
                  <a:pt x="5541" y="2"/>
                  <a:pt x="5179" y="368"/>
                  <a:pt x="5180" y="817"/>
                </a:cubicBezTo>
                <a:lnTo>
                  <a:pt x="5216" y="8213"/>
                </a:lnTo>
                <a:lnTo>
                  <a:pt x="1579" y="3260"/>
                </a:lnTo>
                <a:cubicBezTo>
                  <a:pt x="1419" y="3044"/>
                  <a:pt x="1173" y="2929"/>
                  <a:pt x="923" y="2929"/>
                </a:cubicBezTo>
                <a:cubicBezTo>
                  <a:pt x="755" y="2929"/>
                  <a:pt x="586" y="2981"/>
                  <a:pt x="441" y="3088"/>
                </a:cubicBezTo>
                <a:cubicBezTo>
                  <a:pt x="80" y="3354"/>
                  <a:pt x="0" y="3863"/>
                  <a:pt x="268" y="4224"/>
                </a:cubicBezTo>
                <a:lnTo>
                  <a:pt x="4946" y="10594"/>
                </a:lnTo>
                <a:cubicBezTo>
                  <a:pt x="5020" y="10695"/>
                  <a:pt x="5117" y="10776"/>
                  <a:pt x="5228" y="10834"/>
                </a:cubicBezTo>
                <a:lnTo>
                  <a:pt x="5349" y="36742"/>
                </a:lnTo>
                <a:cubicBezTo>
                  <a:pt x="5351" y="37189"/>
                  <a:pt x="5714" y="37550"/>
                  <a:pt x="6160" y="37550"/>
                </a:cubicBezTo>
                <a:cubicBezTo>
                  <a:pt x="6162" y="37550"/>
                  <a:pt x="6165" y="37550"/>
                  <a:pt x="6167" y="37550"/>
                </a:cubicBezTo>
                <a:cubicBezTo>
                  <a:pt x="6616" y="37549"/>
                  <a:pt x="6977" y="37182"/>
                  <a:pt x="6975" y="36733"/>
                </a:cubicBezTo>
                <a:lnTo>
                  <a:pt x="6884" y="17086"/>
                </a:lnTo>
                <a:lnTo>
                  <a:pt x="12039" y="10897"/>
                </a:lnTo>
                <a:cubicBezTo>
                  <a:pt x="12299" y="10550"/>
                  <a:pt x="12243" y="10060"/>
                  <a:pt x="11908" y="9782"/>
                </a:cubicBezTo>
                <a:cubicBezTo>
                  <a:pt x="11757" y="9656"/>
                  <a:pt x="11572" y="9593"/>
                  <a:pt x="11388" y="9593"/>
                </a:cubicBezTo>
                <a:cubicBezTo>
                  <a:pt x="11168" y="9593"/>
                  <a:pt x="10949" y="9682"/>
                  <a:pt x="10788" y="9856"/>
                </a:cubicBezTo>
                <a:lnTo>
                  <a:pt x="6871" y="14559"/>
                </a:lnTo>
                <a:lnTo>
                  <a:pt x="6808" y="808"/>
                </a:lnTo>
                <a:cubicBezTo>
                  <a:pt x="6804" y="360"/>
                  <a:pt x="6441" y="0"/>
                  <a:pt x="599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22"/>
          <p:cNvSpPr/>
          <p:nvPr/>
        </p:nvSpPr>
        <p:spPr>
          <a:xfrm>
            <a:off x="2549052" y="3946062"/>
            <a:ext cx="603098" cy="781033"/>
          </a:xfrm>
          <a:custGeom>
            <a:rect b="b" l="l" r="r" t="t"/>
            <a:pathLst>
              <a:path extrusionOk="0" h="48108" w="37148">
                <a:moveTo>
                  <a:pt x="18346" y="1"/>
                </a:moveTo>
                <a:cubicBezTo>
                  <a:pt x="8214" y="1"/>
                  <a:pt x="1" y="7630"/>
                  <a:pt x="1" y="17042"/>
                </a:cubicBezTo>
                <a:cubicBezTo>
                  <a:pt x="1" y="21063"/>
                  <a:pt x="1501" y="24760"/>
                  <a:pt x="4011" y="27675"/>
                </a:cubicBezTo>
                <a:cubicBezTo>
                  <a:pt x="5984" y="29965"/>
                  <a:pt x="6958" y="32869"/>
                  <a:pt x="6581" y="35780"/>
                </a:cubicBezTo>
                <a:cubicBezTo>
                  <a:pt x="6512" y="36321"/>
                  <a:pt x="6486" y="36869"/>
                  <a:pt x="6502" y="37415"/>
                </a:cubicBezTo>
                <a:cubicBezTo>
                  <a:pt x="6681" y="43345"/>
                  <a:pt x="11991" y="48107"/>
                  <a:pt x="18356" y="48107"/>
                </a:cubicBezTo>
                <a:cubicBezTo>
                  <a:pt x="18425" y="48107"/>
                  <a:pt x="18495" y="48107"/>
                  <a:pt x="18565" y="48106"/>
                </a:cubicBezTo>
                <a:cubicBezTo>
                  <a:pt x="25011" y="47998"/>
                  <a:pt x="30201" y="43112"/>
                  <a:pt x="30201" y="37099"/>
                </a:cubicBezTo>
                <a:cubicBezTo>
                  <a:pt x="30201" y="36862"/>
                  <a:pt x="30193" y="36627"/>
                  <a:pt x="30177" y="36393"/>
                </a:cubicBezTo>
                <a:cubicBezTo>
                  <a:pt x="29951" y="33105"/>
                  <a:pt x="30948" y="29859"/>
                  <a:pt x="33069" y="27217"/>
                </a:cubicBezTo>
                <a:cubicBezTo>
                  <a:pt x="35753" y="23872"/>
                  <a:pt x="37148" y="19585"/>
                  <a:pt x="36567" y="14985"/>
                </a:cubicBezTo>
                <a:cubicBezTo>
                  <a:pt x="35584" y="7181"/>
                  <a:pt x="28870" y="983"/>
                  <a:pt x="20460" y="111"/>
                </a:cubicBezTo>
                <a:cubicBezTo>
                  <a:pt x="19747" y="37"/>
                  <a:pt x="19042" y="1"/>
                  <a:pt x="183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22"/>
          <p:cNvSpPr/>
          <p:nvPr/>
        </p:nvSpPr>
        <p:spPr>
          <a:xfrm>
            <a:off x="2730770" y="4244835"/>
            <a:ext cx="235667" cy="896935"/>
          </a:xfrm>
          <a:custGeom>
            <a:rect b="b" l="l" r="r" t="t"/>
            <a:pathLst>
              <a:path extrusionOk="0" h="55247" w="14516">
                <a:moveTo>
                  <a:pt x="7243" y="0"/>
                </a:moveTo>
                <a:cubicBezTo>
                  <a:pt x="6873" y="0"/>
                  <a:pt x="6572" y="302"/>
                  <a:pt x="6572" y="672"/>
                </a:cubicBezTo>
                <a:lnTo>
                  <a:pt x="6572" y="10540"/>
                </a:lnTo>
                <a:lnTo>
                  <a:pt x="1663" y="3789"/>
                </a:lnTo>
                <a:cubicBezTo>
                  <a:pt x="1532" y="3609"/>
                  <a:pt x="1327" y="3513"/>
                  <a:pt x="1119" y="3513"/>
                </a:cubicBezTo>
                <a:cubicBezTo>
                  <a:pt x="982" y="3513"/>
                  <a:pt x="844" y="3554"/>
                  <a:pt x="725" y="3641"/>
                </a:cubicBezTo>
                <a:cubicBezTo>
                  <a:pt x="425" y="3859"/>
                  <a:pt x="358" y="4279"/>
                  <a:pt x="577" y="4578"/>
                </a:cubicBezTo>
                <a:lnTo>
                  <a:pt x="6195" y="12305"/>
                </a:lnTo>
                <a:cubicBezTo>
                  <a:pt x="6289" y="12430"/>
                  <a:pt x="6421" y="12518"/>
                  <a:pt x="6572" y="12555"/>
                </a:cubicBezTo>
                <a:lnTo>
                  <a:pt x="6572" y="18145"/>
                </a:lnTo>
                <a:lnTo>
                  <a:pt x="1262" y="11829"/>
                </a:lnTo>
                <a:cubicBezTo>
                  <a:pt x="1129" y="11674"/>
                  <a:pt x="941" y="11595"/>
                  <a:pt x="752" y="11595"/>
                </a:cubicBezTo>
                <a:cubicBezTo>
                  <a:pt x="599" y="11595"/>
                  <a:pt x="445" y="11646"/>
                  <a:pt x="320" y="11752"/>
                </a:cubicBezTo>
                <a:cubicBezTo>
                  <a:pt x="40" y="11990"/>
                  <a:pt x="1" y="12409"/>
                  <a:pt x="233" y="12692"/>
                </a:cubicBezTo>
                <a:lnTo>
                  <a:pt x="6572" y="20231"/>
                </a:lnTo>
                <a:lnTo>
                  <a:pt x="6572" y="54575"/>
                </a:lnTo>
                <a:cubicBezTo>
                  <a:pt x="6572" y="54947"/>
                  <a:pt x="6873" y="55246"/>
                  <a:pt x="7245" y="55246"/>
                </a:cubicBezTo>
                <a:lnTo>
                  <a:pt x="7266" y="55246"/>
                </a:lnTo>
                <a:cubicBezTo>
                  <a:pt x="7636" y="55246"/>
                  <a:pt x="7937" y="54947"/>
                  <a:pt x="7937" y="54575"/>
                </a:cubicBezTo>
                <a:lnTo>
                  <a:pt x="7937" y="20231"/>
                </a:lnTo>
                <a:lnTo>
                  <a:pt x="14276" y="12692"/>
                </a:lnTo>
                <a:cubicBezTo>
                  <a:pt x="14515" y="12409"/>
                  <a:pt x="14478" y="11986"/>
                  <a:pt x="14195" y="11746"/>
                </a:cubicBezTo>
                <a:cubicBezTo>
                  <a:pt x="14069" y="11640"/>
                  <a:pt x="13916" y="11588"/>
                  <a:pt x="13763" y="11588"/>
                </a:cubicBezTo>
                <a:cubicBezTo>
                  <a:pt x="13571" y="11588"/>
                  <a:pt x="13381" y="11670"/>
                  <a:pt x="13247" y="11829"/>
                </a:cubicBezTo>
                <a:lnTo>
                  <a:pt x="7937" y="18145"/>
                </a:lnTo>
                <a:lnTo>
                  <a:pt x="7937" y="12555"/>
                </a:lnTo>
                <a:cubicBezTo>
                  <a:pt x="8087" y="12518"/>
                  <a:pt x="8221" y="12430"/>
                  <a:pt x="8312" y="12305"/>
                </a:cubicBezTo>
                <a:lnTo>
                  <a:pt x="13932" y="4578"/>
                </a:lnTo>
                <a:cubicBezTo>
                  <a:pt x="14146" y="4279"/>
                  <a:pt x="14077" y="3863"/>
                  <a:pt x="13779" y="3646"/>
                </a:cubicBezTo>
                <a:cubicBezTo>
                  <a:pt x="13660" y="3560"/>
                  <a:pt x="13522" y="3518"/>
                  <a:pt x="13385" y="3518"/>
                </a:cubicBezTo>
                <a:cubicBezTo>
                  <a:pt x="13180" y="3518"/>
                  <a:pt x="12978" y="3612"/>
                  <a:pt x="12846" y="3789"/>
                </a:cubicBezTo>
                <a:lnTo>
                  <a:pt x="7937" y="10540"/>
                </a:lnTo>
                <a:lnTo>
                  <a:pt x="7937" y="672"/>
                </a:lnTo>
                <a:cubicBezTo>
                  <a:pt x="7937" y="302"/>
                  <a:pt x="7636" y="0"/>
                  <a:pt x="72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22"/>
          <p:cNvSpPr/>
          <p:nvPr/>
        </p:nvSpPr>
        <p:spPr>
          <a:xfrm>
            <a:off x="2723254" y="5155943"/>
            <a:ext cx="3958044" cy="212467"/>
          </a:xfrm>
          <a:custGeom>
            <a:rect b="b" l="l" r="r" t="t"/>
            <a:pathLst>
              <a:path extrusionOk="0" h="13087" w="243797">
                <a:moveTo>
                  <a:pt x="8414" y="0"/>
                </a:moveTo>
                <a:cubicBezTo>
                  <a:pt x="3768" y="0"/>
                  <a:pt x="1" y="5860"/>
                  <a:pt x="1" y="13086"/>
                </a:cubicBezTo>
                <a:lnTo>
                  <a:pt x="243797" y="13086"/>
                </a:lnTo>
                <a:cubicBezTo>
                  <a:pt x="243797" y="5860"/>
                  <a:pt x="240029" y="0"/>
                  <a:pt x="2353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22"/>
          <p:cNvSpPr/>
          <p:nvPr/>
        </p:nvSpPr>
        <p:spPr>
          <a:xfrm>
            <a:off x="3252515" y="4475842"/>
            <a:ext cx="393618" cy="509665"/>
          </a:xfrm>
          <a:custGeom>
            <a:rect b="b" l="l" r="r" t="t"/>
            <a:pathLst>
              <a:path extrusionOk="0" h="31393" w="24245">
                <a:moveTo>
                  <a:pt x="12260" y="0"/>
                </a:moveTo>
                <a:cubicBezTo>
                  <a:pt x="11787" y="0"/>
                  <a:pt x="11307" y="26"/>
                  <a:pt x="10823" y="78"/>
                </a:cubicBezTo>
                <a:cubicBezTo>
                  <a:pt x="5339" y="672"/>
                  <a:pt x="979" y="4735"/>
                  <a:pt x="363" y="9831"/>
                </a:cubicBezTo>
                <a:cubicBezTo>
                  <a:pt x="0" y="12834"/>
                  <a:pt x="923" y="15629"/>
                  <a:pt x="2686" y="17802"/>
                </a:cubicBezTo>
                <a:cubicBezTo>
                  <a:pt x="4079" y="19519"/>
                  <a:pt x="4738" y="21636"/>
                  <a:pt x="4602" y="23783"/>
                </a:cubicBezTo>
                <a:cubicBezTo>
                  <a:pt x="4593" y="23935"/>
                  <a:pt x="4588" y="24088"/>
                  <a:pt x="4590" y="24243"/>
                </a:cubicBezTo>
                <a:cubicBezTo>
                  <a:pt x="4609" y="28167"/>
                  <a:pt x="8012" y="31341"/>
                  <a:pt x="12218" y="31392"/>
                </a:cubicBezTo>
                <a:cubicBezTo>
                  <a:pt x="12252" y="31392"/>
                  <a:pt x="12285" y="31393"/>
                  <a:pt x="12319" y="31393"/>
                </a:cubicBezTo>
                <a:cubicBezTo>
                  <a:pt x="16489" y="31393"/>
                  <a:pt x="19958" y="28263"/>
                  <a:pt x="20056" y="24380"/>
                </a:cubicBezTo>
                <a:cubicBezTo>
                  <a:pt x="20065" y="24025"/>
                  <a:pt x="20045" y="23669"/>
                  <a:pt x="19998" y="23315"/>
                </a:cubicBezTo>
                <a:cubicBezTo>
                  <a:pt x="19742" y="21416"/>
                  <a:pt x="20369" y="19519"/>
                  <a:pt x="21648" y="18019"/>
                </a:cubicBezTo>
                <a:cubicBezTo>
                  <a:pt x="23275" y="16109"/>
                  <a:pt x="24244" y="13693"/>
                  <a:pt x="24230" y="11069"/>
                </a:cubicBezTo>
                <a:cubicBezTo>
                  <a:pt x="24199" y="4944"/>
                  <a:pt x="18846" y="0"/>
                  <a:pt x="122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22"/>
          <p:cNvSpPr/>
          <p:nvPr/>
        </p:nvSpPr>
        <p:spPr>
          <a:xfrm>
            <a:off x="3374001" y="4672059"/>
            <a:ext cx="157885" cy="480832"/>
          </a:xfrm>
          <a:custGeom>
            <a:rect b="b" l="l" r="r" t="t"/>
            <a:pathLst>
              <a:path extrusionOk="0" h="29617" w="9725">
                <a:moveTo>
                  <a:pt x="4728" y="1"/>
                </a:moveTo>
                <a:cubicBezTo>
                  <a:pt x="4727" y="1"/>
                  <a:pt x="4726" y="1"/>
                  <a:pt x="4724" y="1"/>
                </a:cubicBezTo>
                <a:cubicBezTo>
                  <a:pt x="4374" y="2"/>
                  <a:pt x="4090" y="284"/>
                  <a:pt x="4087" y="635"/>
                </a:cubicBezTo>
                <a:lnTo>
                  <a:pt x="4115" y="6466"/>
                </a:lnTo>
                <a:lnTo>
                  <a:pt x="1246" y="2562"/>
                </a:lnTo>
                <a:cubicBezTo>
                  <a:pt x="1120" y="2391"/>
                  <a:pt x="926" y="2300"/>
                  <a:pt x="728" y="2300"/>
                </a:cubicBezTo>
                <a:cubicBezTo>
                  <a:pt x="597" y="2300"/>
                  <a:pt x="464" y="2340"/>
                  <a:pt x="349" y="2424"/>
                </a:cubicBezTo>
                <a:cubicBezTo>
                  <a:pt x="64" y="2634"/>
                  <a:pt x="1" y="3035"/>
                  <a:pt x="212" y="3321"/>
                </a:cubicBezTo>
                <a:lnTo>
                  <a:pt x="3902" y="8344"/>
                </a:lnTo>
                <a:cubicBezTo>
                  <a:pt x="3960" y="8423"/>
                  <a:pt x="4036" y="8488"/>
                  <a:pt x="4124" y="8532"/>
                </a:cubicBezTo>
                <a:lnTo>
                  <a:pt x="4219" y="28967"/>
                </a:lnTo>
                <a:cubicBezTo>
                  <a:pt x="4214" y="29323"/>
                  <a:pt x="4503" y="29617"/>
                  <a:pt x="4860" y="29617"/>
                </a:cubicBezTo>
                <a:cubicBezTo>
                  <a:pt x="4861" y="29617"/>
                  <a:pt x="4863" y="29617"/>
                  <a:pt x="4864" y="29617"/>
                </a:cubicBezTo>
                <a:cubicBezTo>
                  <a:pt x="5223" y="29615"/>
                  <a:pt x="5510" y="29319"/>
                  <a:pt x="5501" y="28960"/>
                </a:cubicBezTo>
                <a:lnTo>
                  <a:pt x="5429" y="13466"/>
                </a:lnTo>
                <a:lnTo>
                  <a:pt x="9498" y="8583"/>
                </a:lnTo>
                <a:cubicBezTo>
                  <a:pt x="9725" y="8310"/>
                  <a:pt x="9688" y="7907"/>
                  <a:pt x="9415" y="7680"/>
                </a:cubicBezTo>
                <a:cubicBezTo>
                  <a:pt x="9295" y="7580"/>
                  <a:pt x="9149" y="7531"/>
                  <a:pt x="9004" y="7531"/>
                </a:cubicBezTo>
                <a:cubicBezTo>
                  <a:pt x="8821" y="7531"/>
                  <a:pt x="8638" y="7610"/>
                  <a:pt x="8511" y="7763"/>
                </a:cubicBezTo>
                <a:lnTo>
                  <a:pt x="5420" y="11472"/>
                </a:lnTo>
                <a:lnTo>
                  <a:pt x="5369" y="628"/>
                </a:lnTo>
                <a:cubicBezTo>
                  <a:pt x="5360" y="278"/>
                  <a:pt x="5077" y="1"/>
                  <a:pt x="472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22"/>
          <p:cNvSpPr/>
          <p:nvPr/>
        </p:nvSpPr>
        <p:spPr>
          <a:xfrm>
            <a:off x="4918015" y="4500341"/>
            <a:ext cx="376084" cy="486969"/>
          </a:xfrm>
          <a:custGeom>
            <a:rect b="b" l="l" r="r" t="t"/>
            <a:pathLst>
              <a:path extrusionOk="0" h="29995" w="23165">
                <a:moveTo>
                  <a:pt x="11452" y="1"/>
                </a:moveTo>
                <a:cubicBezTo>
                  <a:pt x="5159" y="1"/>
                  <a:pt x="44" y="4724"/>
                  <a:pt x="15" y="10576"/>
                </a:cubicBezTo>
                <a:cubicBezTo>
                  <a:pt x="1" y="13084"/>
                  <a:pt x="925" y="15393"/>
                  <a:pt x="2480" y="17216"/>
                </a:cubicBezTo>
                <a:cubicBezTo>
                  <a:pt x="3703" y="18650"/>
                  <a:pt x="4302" y="20462"/>
                  <a:pt x="4059" y="22276"/>
                </a:cubicBezTo>
                <a:cubicBezTo>
                  <a:pt x="4013" y="22614"/>
                  <a:pt x="3993" y="22954"/>
                  <a:pt x="4002" y="23296"/>
                </a:cubicBezTo>
                <a:cubicBezTo>
                  <a:pt x="4097" y="27003"/>
                  <a:pt x="7411" y="29995"/>
                  <a:pt x="11392" y="29995"/>
                </a:cubicBezTo>
                <a:cubicBezTo>
                  <a:pt x="11424" y="29995"/>
                  <a:pt x="11457" y="29994"/>
                  <a:pt x="11489" y="29994"/>
                </a:cubicBezTo>
                <a:cubicBezTo>
                  <a:pt x="15509" y="29945"/>
                  <a:pt x="18760" y="26912"/>
                  <a:pt x="18779" y="23164"/>
                </a:cubicBezTo>
                <a:cubicBezTo>
                  <a:pt x="18779" y="23016"/>
                  <a:pt x="18776" y="22870"/>
                  <a:pt x="18767" y="22723"/>
                </a:cubicBezTo>
                <a:cubicBezTo>
                  <a:pt x="18637" y="20672"/>
                  <a:pt x="19267" y="18650"/>
                  <a:pt x="20599" y="17008"/>
                </a:cubicBezTo>
                <a:cubicBezTo>
                  <a:pt x="22283" y="14932"/>
                  <a:pt x="23165" y="12262"/>
                  <a:pt x="22820" y="9392"/>
                </a:cubicBezTo>
                <a:cubicBezTo>
                  <a:pt x="22230" y="4524"/>
                  <a:pt x="18064" y="641"/>
                  <a:pt x="12824" y="75"/>
                </a:cubicBezTo>
                <a:cubicBezTo>
                  <a:pt x="12362" y="25"/>
                  <a:pt x="11904" y="1"/>
                  <a:pt x="114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22"/>
          <p:cNvSpPr/>
          <p:nvPr/>
        </p:nvSpPr>
        <p:spPr>
          <a:xfrm>
            <a:off x="5027097" y="4687482"/>
            <a:ext cx="150888" cy="459743"/>
          </a:xfrm>
          <a:custGeom>
            <a:rect b="b" l="l" r="r" t="t"/>
            <a:pathLst>
              <a:path extrusionOk="0" h="28318" w="9294">
                <a:moveTo>
                  <a:pt x="4778" y="0"/>
                </a:moveTo>
                <a:cubicBezTo>
                  <a:pt x="4436" y="0"/>
                  <a:pt x="4159" y="279"/>
                  <a:pt x="4165" y="622"/>
                </a:cubicBezTo>
                <a:lnTo>
                  <a:pt x="4115" y="10982"/>
                </a:lnTo>
                <a:lnTo>
                  <a:pt x="1163" y="7438"/>
                </a:lnTo>
                <a:cubicBezTo>
                  <a:pt x="1042" y="7288"/>
                  <a:pt x="866" y="7211"/>
                  <a:pt x="688" y="7211"/>
                </a:cubicBezTo>
                <a:cubicBezTo>
                  <a:pt x="549" y="7211"/>
                  <a:pt x="410" y="7258"/>
                  <a:pt x="295" y="7353"/>
                </a:cubicBezTo>
                <a:cubicBezTo>
                  <a:pt x="33" y="7572"/>
                  <a:pt x="1" y="7963"/>
                  <a:pt x="221" y="8222"/>
                </a:cubicBezTo>
                <a:lnTo>
                  <a:pt x="4106" y="12886"/>
                </a:lnTo>
                <a:lnTo>
                  <a:pt x="4038" y="27691"/>
                </a:lnTo>
                <a:cubicBezTo>
                  <a:pt x="4029" y="28034"/>
                  <a:pt x="4304" y="28316"/>
                  <a:pt x="4647" y="28318"/>
                </a:cubicBezTo>
                <a:cubicBezTo>
                  <a:pt x="4648" y="28318"/>
                  <a:pt x="4649" y="28318"/>
                  <a:pt x="4650" y="28318"/>
                </a:cubicBezTo>
                <a:cubicBezTo>
                  <a:pt x="4992" y="28318"/>
                  <a:pt x="5267" y="28038"/>
                  <a:pt x="5264" y="27698"/>
                </a:cubicBezTo>
                <a:lnTo>
                  <a:pt x="5355" y="8174"/>
                </a:lnTo>
                <a:cubicBezTo>
                  <a:pt x="5438" y="8132"/>
                  <a:pt x="5510" y="8070"/>
                  <a:pt x="5566" y="7994"/>
                </a:cubicBezTo>
                <a:lnTo>
                  <a:pt x="9093" y="3195"/>
                </a:lnTo>
                <a:cubicBezTo>
                  <a:pt x="9293" y="2922"/>
                  <a:pt x="9235" y="2538"/>
                  <a:pt x="8962" y="2337"/>
                </a:cubicBezTo>
                <a:cubicBezTo>
                  <a:pt x="8853" y="2257"/>
                  <a:pt x="8726" y="2218"/>
                  <a:pt x="8601" y="2218"/>
                </a:cubicBezTo>
                <a:cubicBezTo>
                  <a:pt x="8412" y="2218"/>
                  <a:pt x="8226" y="2305"/>
                  <a:pt x="8106" y="2469"/>
                </a:cubicBezTo>
                <a:lnTo>
                  <a:pt x="5364" y="6202"/>
                </a:lnTo>
                <a:lnTo>
                  <a:pt x="5364" y="6202"/>
                </a:lnTo>
                <a:lnTo>
                  <a:pt x="5390" y="627"/>
                </a:lnTo>
                <a:cubicBezTo>
                  <a:pt x="5397" y="284"/>
                  <a:pt x="5123" y="2"/>
                  <a:pt x="4781" y="0"/>
                </a:cubicBezTo>
                <a:cubicBezTo>
                  <a:pt x="4780" y="0"/>
                  <a:pt x="4779" y="0"/>
                  <a:pt x="47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22"/>
          <p:cNvSpPr/>
          <p:nvPr/>
        </p:nvSpPr>
        <p:spPr>
          <a:xfrm>
            <a:off x="4684653" y="4697905"/>
            <a:ext cx="261237" cy="338208"/>
          </a:xfrm>
          <a:custGeom>
            <a:rect b="b" l="l" r="r" t="t"/>
            <a:pathLst>
              <a:path extrusionOk="0" h="20832" w="16091">
                <a:moveTo>
                  <a:pt x="8136" y="0"/>
                </a:moveTo>
                <a:cubicBezTo>
                  <a:pt x="7823" y="0"/>
                  <a:pt x="7506" y="17"/>
                  <a:pt x="7185" y="52"/>
                </a:cubicBezTo>
                <a:cubicBezTo>
                  <a:pt x="3546" y="447"/>
                  <a:pt x="652" y="3143"/>
                  <a:pt x="244" y="6525"/>
                </a:cubicBezTo>
                <a:cubicBezTo>
                  <a:pt x="1" y="8517"/>
                  <a:pt x="615" y="10371"/>
                  <a:pt x="1785" y="11814"/>
                </a:cubicBezTo>
                <a:cubicBezTo>
                  <a:pt x="2696" y="12929"/>
                  <a:pt x="3150" y="14347"/>
                  <a:pt x="3057" y="15782"/>
                </a:cubicBezTo>
                <a:cubicBezTo>
                  <a:pt x="3051" y="15882"/>
                  <a:pt x="3048" y="15984"/>
                  <a:pt x="3048" y="16087"/>
                </a:cubicBezTo>
                <a:cubicBezTo>
                  <a:pt x="3062" y="18692"/>
                  <a:pt x="5320" y="20796"/>
                  <a:pt x="8110" y="20832"/>
                </a:cubicBezTo>
                <a:cubicBezTo>
                  <a:pt x="8132" y="20832"/>
                  <a:pt x="8154" y="20832"/>
                  <a:pt x="8176" y="20832"/>
                </a:cubicBezTo>
                <a:cubicBezTo>
                  <a:pt x="10943" y="20832"/>
                  <a:pt x="13244" y="18754"/>
                  <a:pt x="13311" y="16178"/>
                </a:cubicBezTo>
                <a:cubicBezTo>
                  <a:pt x="13316" y="15942"/>
                  <a:pt x="13304" y="15706"/>
                  <a:pt x="13272" y="15472"/>
                </a:cubicBezTo>
                <a:cubicBezTo>
                  <a:pt x="13103" y="14211"/>
                  <a:pt x="13519" y="12953"/>
                  <a:pt x="14368" y="11956"/>
                </a:cubicBezTo>
                <a:cubicBezTo>
                  <a:pt x="15449" y="10690"/>
                  <a:pt x="16090" y="9087"/>
                  <a:pt x="16081" y="7345"/>
                </a:cubicBezTo>
                <a:cubicBezTo>
                  <a:pt x="16062" y="3281"/>
                  <a:pt x="12507" y="0"/>
                  <a:pt x="81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22"/>
          <p:cNvSpPr/>
          <p:nvPr/>
        </p:nvSpPr>
        <p:spPr>
          <a:xfrm>
            <a:off x="4765324" y="4827980"/>
            <a:ext cx="104732" cy="319050"/>
          </a:xfrm>
          <a:custGeom>
            <a:rect b="b" l="l" r="r" t="t"/>
            <a:pathLst>
              <a:path extrusionOk="0" h="19652" w="6451">
                <a:moveTo>
                  <a:pt x="3134" y="1"/>
                </a:moveTo>
                <a:cubicBezTo>
                  <a:pt x="2899" y="3"/>
                  <a:pt x="2709" y="195"/>
                  <a:pt x="2711" y="429"/>
                </a:cubicBezTo>
                <a:lnTo>
                  <a:pt x="2729" y="4300"/>
                </a:lnTo>
                <a:lnTo>
                  <a:pt x="825" y="1708"/>
                </a:lnTo>
                <a:cubicBezTo>
                  <a:pt x="741" y="1595"/>
                  <a:pt x="613" y="1535"/>
                  <a:pt x="482" y="1535"/>
                </a:cubicBezTo>
                <a:cubicBezTo>
                  <a:pt x="395" y="1535"/>
                  <a:pt x="307" y="1562"/>
                  <a:pt x="231" y="1618"/>
                </a:cubicBezTo>
                <a:cubicBezTo>
                  <a:pt x="41" y="1755"/>
                  <a:pt x="0" y="2023"/>
                  <a:pt x="139" y="2211"/>
                </a:cubicBezTo>
                <a:lnTo>
                  <a:pt x="2588" y="5545"/>
                </a:lnTo>
                <a:cubicBezTo>
                  <a:pt x="2626" y="5597"/>
                  <a:pt x="2677" y="5641"/>
                  <a:pt x="2736" y="5671"/>
                </a:cubicBezTo>
                <a:lnTo>
                  <a:pt x="2799" y="19229"/>
                </a:lnTo>
                <a:cubicBezTo>
                  <a:pt x="2801" y="19462"/>
                  <a:pt x="2989" y="19652"/>
                  <a:pt x="3224" y="19652"/>
                </a:cubicBezTo>
                <a:cubicBezTo>
                  <a:pt x="3225" y="19652"/>
                  <a:pt x="3226" y="19652"/>
                  <a:pt x="3227" y="19652"/>
                </a:cubicBezTo>
                <a:cubicBezTo>
                  <a:pt x="3461" y="19652"/>
                  <a:pt x="3651" y="19460"/>
                  <a:pt x="3650" y="19225"/>
                </a:cubicBezTo>
                <a:lnTo>
                  <a:pt x="3602" y="8943"/>
                </a:lnTo>
                <a:lnTo>
                  <a:pt x="6300" y="5704"/>
                </a:lnTo>
                <a:cubicBezTo>
                  <a:pt x="6450" y="5523"/>
                  <a:pt x="6425" y="5255"/>
                  <a:pt x="6246" y="5105"/>
                </a:cubicBezTo>
                <a:cubicBezTo>
                  <a:pt x="6166" y="5038"/>
                  <a:pt x="6069" y="5006"/>
                  <a:pt x="5973" y="5006"/>
                </a:cubicBezTo>
                <a:cubicBezTo>
                  <a:pt x="5851" y="5006"/>
                  <a:pt x="5730" y="5058"/>
                  <a:pt x="5645" y="5160"/>
                </a:cubicBezTo>
                <a:lnTo>
                  <a:pt x="3595" y="7620"/>
                </a:lnTo>
                <a:lnTo>
                  <a:pt x="3562" y="425"/>
                </a:lnTo>
                <a:cubicBezTo>
                  <a:pt x="3560" y="189"/>
                  <a:pt x="3370" y="1"/>
                  <a:pt x="313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22"/>
          <p:cNvSpPr/>
          <p:nvPr/>
        </p:nvSpPr>
        <p:spPr>
          <a:xfrm>
            <a:off x="3468960" y="4579730"/>
            <a:ext cx="333240" cy="431429"/>
          </a:xfrm>
          <a:custGeom>
            <a:rect b="b" l="l" r="r" t="t"/>
            <a:pathLst>
              <a:path extrusionOk="0" h="26574" w="20526">
                <a:moveTo>
                  <a:pt x="10378" y="0"/>
                </a:moveTo>
                <a:cubicBezTo>
                  <a:pt x="9979" y="0"/>
                  <a:pt x="9574" y="22"/>
                  <a:pt x="9165" y="66"/>
                </a:cubicBezTo>
                <a:cubicBezTo>
                  <a:pt x="4522" y="568"/>
                  <a:pt x="831" y="4007"/>
                  <a:pt x="309" y="8321"/>
                </a:cubicBezTo>
                <a:cubicBezTo>
                  <a:pt x="1" y="10864"/>
                  <a:pt x="783" y="13228"/>
                  <a:pt x="2275" y="15068"/>
                </a:cubicBezTo>
                <a:cubicBezTo>
                  <a:pt x="3455" y="16523"/>
                  <a:pt x="4013" y="18316"/>
                  <a:pt x="3899" y="20132"/>
                </a:cubicBezTo>
                <a:cubicBezTo>
                  <a:pt x="3892" y="20262"/>
                  <a:pt x="3886" y="20391"/>
                  <a:pt x="3886" y="20523"/>
                </a:cubicBezTo>
                <a:cubicBezTo>
                  <a:pt x="3904" y="23843"/>
                  <a:pt x="6784" y="26529"/>
                  <a:pt x="10345" y="26573"/>
                </a:cubicBezTo>
                <a:cubicBezTo>
                  <a:pt x="10374" y="26573"/>
                  <a:pt x="10403" y="26573"/>
                  <a:pt x="10432" y="26573"/>
                </a:cubicBezTo>
                <a:cubicBezTo>
                  <a:pt x="13960" y="26573"/>
                  <a:pt x="16896" y="23923"/>
                  <a:pt x="16980" y="20639"/>
                </a:cubicBezTo>
                <a:cubicBezTo>
                  <a:pt x="16987" y="20336"/>
                  <a:pt x="16971" y="20035"/>
                  <a:pt x="16930" y="19736"/>
                </a:cubicBezTo>
                <a:cubicBezTo>
                  <a:pt x="16715" y="18129"/>
                  <a:pt x="17244" y="16523"/>
                  <a:pt x="18327" y="15251"/>
                </a:cubicBezTo>
                <a:cubicBezTo>
                  <a:pt x="19706" y="13636"/>
                  <a:pt x="20525" y="11590"/>
                  <a:pt x="20513" y="9369"/>
                </a:cubicBezTo>
                <a:cubicBezTo>
                  <a:pt x="20487" y="4185"/>
                  <a:pt x="15953" y="0"/>
                  <a:pt x="1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22"/>
          <p:cNvSpPr/>
          <p:nvPr/>
        </p:nvSpPr>
        <p:spPr>
          <a:xfrm>
            <a:off x="3571857" y="4745701"/>
            <a:ext cx="133598" cy="406995"/>
          </a:xfrm>
          <a:custGeom>
            <a:rect b="b" l="l" r="r" t="t"/>
            <a:pathLst>
              <a:path extrusionOk="0" h="25069" w="8229">
                <a:moveTo>
                  <a:pt x="4001" y="0"/>
                </a:moveTo>
                <a:cubicBezTo>
                  <a:pt x="4000" y="0"/>
                  <a:pt x="3999" y="0"/>
                  <a:pt x="3998" y="0"/>
                </a:cubicBezTo>
                <a:cubicBezTo>
                  <a:pt x="3699" y="2"/>
                  <a:pt x="3456" y="245"/>
                  <a:pt x="3457" y="546"/>
                </a:cubicBezTo>
                <a:lnTo>
                  <a:pt x="3482" y="5483"/>
                </a:lnTo>
                <a:lnTo>
                  <a:pt x="1053" y="2177"/>
                </a:lnTo>
                <a:cubicBezTo>
                  <a:pt x="947" y="2031"/>
                  <a:pt x="782" y="1955"/>
                  <a:pt x="616" y="1955"/>
                </a:cubicBezTo>
                <a:cubicBezTo>
                  <a:pt x="504" y="1955"/>
                  <a:pt x="391" y="1989"/>
                  <a:pt x="294" y="2061"/>
                </a:cubicBezTo>
                <a:cubicBezTo>
                  <a:pt x="53" y="2237"/>
                  <a:pt x="0" y="2577"/>
                  <a:pt x="178" y="2820"/>
                </a:cubicBezTo>
                <a:lnTo>
                  <a:pt x="3302" y="7072"/>
                </a:lnTo>
                <a:cubicBezTo>
                  <a:pt x="3352" y="7138"/>
                  <a:pt x="3415" y="7193"/>
                  <a:pt x="3489" y="7230"/>
                </a:cubicBezTo>
                <a:lnTo>
                  <a:pt x="3570" y="24528"/>
                </a:lnTo>
                <a:cubicBezTo>
                  <a:pt x="3572" y="24827"/>
                  <a:pt x="3817" y="25068"/>
                  <a:pt x="4116" y="25068"/>
                </a:cubicBezTo>
                <a:cubicBezTo>
                  <a:pt x="4416" y="25066"/>
                  <a:pt x="4659" y="24822"/>
                  <a:pt x="4657" y="24522"/>
                </a:cubicBezTo>
                <a:lnTo>
                  <a:pt x="4595" y="11406"/>
                </a:lnTo>
                <a:lnTo>
                  <a:pt x="8037" y="7272"/>
                </a:lnTo>
                <a:cubicBezTo>
                  <a:pt x="8229" y="7042"/>
                  <a:pt x="8199" y="6700"/>
                  <a:pt x="7968" y="6508"/>
                </a:cubicBezTo>
                <a:cubicBezTo>
                  <a:pt x="7867" y="6423"/>
                  <a:pt x="7743" y="6382"/>
                  <a:pt x="7621" y="6382"/>
                </a:cubicBezTo>
                <a:cubicBezTo>
                  <a:pt x="7465" y="6382"/>
                  <a:pt x="7309" y="6449"/>
                  <a:pt x="7202" y="6578"/>
                </a:cubicBezTo>
                <a:lnTo>
                  <a:pt x="4588" y="9719"/>
                </a:lnTo>
                <a:lnTo>
                  <a:pt x="4544" y="541"/>
                </a:lnTo>
                <a:cubicBezTo>
                  <a:pt x="4542" y="241"/>
                  <a:pt x="4299" y="0"/>
                  <a:pt x="400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22"/>
          <p:cNvSpPr/>
          <p:nvPr/>
        </p:nvSpPr>
        <p:spPr>
          <a:xfrm>
            <a:off x="5753298" y="4441268"/>
            <a:ext cx="394397" cy="510639"/>
          </a:xfrm>
          <a:custGeom>
            <a:rect b="b" l="l" r="r" t="t"/>
            <a:pathLst>
              <a:path extrusionOk="0" h="31453" w="24293">
                <a:moveTo>
                  <a:pt x="12008" y="1"/>
                </a:moveTo>
                <a:cubicBezTo>
                  <a:pt x="5409" y="1"/>
                  <a:pt x="46" y="4954"/>
                  <a:pt x="15" y="11088"/>
                </a:cubicBezTo>
                <a:cubicBezTo>
                  <a:pt x="1" y="13718"/>
                  <a:pt x="971" y="16140"/>
                  <a:pt x="2602" y="18053"/>
                </a:cubicBezTo>
                <a:cubicBezTo>
                  <a:pt x="3884" y="19557"/>
                  <a:pt x="4511" y="21459"/>
                  <a:pt x="4256" y="23361"/>
                </a:cubicBezTo>
                <a:cubicBezTo>
                  <a:pt x="4208" y="23715"/>
                  <a:pt x="4189" y="24071"/>
                  <a:pt x="4198" y="24428"/>
                </a:cubicBezTo>
                <a:cubicBezTo>
                  <a:pt x="4296" y="28318"/>
                  <a:pt x="7772" y="31453"/>
                  <a:pt x="11949" y="31453"/>
                </a:cubicBezTo>
                <a:cubicBezTo>
                  <a:pt x="11982" y="31453"/>
                  <a:pt x="12016" y="31453"/>
                  <a:pt x="12050" y="31452"/>
                </a:cubicBezTo>
                <a:cubicBezTo>
                  <a:pt x="16264" y="31400"/>
                  <a:pt x="19673" y="28220"/>
                  <a:pt x="19694" y="24289"/>
                </a:cubicBezTo>
                <a:cubicBezTo>
                  <a:pt x="19694" y="24134"/>
                  <a:pt x="19690" y="23981"/>
                  <a:pt x="19680" y="23828"/>
                </a:cubicBezTo>
                <a:cubicBezTo>
                  <a:pt x="19544" y="21677"/>
                  <a:pt x="20204" y="19557"/>
                  <a:pt x="21601" y="17836"/>
                </a:cubicBezTo>
                <a:cubicBezTo>
                  <a:pt x="23366" y="15657"/>
                  <a:pt x="24292" y="12857"/>
                  <a:pt x="23930" y="9849"/>
                </a:cubicBezTo>
                <a:cubicBezTo>
                  <a:pt x="23313" y="4743"/>
                  <a:pt x="18942" y="672"/>
                  <a:pt x="13448" y="79"/>
                </a:cubicBezTo>
                <a:cubicBezTo>
                  <a:pt x="12963" y="26"/>
                  <a:pt x="12482" y="1"/>
                  <a:pt x="12008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22"/>
          <p:cNvSpPr/>
          <p:nvPr/>
        </p:nvSpPr>
        <p:spPr>
          <a:xfrm>
            <a:off x="5867113" y="4667545"/>
            <a:ext cx="158129" cy="481741"/>
          </a:xfrm>
          <a:custGeom>
            <a:rect b="b" l="l" r="r" t="t"/>
            <a:pathLst>
              <a:path extrusionOk="0" h="29673" w="9740">
                <a:moveTo>
                  <a:pt x="5005" y="0"/>
                </a:moveTo>
                <a:cubicBezTo>
                  <a:pt x="4651" y="0"/>
                  <a:pt x="4364" y="287"/>
                  <a:pt x="4362" y="640"/>
                </a:cubicBezTo>
                <a:lnTo>
                  <a:pt x="4311" y="11503"/>
                </a:lnTo>
                <a:lnTo>
                  <a:pt x="1216" y="7787"/>
                </a:lnTo>
                <a:cubicBezTo>
                  <a:pt x="1089" y="7635"/>
                  <a:pt x="906" y="7557"/>
                  <a:pt x="722" y="7557"/>
                </a:cubicBezTo>
                <a:cubicBezTo>
                  <a:pt x="577" y="7557"/>
                  <a:pt x="431" y="7606"/>
                  <a:pt x="311" y="7706"/>
                </a:cubicBezTo>
                <a:cubicBezTo>
                  <a:pt x="38" y="7933"/>
                  <a:pt x="1" y="8338"/>
                  <a:pt x="228" y="8611"/>
                </a:cubicBezTo>
                <a:lnTo>
                  <a:pt x="4300" y="13502"/>
                </a:lnTo>
                <a:lnTo>
                  <a:pt x="4228" y="29026"/>
                </a:lnTo>
                <a:cubicBezTo>
                  <a:pt x="4226" y="29382"/>
                  <a:pt x="4513" y="29671"/>
                  <a:pt x="4867" y="29673"/>
                </a:cubicBezTo>
                <a:cubicBezTo>
                  <a:pt x="4868" y="29673"/>
                  <a:pt x="4870" y="29673"/>
                  <a:pt x="4871" y="29673"/>
                </a:cubicBezTo>
                <a:cubicBezTo>
                  <a:pt x="5225" y="29673"/>
                  <a:pt x="5512" y="29386"/>
                  <a:pt x="5514" y="29033"/>
                </a:cubicBezTo>
                <a:lnTo>
                  <a:pt x="5609" y="8560"/>
                </a:lnTo>
                <a:cubicBezTo>
                  <a:pt x="5697" y="8516"/>
                  <a:pt x="5773" y="8451"/>
                  <a:pt x="5831" y="8372"/>
                </a:cubicBezTo>
                <a:lnTo>
                  <a:pt x="9529" y="3338"/>
                </a:lnTo>
                <a:cubicBezTo>
                  <a:pt x="9739" y="3053"/>
                  <a:pt x="9677" y="2651"/>
                  <a:pt x="9392" y="2440"/>
                </a:cubicBezTo>
                <a:cubicBezTo>
                  <a:pt x="9278" y="2356"/>
                  <a:pt x="9145" y="2315"/>
                  <a:pt x="9013" y="2315"/>
                </a:cubicBezTo>
                <a:cubicBezTo>
                  <a:pt x="8815" y="2315"/>
                  <a:pt x="8620" y="2406"/>
                  <a:pt x="8494" y="2577"/>
                </a:cubicBezTo>
                <a:lnTo>
                  <a:pt x="5619" y="6491"/>
                </a:lnTo>
                <a:lnTo>
                  <a:pt x="5648" y="647"/>
                </a:lnTo>
                <a:cubicBezTo>
                  <a:pt x="5649" y="291"/>
                  <a:pt x="5362" y="2"/>
                  <a:pt x="5008" y="0"/>
                </a:cubicBezTo>
                <a:cubicBezTo>
                  <a:pt x="5007" y="0"/>
                  <a:pt x="5006" y="0"/>
                  <a:pt x="500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22"/>
          <p:cNvSpPr/>
          <p:nvPr/>
        </p:nvSpPr>
        <p:spPr>
          <a:xfrm>
            <a:off x="6030372" y="4204458"/>
            <a:ext cx="476530" cy="617157"/>
          </a:xfrm>
          <a:custGeom>
            <a:rect b="b" l="l" r="r" t="t"/>
            <a:pathLst>
              <a:path extrusionOk="0" h="38014" w="29352">
                <a:moveTo>
                  <a:pt x="14499" y="0"/>
                </a:moveTo>
                <a:cubicBezTo>
                  <a:pt x="6491" y="0"/>
                  <a:pt x="0" y="6029"/>
                  <a:pt x="0" y="13466"/>
                </a:cubicBezTo>
                <a:cubicBezTo>
                  <a:pt x="0" y="16645"/>
                  <a:pt x="1185" y="19565"/>
                  <a:pt x="3169" y="21867"/>
                </a:cubicBezTo>
                <a:cubicBezTo>
                  <a:pt x="4727" y="23677"/>
                  <a:pt x="5499" y="25972"/>
                  <a:pt x="5199" y="28273"/>
                </a:cubicBezTo>
                <a:cubicBezTo>
                  <a:pt x="5145" y="28701"/>
                  <a:pt x="5124" y="29132"/>
                  <a:pt x="5138" y="29564"/>
                </a:cubicBezTo>
                <a:cubicBezTo>
                  <a:pt x="5279" y="34250"/>
                  <a:pt x="9474" y="38014"/>
                  <a:pt x="14501" y="38014"/>
                </a:cubicBezTo>
                <a:cubicBezTo>
                  <a:pt x="14557" y="38014"/>
                  <a:pt x="14612" y="38013"/>
                  <a:pt x="14668" y="38012"/>
                </a:cubicBezTo>
                <a:cubicBezTo>
                  <a:pt x="19762" y="37926"/>
                  <a:pt x="23864" y="34065"/>
                  <a:pt x="23864" y="29315"/>
                </a:cubicBezTo>
                <a:cubicBezTo>
                  <a:pt x="23864" y="29129"/>
                  <a:pt x="23857" y="28942"/>
                  <a:pt x="23844" y="28759"/>
                </a:cubicBezTo>
                <a:cubicBezTo>
                  <a:pt x="23666" y="26161"/>
                  <a:pt x="24452" y="23593"/>
                  <a:pt x="26129" y="21506"/>
                </a:cubicBezTo>
                <a:cubicBezTo>
                  <a:pt x="28249" y="18864"/>
                  <a:pt x="29352" y="15475"/>
                  <a:pt x="28894" y="11842"/>
                </a:cubicBezTo>
                <a:cubicBezTo>
                  <a:pt x="28117" y="5674"/>
                  <a:pt x="22810" y="776"/>
                  <a:pt x="16167" y="87"/>
                </a:cubicBezTo>
                <a:cubicBezTo>
                  <a:pt x="15605" y="29"/>
                  <a:pt x="15048" y="0"/>
                  <a:pt x="144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22"/>
          <p:cNvSpPr/>
          <p:nvPr/>
        </p:nvSpPr>
        <p:spPr>
          <a:xfrm>
            <a:off x="6174019" y="4440564"/>
            <a:ext cx="186134" cy="708723"/>
          </a:xfrm>
          <a:custGeom>
            <a:rect b="b" l="l" r="r" t="t"/>
            <a:pathLst>
              <a:path extrusionOk="0" h="43654" w="11465">
                <a:moveTo>
                  <a:pt x="5720" y="0"/>
                </a:moveTo>
                <a:cubicBezTo>
                  <a:pt x="5426" y="0"/>
                  <a:pt x="5188" y="236"/>
                  <a:pt x="5188" y="531"/>
                </a:cubicBezTo>
                <a:lnTo>
                  <a:pt x="5188" y="8326"/>
                </a:lnTo>
                <a:lnTo>
                  <a:pt x="1309" y="2993"/>
                </a:lnTo>
                <a:cubicBezTo>
                  <a:pt x="1205" y="2850"/>
                  <a:pt x="1043" y="2774"/>
                  <a:pt x="879" y="2774"/>
                </a:cubicBezTo>
                <a:cubicBezTo>
                  <a:pt x="771" y="2774"/>
                  <a:pt x="662" y="2807"/>
                  <a:pt x="568" y="2875"/>
                </a:cubicBezTo>
                <a:cubicBezTo>
                  <a:pt x="330" y="3047"/>
                  <a:pt x="277" y="3380"/>
                  <a:pt x="450" y="3616"/>
                </a:cubicBezTo>
                <a:lnTo>
                  <a:pt x="4890" y="9721"/>
                </a:lnTo>
                <a:cubicBezTo>
                  <a:pt x="4962" y="9820"/>
                  <a:pt x="5068" y="9890"/>
                  <a:pt x="5188" y="9920"/>
                </a:cubicBezTo>
                <a:lnTo>
                  <a:pt x="5188" y="14337"/>
                </a:lnTo>
                <a:lnTo>
                  <a:pt x="992" y="9346"/>
                </a:lnTo>
                <a:cubicBezTo>
                  <a:pt x="888" y="9227"/>
                  <a:pt x="741" y="9165"/>
                  <a:pt x="594" y="9165"/>
                </a:cubicBezTo>
                <a:cubicBezTo>
                  <a:pt x="474" y="9165"/>
                  <a:pt x="352" y="9206"/>
                  <a:pt x="253" y="9289"/>
                </a:cubicBezTo>
                <a:cubicBezTo>
                  <a:pt x="32" y="9474"/>
                  <a:pt x="1" y="9802"/>
                  <a:pt x="180" y="10027"/>
                </a:cubicBezTo>
                <a:lnTo>
                  <a:pt x="5189" y="15984"/>
                </a:lnTo>
                <a:lnTo>
                  <a:pt x="5189" y="43124"/>
                </a:lnTo>
                <a:cubicBezTo>
                  <a:pt x="5189" y="43416"/>
                  <a:pt x="5427" y="43654"/>
                  <a:pt x="5720" y="43654"/>
                </a:cubicBezTo>
                <a:lnTo>
                  <a:pt x="5737" y="43654"/>
                </a:lnTo>
                <a:cubicBezTo>
                  <a:pt x="6030" y="43654"/>
                  <a:pt x="6267" y="43416"/>
                  <a:pt x="6267" y="43124"/>
                </a:cubicBezTo>
                <a:lnTo>
                  <a:pt x="6267" y="15986"/>
                </a:lnTo>
                <a:lnTo>
                  <a:pt x="11276" y="10027"/>
                </a:lnTo>
                <a:cubicBezTo>
                  <a:pt x="11465" y="9804"/>
                  <a:pt x="11435" y="9469"/>
                  <a:pt x="11211" y="9281"/>
                </a:cubicBezTo>
                <a:cubicBezTo>
                  <a:pt x="11112" y="9197"/>
                  <a:pt x="10991" y="9156"/>
                  <a:pt x="10870" y="9156"/>
                </a:cubicBezTo>
                <a:cubicBezTo>
                  <a:pt x="10718" y="9156"/>
                  <a:pt x="10568" y="9220"/>
                  <a:pt x="10463" y="9346"/>
                </a:cubicBezTo>
                <a:lnTo>
                  <a:pt x="6266" y="14337"/>
                </a:lnTo>
                <a:lnTo>
                  <a:pt x="6266" y="9920"/>
                </a:lnTo>
                <a:cubicBezTo>
                  <a:pt x="6385" y="9890"/>
                  <a:pt x="6491" y="9820"/>
                  <a:pt x="6563" y="9721"/>
                </a:cubicBezTo>
                <a:lnTo>
                  <a:pt x="11005" y="3616"/>
                </a:lnTo>
                <a:cubicBezTo>
                  <a:pt x="11176" y="3380"/>
                  <a:pt x="11123" y="3047"/>
                  <a:pt x="10887" y="2875"/>
                </a:cubicBezTo>
                <a:cubicBezTo>
                  <a:pt x="10793" y="2807"/>
                  <a:pt x="10683" y="2774"/>
                  <a:pt x="10575" y="2774"/>
                </a:cubicBezTo>
                <a:cubicBezTo>
                  <a:pt x="10411" y="2774"/>
                  <a:pt x="10250" y="2850"/>
                  <a:pt x="10146" y="2993"/>
                </a:cubicBezTo>
                <a:lnTo>
                  <a:pt x="6266" y="8326"/>
                </a:lnTo>
                <a:lnTo>
                  <a:pt x="6266" y="531"/>
                </a:lnTo>
                <a:cubicBezTo>
                  <a:pt x="6266" y="236"/>
                  <a:pt x="6030" y="0"/>
                  <a:pt x="573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22"/>
          <p:cNvSpPr/>
          <p:nvPr/>
        </p:nvSpPr>
        <p:spPr>
          <a:xfrm>
            <a:off x="5257667" y="3584249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22"/>
          <p:cNvSpPr/>
          <p:nvPr/>
        </p:nvSpPr>
        <p:spPr>
          <a:xfrm>
            <a:off x="5150224" y="3475052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2"/>
                  <a:pt x="3684" y="1842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22"/>
          <p:cNvSpPr/>
          <p:nvPr/>
        </p:nvSpPr>
        <p:spPr>
          <a:xfrm>
            <a:off x="5257667" y="3475052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1"/>
                  <a:pt x="0" y="1842"/>
                </a:cubicBezTo>
                <a:cubicBezTo>
                  <a:pt x="0" y="2862"/>
                  <a:pt x="821" y="3685"/>
                  <a:pt x="1841" y="3685"/>
                </a:cubicBezTo>
                <a:cubicBezTo>
                  <a:pt x="2860" y="3685"/>
                  <a:pt x="3683" y="2862"/>
                  <a:pt x="3683" y="1842"/>
                </a:cubicBez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2"/>
          <p:cNvSpPr/>
          <p:nvPr/>
        </p:nvSpPr>
        <p:spPr>
          <a:xfrm>
            <a:off x="5042797" y="3475052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2"/>
                  <a:pt x="3685" y="1842"/>
                </a:cubicBez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2"/>
          <p:cNvSpPr/>
          <p:nvPr/>
        </p:nvSpPr>
        <p:spPr>
          <a:xfrm>
            <a:off x="5042797" y="3584249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2"/>
          <p:cNvSpPr/>
          <p:nvPr/>
        </p:nvSpPr>
        <p:spPr>
          <a:xfrm>
            <a:off x="5042797" y="3693429"/>
            <a:ext cx="59842" cy="59794"/>
          </a:xfrm>
          <a:custGeom>
            <a:rect b="b" l="l" r="r" t="t"/>
            <a:pathLst>
              <a:path extrusionOk="0" h="3683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22"/>
          <p:cNvSpPr/>
          <p:nvPr/>
        </p:nvSpPr>
        <p:spPr>
          <a:xfrm>
            <a:off x="5150224" y="3693429"/>
            <a:ext cx="59810" cy="5979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22"/>
          <p:cNvSpPr/>
          <p:nvPr/>
        </p:nvSpPr>
        <p:spPr>
          <a:xfrm>
            <a:off x="5150224" y="3802593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22"/>
          <p:cNvSpPr txBox="1"/>
          <p:nvPr/>
        </p:nvSpPr>
        <p:spPr>
          <a:xfrm>
            <a:off x="732900" y="603000"/>
            <a:ext cx="8695200" cy="846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Relation  b/w </a:t>
            </a:r>
            <a:r>
              <a:rPr lang="en" sz="4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Sqft Lot &amp; Living</a:t>
            </a:r>
            <a:endParaRPr sz="6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25" name="Google Shape;1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300" y="1588125"/>
            <a:ext cx="7278349" cy="37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2200" y="1588125"/>
            <a:ext cx="7181024" cy="37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3"/>
          <p:cNvSpPr txBox="1"/>
          <p:nvPr>
            <p:ph idx="1" type="subTitle"/>
          </p:nvPr>
        </p:nvSpPr>
        <p:spPr>
          <a:xfrm>
            <a:off x="831200" y="2314225"/>
            <a:ext cx="6300600" cy="24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32" name="Google Shape;1132;p23"/>
          <p:cNvSpPr txBox="1"/>
          <p:nvPr/>
        </p:nvSpPr>
        <p:spPr>
          <a:xfrm>
            <a:off x="5591475" y="302241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4C1B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MY</a:t>
            </a:r>
            <a:r>
              <a:rPr lang="en" sz="3000">
                <a:solidFill>
                  <a:srgbClr val="74C1B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HOME</a:t>
            </a:r>
            <a:endParaRPr sz="3000">
              <a:solidFill>
                <a:srgbClr val="74C1B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33" name="Google Shape;1133;p23"/>
          <p:cNvSpPr txBox="1"/>
          <p:nvPr/>
        </p:nvSpPr>
        <p:spPr>
          <a:xfrm>
            <a:off x="5591475" y="346056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REAL ESTATE</a:t>
            </a:r>
            <a:endParaRPr sz="12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34" name="Google Shape;1134;p23"/>
          <p:cNvSpPr txBox="1"/>
          <p:nvPr/>
        </p:nvSpPr>
        <p:spPr>
          <a:xfrm>
            <a:off x="568725" y="199400"/>
            <a:ext cx="31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35" name="Google Shape;1135;p23"/>
          <p:cNvSpPr txBox="1"/>
          <p:nvPr/>
        </p:nvSpPr>
        <p:spPr>
          <a:xfrm>
            <a:off x="710225" y="280125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B Garamond"/>
                <a:ea typeface="EB Garamond"/>
                <a:cs typeface="EB Garamond"/>
                <a:sym typeface="EB Garamond"/>
              </a:rPr>
              <a:t>Testing Different Algorithm</a:t>
            </a:r>
            <a:r>
              <a:rPr lang="en" sz="4200">
                <a:latin typeface="EB Garamond"/>
                <a:ea typeface="EB Garamond"/>
                <a:cs typeface="EB Garamond"/>
                <a:sym typeface="EB Garamond"/>
              </a:rPr>
              <a:t>:</a:t>
            </a:r>
            <a:endParaRPr sz="42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36" name="Google Shape;1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800" y="1540875"/>
            <a:ext cx="5946825" cy="29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4"/>
          <p:cNvSpPr txBox="1"/>
          <p:nvPr>
            <p:ph idx="1" type="subTitle"/>
          </p:nvPr>
        </p:nvSpPr>
        <p:spPr>
          <a:xfrm>
            <a:off x="831200" y="2314225"/>
            <a:ext cx="6300600" cy="24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42" name="Google Shape;1142;p24"/>
          <p:cNvSpPr txBox="1"/>
          <p:nvPr/>
        </p:nvSpPr>
        <p:spPr>
          <a:xfrm>
            <a:off x="5591475" y="302241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4C1B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MY</a:t>
            </a:r>
            <a:r>
              <a:rPr lang="en" sz="3000">
                <a:solidFill>
                  <a:srgbClr val="74C1B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HOME</a:t>
            </a:r>
            <a:endParaRPr sz="3000">
              <a:solidFill>
                <a:srgbClr val="74C1B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43" name="Google Shape;1143;p24"/>
          <p:cNvSpPr txBox="1"/>
          <p:nvPr/>
        </p:nvSpPr>
        <p:spPr>
          <a:xfrm>
            <a:off x="5591475" y="346056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REAL ESTATE</a:t>
            </a:r>
            <a:endParaRPr sz="12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44" name="Google Shape;1144;p24"/>
          <p:cNvSpPr txBox="1"/>
          <p:nvPr/>
        </p:nvSpPr>
        <p:spPr>
          <a:xfrm>
            <a:off x="568725" y="199400"/>
            <a:ext cx="31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5" name="Google Shape;1145;p24"/>
          <p:cNvSpPr txBox="1"/>
          <p:nvPr/>
        </p:nvSpPr>
        <p:spPr>
          <a:xfrm>
            <a:off x="710225" y="280125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B Garamond"/>
                <a:ea typeface="EB Garamond"/>
                <a:cs typeface="EB Garamond"/>
                <a:sym typeface="EB Garamond"/>
              </a:rPr>
              <a:t>Kc House Data </a:t>
            </a:r>
            <a:r>
              <a:rPr lang="en" sz="4200">
                <a:latin typeface="EB Garamond"/>
                <a:ea typeface="EB Garamond"/>
                <a:cs typeface="EB Garamond"/>
                <a:sym typeface="EB Garamond"/>
              </a:rPr>
              <a:t>Dashboard:</a:t>
            </a:r>
            <a:endParaRPr sz="42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46" name="Google Shape;1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3525"/>
            <a:ext cx="9144000" cy="383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5"/>
          <p:cNvSpPr txBox="1"/>
          <p:nvPr>
            <p:ph idx="1" type="subTitle"/>
          </p:nvPr>
        </p:nvSpPr>
        <p:spPr>
          <a:xfrm>
            <a:off x="831200" y="2314225"/>
            <a:ext cx="6300600" cy="24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52" name="Google Shape;1152;p25"/>
          <p:cNvSpPr txBox="1"/>
          <p:nvPr/>
        </p:nvSpPr>
        <p:spPr>
          <a:xfrm>
            <a:off x="5591475" y="302241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4C1B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MY</a:t>
            </a:r>
            <a:r>
              <a:rPr lang="en" sz="3000">
                <a:solidFill>
                  <a:srgbClr val="74C1B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HOME</a:t>
            </a:r>
            <a:endParaRPr sz="3000">
              <a:solidFill>
                <a:srgbClr val="74C1B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53" name="Google Shape;1153;p25"/>
          <p:cNvSpPr txBox="1"/>
          <p:nvPr/>
        </p:nvSpPr>
        <p:spPr>
          <a:xfrm>
            <a:off x="5591475" y="346056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REAL ESTATE</a:t>
            </a:r>
            <a:endParaRPr sz="12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54" name="Google Shape;1154;p25"/>
          <p:cNvSpPr txBox="1"/>
          <p:nvPr/>
        </p:nvSpPr>
        <p:spPr>
          <a:xfrm>
            <a:off x="568725" y="199400"/>
            <a:ext cx="31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5" name="Google Shape;1155;p25"/>
          <p:cNvSpPr txBox="1"/>
          <p:nvPr/>
        </p:nvSpPr>
        <p:spPr>
          <a:xfrm>
            <a:off x="710225" y="280125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B Garamond"/>
                <a:ea typeface="EB Garamond"/>
                <a:cs typeface="EB Garamond"/>
                <a:sym typeface="EB Garamond"/>
              </a:rPr>
              <a:t>Deploying Model</a:t>
            </a:r>
            <a:r>
              <a:rPr lang="en" sz="4200">
                <a:latin typeface="EB Garamond"/>
                <a:ea typeface="EB Garamond"/>
                <a:cs typeface="EB Garamond"/>
                <a:sym typeface="EB Garamond"/>
              </a:rPr>
              <a:t>:</a:t>
            </a:r>
            <a:endParaRPr sz="42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56" name="Google Shape;1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75" y="1111425"/>
            <a:ext cx="4540999" cy="39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625" y="1111425"/>
            <a:ext cx="5448376" cy="40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6"/>
          <p:cNvSpPr/>
          <p:nvPr/>
        </p:nvSpPr>
        <p:spPr>
          <a:xfrm>
            <a:off x="-6767089" y="740625"/>
            <a:ext cx="70075" cy="17525"/>
          </a:xfrm>
          <a:custGeom>
            <a:rect b="b" l="l" r="r" t="t"/>
            <a:pathLst>
              <a:path extrusionOk="0" h="701" w="2803">
                <a:moveTo>
                  <a:pt x="367" y="1"/>
                </a:moveTo>
                <a:cubicBezTo>
                  <a:pt x="167" y="1"/>
                  <a:pt x="0" y="134"/>
                  <a:pt x="0" y="334"/>
                </a:cubicBezTo>
                <a:cubicBezTo>
                  <a:pt x="0" y="534"/>
                  <a:pt x="167" y="701"/>
                  <a:pt x="367" y="701"/>
                </a:cubicBezTo>
                <a:lnTo>
                  <a:pt x="2435" y="701"/>
                </a:lnTo>
                <a:cubicBezTo>
                  <a:pt x="2636" y="701"/>
                  <a:pt x="2769" y="534"/>
                  <a:pt x="2802" y="334"/>
                </a:cubicBezTo>
                <a:cubicBezTo>
                  <a:pt x="2802" y="134"/>
                  <a:pt x="2636" y="1"/>
                  <a:pt x="2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26"/>
          <p:cNvSpPr/>
          <p:nvPr/>
        </p:nvSpPr>
        <p:spPr>
          <a:xfrm>
            <a:off x="-6753739" y="773150"/>
            <a:ext cx="43375" cy="17525"/>
          </a:xfrm>
          <a:custGeom>
            <a:rect b="b" l="l" r="r" t="t"/>
            <a:pathLst>
              <a:path extrusionOk="0" h="701" w="1735">
                <a:moveTo>
                  <a:pt x="334" y="0"/>
                </a:moveTo>
                <a:cubicBezTo>
                  <a:pt x="134" y="0"/>
                  <a:pt x="0" y="167"/>
                  <a:pt x="0" y="367"/>
                </a:cubicBezTo>
                <a:cubicBezTo>
                  <a:pt x="0" y="568"/>
                  <a:pt x="134" y="701"/>
                  <a:pt x="334" y="701"/>
                </a:cubicBezTo>
                <a:lnTo>
                  <a:pt x="1401" y="701"/>
                </a:lnTo>
                <a:cubicBezTo>
                  <a:pt x="1601" y="701"/>
                  <a:pt x="1735" y="568"/>
                  <a:pt x="1735" y="367"/>
                </a:cubicBezTo>
                <a:cubicBezTo>
                  <a:pt x="1735" y="167"/>
                  <a:pt x="1601" y="0"/>
                  <a:pt x="1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26"/>
          <p:cNvSpPr/>
          <p:nvPr/>
        </p:nvSpPr>
        <p:spPr>
          <a:xfrm>
            <a:off x="373475" y="1989512"/>
            <a:ext cx="1688100" cy="168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26"/>
          <p:cNvSpPr txBox="1"/>
          <p:nvPr/>
        </p:nvSpPr>
        <p:spPr>
          <a:xfrm>
            <a:off x="2823950" y="1989500"/>
            <a:ext cx="56697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1D1C1D"/>
                </a:solidFill>
                <a:highlight>
                  <a:srgbClr val="F8F8F8"/>
                </a:highlight>
              </a:rPr>
              <a:t>This Model can be a valuable tool for real estate professionals, home buyers, and sellers to inform their decision-making and improve their understanding of the market. However, if the model is not accurate, it may not provide meaningful information and could potentially lead to incorrect decisions.</a:t>
            </a:r>
            <a:endParaRPr sz="1900">
              <a:solidFill>
                <a:srgbClr val="434343"/>
              </a:solidFill>
            </a:endParaRPr>
          </a:p>
        </p:txBody>
      </p:sp>
      <p:sp>
        <p:nvSpPr>
          <p:cNvPr id="1166" name="Google Shape;1166;p26"/>
          <p:cNvSpPr txBox="1"/>
          <p:nvPr/>
        </p:nvSpPr>
        <p:spPr>
          <a:xfrm>
            <a:off x="8754750" y="3844268"/>
            <a:ext cx="289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67" name="Google Shape;1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25" y="2356957"/>
            <a:ext cx="953200" cy="9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Google Shape;1168;p26"/>
          <p:cNvSpPr txBox="1"/>
          <p:nvPr/>
        </p:nvSpPr>
        <p:spPr>
          <a:xfrm>
            <a:off x="710225" y="280125"/>
            <a:ext cx="8726700" cy="5541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</a:t>
            </a:r>
            <a:r>
              <a:rPr lang="en" sz="24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onclusion</a:t>
            </a:r>
            <a:endParaRPr sz="51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27"/>
          <p:cNvSpPr txBox="1"/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4" name="Google Shape;1174;p27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175" name="Google Shape;1175;p27"/>
            <p:cNvSpPr/>
            <p:nvPr/>
          </p:nvSpPr>
          <p:spPr>
            <a:xfrm>
              <a:off x="4095386" y="3018809"/>
              <a:ext cx="804850" cy="1043075"/>
            </a:xfrm>
            <a:custGeom>
              <a:rect b="b" l="l" r="r" t="t"/>
              <a:pathLst>
                <a:path extrusionOk="0" h="41723" w="32194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4343611" y="3422034"/>
              <a:ext cx="323200" cy="982025"/>
            </a:xfrm>
            <a:custGeom>
              <a:rect b="b" l="l" r="r" t="t"/>
              <a:pathLst>
                <a:path extrusionOk="0" h="39281" w="12928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5047850" y="2301250"/>
              <a:ext cx="972775" cy="1260800"/>
            </a:xfrm>
            <a:custGeom>
              <a:rect b="b" l="l" r="r" t="t"/>
              <a:pathLst>
                <a:path extrusionOk="0" h="50432" w="38911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5337925" y="2783550"/>
              <a:ext cx="382750" cy="1449125"/>
            </a:xfrm>
            <a:custGeom>
              <a:rect b="b" l="l" r="r" t="t"/>
              <a:pathLst>
                <a:path extrusionOk="0" h="57965" w="1531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5609750" y="3138575"/>
              <a:ext cx="634800" cy="822675"/>
            </a:xfrm>
            <a:custGeom>
              <a:rect b="b" l="l" r="r" t="t"/>
              <a:pathLst>
                <a:path extrusionOk="0" h="32907" w="25392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7"/>
            <p:cNvSpPr/>
            <p:nvPr/>
          </p:nvSpPr>
          <p:spPr>
            <a:xfrm>
              <a:off x="5807250" y="3453975"/>
              <a:ext cx="259150" cy="776600"/>
            </a:xfrm>
            <a:custGeom>
              <a:rect b="b" l="l" r="r" t="t"/>
              <a:pathLst>
                <a:path extrusionOk="0" h="31064" w="10366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1" name="Google Shape;1181;p27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182" name="Google Shape;1182;p27"/>
            <p:cNvSpPr/>
            <p:nvPr/>
          </p:nvSpPr>
          <p:spPr>
            <a:xfrm>
              <a:off x="1221225" y="2527600"/>
              <a:ext cx="519625" cy="326850"/>
            </a:xfrm>
            <a:custGeom>
              <a:rect b="b" l="l" r="r" t="t"/>
              <a:pathLst>
                <a:path extrusionOk="0" h="13074" w="20785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1221225" y="2528550"/>
              <a:ext cx="388125" cy="325900"/>
            </a:xfrm>
            <a:custGeom>
              <a:rect b="b" l="l" r="r" t="t"/>
              <a:pathLst>
                <a:path extrusionOk="0" h="13036" w="15525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202950" y="2527725"/>
              <a:ext cx="513475" cy="326725"/>
            </a:xfrm>
            <a:custGeom>
              <a:rect b="b" l="l" r="r" t="t"/>
              <a:pathLst>
                <a:path extrusionOk="0" h="13069" w="20539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476900" y="1599450"/>
              <a:ext cx="968575" cy="1254775"/>
            </a:xfrm>
            <a:custGeom>
              <a:rect b="b" l="l" r="r" t="t"/>
              <a:pathLst>
                <a:path extrusionOk="0" h="50191" w="38743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7"/>
            <p:cNvSpPr/>
            <p:nvPr/>
          </p:nvSpPr>
          <p:spPr>
            <a:xfrm>
              <a:off x="715225" y="2123975"/>
              <a:ext cx="730250" cy="730475"/>
            </a:xfrm>
            <a:custGeom>
              <a:rect b="b" l="l" r="r" t="t"/>
              <a:pathLst>
                <a:path extrusionOk="0" h="29219" w="2921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7"/>
            <p:cNvSpPr/>
            <p:nvPr/>
          </p:nvSpPr>
          <p:spPr>
            <a:xfrm>
              <a:off x="1227800" y="2380150"/>
              <a:ext cx="118125" cy="295150"/>
            </a:xfrm>
            <a:custGeom>
              <a:rect b="b" l="l" r="r" t="t"/>
              <a:pathLst>
                <a:path extrusionOk="0" h="11806" w="4725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576700" y="2380150"/>
              <a:ext cx="117875" cy="295150"/>
            </a:xfrm>
            <a:custGeom>
              <a:rect b="b" l="l" r="r" t="t"/>
              <a:pathLst>
                <a:path extrusionOk="0" h="11806" w="4715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7"/>
            <p:cNvSpPr/>
            <p:nvPr/>
          </p:nvSpPr>
          <p:spPr>
            <a:xfrm>
              <a:off x="476900" y="2675275"/>
              <a:ext cx="968800" cy="179175"/>
            </a:xfrm>
            <a:custGeom>
              <a:rect b="b" l="l" r="r" t="t"/>
              <a:pathLst>
                <a:path extrusionOk="0" h="7167" w="38752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476900" y="2675275"/>
              <a:ext cx="968575" cy="178950"/>
            </a:xfrm>
            <a:custGeom>
              <a:rect b="b" l="l" r="r" t="t"/>
              <a:pathLst>
                <a:path extrusionOk="0" h="7158" w="38743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>
              <a:off x="715225" y="2675275"/>
              <a:ext cx="730250" cy="178950"/>
            </a:xfrm>
            <a:custGeom>
              <a:rect b="b" l="l" r="r" t="t"/>
              <a:pathLst>
                <a:path extrusionOk="0" h="7158" w="2921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7"/>
            <p:cNvSpPr/>
            <p:nvPr/>
          </p:nvSpPr>
          <p:spPr>
            <a:xfrm>
              <a:off x="809375" y="2380150"/>
              <a:ext cx="303625" cy="474300"/>
            </a:xfrm>
            <a:custGeom>
              <a:rect b="b" l="l" r="r" t="t"/>
              <a:pathLst>
                <a:path extrusionOk="0" h="18972" w="12145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7"/>
            <p:cNvSpPr/>
            <p:nvPr/>
          </p:nvSpPr>
          <p:spPr>
            <a:xfrm>
              <a:off x="476900" y="1599450"/>
              <a:ext cx="968575" cy="627175"/>
            </a:xfrm>
            <a:custGeom>
              <a:rect b="b" l="l" r="r" t="t"/>
              <a:pathLst>
                <a:path extrusionOk="0" h="25087" w="38743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323575" y="1579375"/>
              <a:ext cx="1275450" cy="648050"/>
            </a:xfrm>
            <a:custGeom>
              <a:rect b="b" l="l" r="r" t="t"/>
              <a:pathLst>
                <a:path extrusionOk="0" h="25922" w="51018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7"/>
            <p:cNvSpPr/>
            <p:nvPr/>
          </p:nvSpPr>
          <p:spPr>
            <a:xfrm>
              <a:off x="1235775" y="2642175"/>
              <a:ext cx="355775" cy="212275"/>
            </a:xfrm>
            <a:custGeom>
              <a:rect b="b" l="l" r="r" t="t"/>
              <a:pathLst>
                <a:path extrusionOk="0" h="8491" w="14231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6" name="Google Shape;1196;p27"/>
          <p:cNvSpPr/>
          <p:nvPr/>
        </p:nvSpPr>
        <p:spPr>
          <a:xfrm>
            <a:off x="944935" y="811246"/>
            <a:ext cx="1067402" cy="636186"/>
          </a:xfrm>
          <a:custGeom>
            <a:rect b="b" l="l" r="r" t="t"/>
            <a:pathLst>
              <a:path extrusionOk="0" h="21379" w="3587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27"/>
          <p:cNvSpPr/>
          <p:nvPr/>
        </p:nvSpPr>
        <p:spPr>
          <a:xfrm>
            <a:off x="5479175" y="312600"/>
            <a:ext cx="1655580" cy="972905"/>
          </a:xfrm>
          <a:custGeom>
            <a:rect b="b" l="l" r="r" t="t"/>
            <a:pathLst>
              <a:path extrusionOk="0" h="21379" w="3587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27"/>
          <p:cNvSpPr/>
          <p:nvPr/>
        </p:nvSpPr>
        <p:spPr>
          <a:xfrm>
            <a:off x="7626050" y="3701695"/>
            <a:ext cx="214002" cy="283905"/>
          </a:xfrm>
          <a:custGeom>
            <a:rect b="b" l="l" r="r" t="t"/>
            <a:pathLst>
              <a:path extrusionOk="0" h="11806" w="4715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27"/>
          <p:cNvSpPr/>
          <p:nvPr/>
        </p:nvSpPr>
        <p:spPr>
          <a:xfrm>
            <a:off x="7892750" y="3701695"/>
            <a:ext cx="214002" cy="283905"/>
          </a:xfrm>
          <a:custGeom>
            <a:rect b="b" l="l" r="r" t="t"/>
            <a:pathLst>
              <a:path extrusionOk="0" h="11806" w="4715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27"/>
          <p:cNvSpPr txBox="1"/>
          <p:nvPr/>
        </p:nvSpPr>
        <p:spPr>
          <a:xfrm>
            <a:off x="0" y="4133700"/>
            <a:ext cx="6730200" cy="615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Open For Questions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136" name="Google Shape;136;p13"/>
          <p:cNvGrpSpPr/>
          <p:nvPr/>
        </p:nvGrpSpPr>
        <p:grpSpPr>
          <a:xfrm>
            <a:off x="4147901" y="2130758"/>
            <a:ext cx="4711754" cy="2881094"/>
            <a:chOff x="-163624" y="1321575"/>
            <a:chExt cx="6765874" cy="4137125"/>
          </a:xfrm>
        </p:grpSpPr>
        <p:sp>
          <p:nvSpPr>
            <p:cNvPr id="137" name="Google Shape;137;p13"/>
            <p:cNvSpPr/>
            <p:nvPr/>
          </p:nvSpPr>
          <p:spPr>
            <a:xfrm>
              <a:off x="734250" y="4976375"/>
              <a:ext cx="5868000" cy="482325"/>
            </a:xfrm>
            <a:custGeom>
              <a:rect b="b" l="l" r="r" t="t"/>
              <a:pathLst>
                <a:path extrusionOk="0" h="19293" w="234720">
                  <a:moveTo>
                    <a:pt x="117360" y="1"/>
                  </a:moveTo>
                  <a:cubicBezTo>
                    <a:pt x="86234" y="1"/>
                    <a:pt x="56383" y="1018"/>
                    <a:pt x="34374" y="2828"/>
                  </a:cubicBezTo>
                  <a:cubicBezTo>
                    <a:pt x="12365" y="4635"/>
                    <a:pt x="1" y="7088"/>
                    <a:pt x="1" y="9648"/>
                  </a:cubicBezTo>
                  <a:cubicBezTo>
                    <a:pt x="1" y="12205"/>
                    <a:pt x="12365" y="14658"/>
                    <a:pt x="34374" y="16467"/>
                  </a:cubicBezTo>
                  <a:cubicBezTo>
                    <a:pt x="56383" y="18277"/>
                    <a:pt x="86234" y="19292"/>
                    <a:pt x="117360" y="19292"/>
                  </a:cubicBezTo>
                  <a:cubicBezTo>
                    <a:pt x="148486" y="19292"/>
                    <a:pt x="178337" y="18277"/>
                    <a:pt x="200346" y="16467"/>
                  </a:cubicBezTo>
                  <a:cubicBezTo>
                    <a:pt x="222355" y="14658"/>
                    <a:pt x="234719" y="12205"/>
                    <a:pt x="234719" y="9648"/>
                  </a:cubicBezTo>
                  <a:cubicBezTo>
                    <a:pt x="234719" y="7088"/>
                    <a:pt x="222355" y="4635"/>
                    <a:pt x="200346" y="2828"/>
                  </a:cubicBezTo>
                  <a:cubicBezTo>
                    <a:pt x="178337" y="1018"/>
                    <a:pt x="148486" y="1"/>
                    <a:pt x="117360" y="1"/>
                  </a:cubicBezTo>
                  <a:close/>
                </a:path>
              </a:pathLst>
            </a:custGeom>
            <a:solidFill>
              <a:srgbClr val="434343">
                <a:alpha val="7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2641600" y="3881175"/>
              <a:ext cx="392075" cy="1362800"/>
            </a:xfrm>
            <a:custGeom>
              <a:rect b="b" l="l" r="r" t="t"/>
              <a:pathLst>
                <a:path extrusionOk="0" h="54512" w="15683">
                  <a:moveTo>
                    <a:pt x="10455" y="1"/>
                  </a:moveTo>
                  <a:lnTo>
                    <a:pt x="1" y="54512"/>
                  </a:lnTo>
                  <a:lnTo>
                    <a:pt x="2241" y="54512"/>
                  </a:lnTo>
                  <a:lnTo>
                    <a:pt x="15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369675" y="3881175"/>
              <a:ext cx="392075" cy="1362800"/>
            </a:xfrm>
            <a:custGeom>
              <a:rect b="b" l="l" r="r" t="t"/>
              <a:pathLst>
                <a:path extrusionOk="0" h="54512" w="15683">
                  <a:moveTo>
                    <a:pt x="1" y="1"/>
                  </a:moveTo>
                  <a:lnTo>
                    <a:pt x="13442" y="54512"/>
                  </a:lnTo>
                  <a:lnTo>
                    <a:pt x="15683" y="54512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449650" y="2576575"/>
              <a:ext cx="1696550" cy="1306075"/>
            </a:xfrm>
            <a:custGeom>
              <a:rect b="b" l="l" r="r" t="t"/>
              <a:pathLst>
                <a:path extrusionOk="0" h="52243" w="67862">
                  <a:moveTo>
                    <a:pt x="64591" y="1"/>
                  </a:moveTo>
                  <a:cubicBezTo>
                    <a:pt x="62743" y="1"/>
                    <a:pt x="60281" y="1186"/>
                    <a:pt x="59203" y="5139"/>
                  </a:cubicBezTo>
                  <a:cubicBezTo>
                    <a:pt x="56965" y="13353"/>
                    <a:pt x="53976" y="43222"/>
                    <a:pt x="44270" y="43971"/>
                  </a:cubicBezTo>
                  <a:cubicBezTo>
                    <a:pt x="34561" y="44717"/>
                    <a:pt x="4692" y="46209"/>
                    <a:pt x="4692" y="46209"/>
                  </a:cubicBezTo>
                  <a:cubicBezTo>
                    <a:pt x="4692" y="46209"/>
                    <a:pt x="0" y="52243"/>
                    <a:pt x="19828" y="52243"/>
                  </a:cubicBezTo>
                  <a:cubicBezTo>
                    <a:pt x="20928" y="52243"/>
                    <a:pt x="22104" y="52224"/>
                    <a:pt x="23361" y="52185"/>
                  </a:cubicBezTo>
                  <a:cubicBezTo>
                    <a:pt x="47256" y="51436"/>
                    <a:pt x="53230" y="51436"/>
                    <a:pt x="55470" y="45463"/>
                  </a:cubicBezTo>
                  <a:cubicBezTo>
                    <a:pt x="57711" y="39490"/>
                    <a:pt x="62190" y="3647"/>
                    <a:pt x="65925" y="2153"/>
                  </a:cubicBezTo>
                  <a:cubicBezTo>
                    <a:pt x="67861" y="1378"/>
                    <a:pt x="66583" y="1"/>
                    <a:pt x="64591" y="1"/>
                  </a:cubicBez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1685075" y="2498000"/>
              <a:ext cx="254675" cy="352175"/>
            </a:xfrm>
            <a:custGeom>
              <a:rect b="b" l="l" r="r" t="t"/>
              <a:pathLst>
                <a:path extrusionOk="0" h="14087" w="10187">
                  <a:moveTo>
                    <a:pt x="3364" y="1"/>
                  </a:moveTo>
                  <a:cubicBezTo>
                    <a:pt x="2948" y="1"/>
                    <a:pt x="2443" y="269"/>
                    <a:pt x="1869" y="1008"/>
                  </a:cubicBezTo>
                  <a:cubicBezTo>
                    <a:pt x="1" y="3418"/>
                    <a:pt x="2292" y="1971"/>
                    <a:pt x="4160" y="5286"/>
                  </a:cubicBezTo>
                  <a:cubicBezTo>
                    <a:pt x="6027" y="8602"/>
                    <a:pt x="2953" y="7817"/>
                    <a:pt x="1507" y="10288"/>
                  </a:cubicBezTo>
                  <a:cubicBezTo>
                    <a:pt x="60" y="12759"/>
                    <a:pt x="2652" y="13964"/>
                    <a:pt x="2652" y="13964"/>
                  </a:cubicBezTo>
                  <a:lnTo>
                    <a:pt x="3617" y="14087"/>
                  </a:lnTo>
                  <a:cubicBezTo>
                    <a:pt x="3617" y="14087"/>
                    <a:pt x="6510" y="12818"/>
                    <a:pt x="5666" y="11976"/>
                  </a:cubicBezTo>
                  <a:cubicBezTo>
                    <a:pt x="4822" y="11132"/>
                    <a:pt x="5728" y="9806"/>
                    <a:pt x="7957" y="7999"/>
                  </a:cubicBezTo>
                  <a:cubicBezTo>
                    <a:pt x="10186" y="6190"/>
                    <a:pt x="1808" y="2936"/>
                    <a:pt x="2109" y="1791"/>
                  </a:cubicBezTo>
                  <a:cubicBezTo>
                    <a:pt x="2295" y="1091"/>
                    <a:pt x="2999" y="706"/>
                    <a:pt x="3545" y="706"/>
                  </a:cubicBezTo>
                  <a:cubicBezTo>
                    <a:pt x="3891" y="706"/>
                    <a:pt x="4174" y="861"/>
                    <a:pt x="4220" y="1189"/>
                  </a:cubicBezTo>
                  <a:cubicBezTo>
                    <a:pt x="4340" y="2033"/>
                    <a:pt x="3617" y="2092"/>
                    <a:pt x="3617" y="2092"/>
                  </a:cubicBezTo>
                  <a:cubicBezTo>
                    <a:pt x="3617" y="2092"/>
                    <a:pt x="3783" y="2167"/>
                    <a:pt x="3987" y="2167"/>
                  </a:cubicBezTo>
                  <a:cubicBezTo>
                    <a:pt x="4190" y="2167"/>
                    <a:pt x="4432" y="2092"/>
                    <a:pt x="4582" y="1791"/>
                  </a:cubicBezTo>
                  <a:cubicBezTo>
                    <a:pt x="4791" y="1373"/>
                    <a:pt x="4305" y="1"/>
                    <a:pt x="3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699400" y="2649725"/>
              <a:ext cx="103550" cy="209425"/>
            </a:xfrm>
            <a:custGeom>
              <a:rect b="b" l="l" r="r" t="t"/>
              <a:pathLst>
                <a:path extrusionOk="0" h="8377" w="4142">
                  <a:moveTo>
                    <a:pt x="2774" y="1"/>
                  </a:moveTo>
                  <a:cubicBezTo>
                    <a:pt x="2392" y="1"/>
                    <a:pt x="2194" y="817"/>
                    <a:pt x="2280" y="1066"/>
                  </a:cubicBezTo>
                  <a:cubicBezTo>
                    <a:pt x="2341" y="1245"/>
                    <a:pt x="2438" y="1290"/>
                    <a:pt x="2521" y="1290"/>
                  </a:cubicBezTo>
                  <a:cubicBezTo>
                    <a:pt x="2603" y="1290"/>
                    <a:pt x="2670" y="1246"/>
                    <a:pt x="2670" y="1246"/>
                  </a:cubicBezTo>
                  <a:cubicBezTo>
                    <a:pt x="2670" y="1246"/>
                    <a:pt x="2378" y="1209"/>
                    <a:pt x="2426" y="707"/>
                  </a:cubicBezTo>
                  <a:cubicBezTo>
                    <a:pt x="2445" y="513"/>
                    <a:pt x="2560" y="421"/>
                    <a:pt x="2701" y="421"/>
                  </a:cubicBezTo>
                  <a:cubicBezTo>
                    <a:pt x="2923" y="421"/>
                    <a:pt x="3208" y="649"/>
                    <a:pt x="3284" y="1066"/>
                  </a:cubicBezTo>
                  <a:cubicBezTo>
                    <a:pt x="3407" y="1748"/>
                    <a:pt x="0" y="3683"/>
                    <a:pt x="909" y="4757"/>
                  </a:cubicBezTo>
                  <a:cubicBezTo>
                    <a:pt x="1817" y="5830"/>
                    <a:pt x="2182" y="6619"/>
                    <a:pt x="1839" y="7121"/>
                  </a:cubicBezTo>
                  <a:cubicBezTo>
                    <a:pt x="1497" y="7623"/>
                    <a:pt x="2672" y="8376"/>
                    <a:pt x="2672" y="8376"/>
                  </a:cubicBezTo>
                  <a:lnTo>
                    <a:pt x="3062" y="8305"/>
                  </a:lnTo>
                  <a:cubicBezTo>
                    <a:pt x="3062" y="8305"/>
                    <a:pt x="4117" y="7589"/>
                    <a:pt x="3528" y="6119"/>
                  </a:cubicBezTo>
                  <a:cubicBezTo>
                    <a:pt x="2939" y="4650"/>
                    <a:pt x="1691" y="5116"/>
                    <a:pt x="2451" y="3144"/>
                  </a:cubicBezTo>
                  <a:cubicBezTo>
                    <a:pt x="3211" y="1173"/>
                    <a:pt x="4142" y="2033"/>
                    <a:pt x="3382" y="600"/>
                  </a:cubicBezTo>
                  <a:cubicBezTo>
                    <a:pt x="3149" y="161"/>
                    <a:pt x="2943" y="1"/>
                    <a:pt x="2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1605100" y="2844050"/>
              <a:ext cx="290200" cy="269250"/>
            </a:xfrm>
            <a:custGeom>
              <a:rect b="b" l="l" r="r" t="t"/>
              <a:pathLst>
                <a:path extrusionOk="0" h="10770" w="11608">
                  <a:moveTo>
                    <a:pt x="1815" y="3156"/>
                  </a:moveTo>
                  <a:cubicBezTo>
                    <a:pt x="1822" y="3156"/>
                    <a:pt x="1830" y="3156"/>
                    <a:pt x="1838" y="3156"/>
                  </a:cubicBezTo>
                  <a:cubicBezTo>
                    <a:pt x="2127" y="3156"/>
                    <a:pt x="2431" y="3298"/>
                    <a:pt x="2707" y="3571"/>
                  </a:cubicBezTo>
                  <a:cubicBezTo>
                    <a:pt x="2741" y="3606"/>
                    <a:pt x="2775" y="3640"/>
                    <a:pt x="2807" y="3676"/>
                  </a:cubicBezTo>
                  <a:lnTo>
                    <a:pt x="3252" y="6916"/>
                  </a:lnTo>
                  <a:cubicBezTo>
                    <a:pt x="3074" y="7231"/>
                    <a:pt x="2830" y="7434"/>
                    <a:pt x="2547" y="7491"/>
                  </a:cubicBezTo>
                  <a:cubicBezTo>
                    <a:pt x="2491" y="7503"/>
                    <a:pt x="2434" y="7508"/>
                    <a:pt x="2377" y="7508"/>
                  </a:cubicBezTo>
                  <a:cubicBezTo>
                    <a:pt x="2087" y="7508"/>
                    <a:pt x="1783" y="7365"/>
                    <a:pt x="1505" y="7092"/>
                  </a:cubicBezTo>
                  <a:cubicBezTo>
                    <a:pt x="1139" y="6734"/>
                    <a:pt x="872" y="6207"/>
                    <a:pt x="749" y="5609"/>
                  </a:cubicBezTo>
                  <a:cubicBezTo>
                    <a:pt x="628" y="5009"/>
                    <a:pt x="667" y="4420"/>
                    <a:pt x="863" y="3948"/>
                  </a:cubicBezTo>
                  <a:cubicBezTo>
                    <a:pt x="1041" y="3517"/>
                    <a:pt x="1327" y="3243"/>
                    <a:pt x="1667" y="3172"/>
                  </a:cubicBezTo>
                  <a:cubicBezTo>
                    <a:pt x="1714" y="3162"/>
                    <a:pt x="1764" y="3156"/>
                    <a:pt x="1815" y="3156"/>
                  </a:cubicBezTo>
                  <a:close/>
                  <a:moveTo>
                    <a:pt x="3001" y="1"/>
                  </a:moveTo>
                  <a:cubicBezTo>
                    <a:pt x="2634" y="1"/>
                    <a:pt x="2351" y="322"/>
                    <a:pt x="2394" y="685"/>
                  </a:cubicBezTo>
                  <a:lnTo>
                    <a:pt x="2682" y="2780"/>
                  </a:lnTo>
                  <a:cubicBezTo>
                    <a:pt x="2409" y="2620"/>
                    <a:pt x="2123" y="2538"/>
                    <a:pt x="1837" y="2538"/>
                  </a:cubicBezTo>
                  <a:cubicBezTo>
                    <a:pt x="1738" y="2538"/>
                    <a:pt x="1639" y="2548"/>
                    <a:pt x="1541" y="2568"/>
                  </a:cubicBezTo>
                  <a:cubicBezTo>
                    <a:pt x="993" y="2679"/>
                    <a:pt x="551" y="3085"/>
                    <a:pt x="293" y="3713"/>
                  </a:cubicBezTo>
                  <a:cubicBezTo>
                    <a:pt x="51" y="4297"/>
                    <a:pt x="1" y="5013"/>
                    <a:pt x="147" y="5730"/>
                  </a:cubicBezTo>
                  <a:cubicBezTo>
                    <a:pt x="293" y="6446"/>
                    <a:pt x="622" y="7085"/>
                    <a:pt x="1073" y="7528"/>
                  </a:cubicBezTo>
                  <a:cubicBezTo>
                    <a:pt x="1468" y="7918"/>
                    <a:pt x="1920" y="8123"/>
                    <a:pt x="2372" y="8123"/>
                  </a:cubicBezTo>
                  <a:cubicBezTo>
                    <a:pt x="2472" y="8121"/>
                    <a:pt x="2570" y="8112"/>
                    <a:pt x="2668" y="8091"/>
                  </a:cubicBezTo>
                  <a:cubicBezTo>
                    <a:pt x="2926" y="8039"/>
                    <a:pt x="3168" y="7918"/>
                    <a:pt x="3364" y="7745"/>
                  </a:cubicBezTo>
                  <a:lnTo>
                    <a:pt x="3720" y="10330"/>
                  </a:lnTo>
                  <a:cubicBezTo>
                    <a:pt x="3756" y="10624"/>
                    <a:pt x="5377" y="10770"/>
                    <a:pt x="7026" y="10770"/>
                  </a:cubicBezTo>
                  <a:cubicBezTo>
                    <a:pt x="8739" y="10770"/>
                    <a:pt x="10482" y="10613"/>
                    <a:pt x="10512" y="10302"/>
                  </a:cubicBezTo>
                  <a:lnTo>
                    <a:pt x="11573" y="671"/>
                  </a:lnTo>
                  <a:cubicBezTo>
                    <a:pt x="11608" y="311"/>
                    <a:pt x="11325" y="1"/>
                    <a:pt x="10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924075" y="2101825"/>
              <a:ext cx="350" cy="325"/>
            </a:xfrm>
            <a:custGeom>
              <a:rect b="b" l="l" r="r" t="t"/>
              <a:pathLst>
                <a:path extrusionOk="0" h="13" w="14">
                  <a:moveTo>
                    <a:pt x="5" y="0"/>
                  </a:moveTo>
                  <a:cubicBezTo>
                    <a:pt x="0" y="0"/>
                    <a:pt x="0" y="12"/>
                    <a:pt x="5" y="12"/>
                  </a:cubicBezTo>
                  <a:cubicBezTo>
                    <a:pt x="6" y="12"/>
                    <a:pt x="6" y="12"/>
                    <a:pt x="7" y="12"/>
                  </a:cubicBezTo>
                  <a:cubicBezTo>
                    <a:pt x="13" y="10"/>
                    <a:pt x="13" y="3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819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4831950" y="3762475"/>
              <a:ext cx="1500" cy="1175"/>
            </a:xfrm>
            <a:custGeom>
              <a:rect b="b" l="l" r="r" t="t"/>
              <a:pathLst>
                <a:path extrusionOk="0" h="47" w="60">
                  <a:moveTo>
                    <a:pt x="30" y="1"/>
                  </a:moveTo>
                  <a:cubicBezTo>
                    <a:pt x="0" y="1"/>
                    <a:pt x="0" y="46"/>
                    <a:pt x="30" y="46"/>
                  </a:cubicBezTo>
                  <a:cubicBezTo>
                    <a:pt x="59" y="46"/>
                    <a:pt x="59" y="1"/>
                    <a:pt x="30" y="1"/>
                  </a:cubicBezTo>
                  <a:close/>
                </a:path>
              </a:pathLst>
            </a:custGeom>
            <a:solidFill>
              <a:srgbClr val="819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4399050" y="2518525"/>
              <a:ext cx="1500" cy="1100"/>
            </a:xfrm>
            <a:custGeom>
              <a:rect b="b" l="l" r="r" t="t"/>
              <a:pathLst>
                <a:path extrusionOk="0" h="44" w="60">
                  <a:moveTo>
                    <a:pt x="32" y="0"/>
                  </a:moveTo>
                  <a:cubicBezTo>
                    <a:pt x="32" y="0"/>
                    <a:pt x="31" y="0"/>
                    <a:pt x="30" y="0"/>
                  </a:cubicBezTo>
                  <a:cubicBezTo>
                    <a:pt x="1" y="0"/>
                    <a:pt x="1" y="44"/>
                    <a:pt x="30" y="44"/>
                  </a:cubicBezTo>
                  <a:cubicBezTo>
                    <a:pt x="59" y="44"/>
                    <a:pt x="60" y="0"/>
                    <a:pt x="32" y="0"/>
                  </a:cubicBezTo>
                  <a:close/>
                </a:path>
              </a:pathLst>
            </a:custGeom>
            <a:solidFill>
              <a:srgbClr val="C69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974750" y="4618150"/>
              <a:ext cx="635975" cy="540225"/>
            </a:xfrm>
            <a:custGeom>
              <a:rect b="b" l="l" r="r" t="t"/>
              <a:pathLst>
                <a:path extrusionOk="0" h="21609" w="25439">
                  <a:moveTo>
                    <a:pt x="1135" y="0"/>
                  </a:moveTo>
                  <a:cubicBezTo>
                    <a:pt x="1066" y="0"/>
                    <a:pt x="1009" y="14"/>
                    <a:pt x="965" y="42"/>
                  </a:cubicBezTo>
                  <a:cubicBezTo>
                    <a:pt x="0" y="667"/>
                    <a:pt x="14245" y="21608"/>
                    <a:pt x="14245" y="21608"/>
                  </a:cubicBezTo>
                  <a:cubicBezTo>
                    <a:pt x="20211" y="17059"/>
                    <a:pt x="19130" y="14332"/>
                    <a:pt x="19130" y="14332"/>
                  </a:cubicBezTo>
                  <a:lnTo>
                    <a:pt x="25439" y="8190"/>
                  </a:lnTo>
                  <a:lnTo>
                    <a:pt x="21373" y="1911"/>
                  </a:lnTo>
                  <a:lnTo>
                    <a:pt x="15379" y="8534"/>
                  </a:lnTo>
                  <a:lnTo>
                    <a:pt x="9665" y="6063"/>
                  </a:lnTo>
                  <a:cubicBezTo>
                    <a:pt x="9665" y="6063"/>
                    <a:pt x="2610" y="0"/>
                    <a:pt x="1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949250" y="4578750"/>
              <a:ext cx="544775" cy="624625"/>
            </a:xfrm>
            <a:custGeom>
              <a:rect b="b" l="l" r="r" t="t"/>
              <a:pathLst>
                <a:path extrusionOk="0" h="24985" w="21791">
                  <a:moveTo>
                    <a:pt x="1194" y="0"/>
                  </a:moveTo>
                  <a:lnTo>
                    <a:pt x="0" y="3240"/>
                  </a:lnTo>
                  <a:lnTo>
                    <a:pt x="15317" y="24984"/>
                  </a:lnTo>
                  <a:cubicBezTo>
                    <a:pt x="15317" y="24984"/>
                    <a:pt x="21790" y="20380"/>
                    <a:pt x="20887" y="16444"/>
                  </a:cubicBezTo>
                  <a:cubicBezTo>
                    <a:pt x="20773" y="15951"/>
                    <a:pt x="20691" y="15650"/>
                    <a:pt x="19705" y="15650"/>
                  </a:cubicBezTo>
                  <a:cubicBezTo>
                    <a:pt x="19186" y="15650"/>
                    <a:pt x="18415" y="15734"/>
                    <a:pt x="17257" y="15917"/>
                  </a:cubicBezTo>
                  <a:cubicBezTo>
                    <a:pt x="17125" y="15938"/>
                    <a:pt x="17004" y="15948"/>
                    <a:pt x="16893" y="15948"/>
                  </a:cubicBezTo>
                  <a:cubicBezTo>
                    <a:pt x="14175" y="15948"/>
                    <a:pt x="17466" y="9943"/>
                    <a:pt x="16009" y="8910"/>
                  </a:cubicBezTo>
                  <a:cubicBezTo>
                    <a:pt x="14491" y="7838"/>
                    <a:pt x="1194" y="0"/>
                    <a:pt x="1194" y="0"/>
                  </a:cubicBezTo>
                  <a:close/>
                </a:path>
              </a:pathLst>
            </a:custGeom>
            <a:solidFill>
              <a:srgbClr val="D39C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1435700" y="3612550"/>
              <a:ext cx="1596850" cy="1235850"/>
            </a:xfrm>
            <a:custGeom>
              <a:rect b="b" l="l" r="r" t="t"/>
              <a:pathLst>
                <a:path extrusionOk="0" h="49434" w="63874">
                  <a:moveTo>
                    <a:pt x="40891" y="1"/>
                  </a:moveTo>
                  <a:cubicBezTo>
                    <a:pt x="38430" y="1"/>
                    <a:pt x="36213" y="160"/>
                    <a:pt x="34526" y="522"/>
                  </a:cubicBezTo>
                  <a:cubicBezTo>
                    <a:pt x="26470" y="2247"/>
                    <a:pt x="0" y="43104"/>
                    <a:pt x="0" y="43104"/>
                  </a:cubicBezTo>
                  <a:lnTo>
                    <a:pt x="6330" y="49434"/>
                  </a:lnTo>
                  <a:cubicBezTo>
                    <a:pt x="23593" y="37350"/>
                    <a:pt x="36829" y="18935"/>
                    <a:pt x="36829" y="18935"/>
                  </a:cubicBezTo>
                  <a:cubicBezTo>
                    <a:pt x="42006" y="17782"/>
                    <a:pt x="63873" y="4549"/>
                    <a:pt x="63873" y="4549"/>
                  </a:cubicBezTo>
                  <a:cubicBezTo>
                    <a:pt x="62964" y="2274"/>
                    <a:pt x="50184" y="1"/>
                    <a:pt x="408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1751375" y="4073125"/>
              <a:ext cx="1500" cy="1175"/>
            </a:xfrm>
            <a:custGeom>
              <a:rect b="b" l="l" r="r" t="t"/>
              <a:pathLst>
                <a:path extrusionOk="0" h="47" w="60">
                  <a:moveTo>
                    <a:pt x="30" y="1"/>
                  </a:moveTo>
                  <a:cubicBezTo>
                    <a:pt x="0" y="1"/>
                    <a:pt x="0" y="46"/>
                    <a:pt x="30" y="46"/>
                  </a:cubicBezTo>
                  <a:cubicBezTo>
                    <a:pt x="59" y="46"/>
                    <a:pt x="59" y="1"/>
                    <a:pt x="30" y="1"/>
                  </a:cubicBezTo>
                  <a:close/>
                </a:path>
              </a:pathLst>
            </a:custGeom>
            <a:solidFill>
              <a:srgbClr val="BA43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068675" y="4733275"/>
              <a:ext cx="633025" cy="420825"/>
            </a:xfrm>
            <a:custGeom>
              <a:rect b="b" l="l" r="r" t="t"/>
              <a:pathLst>
                <a:path extrusionOk="0" h="16833" w="25321">
                  <a:moveTo>
                    <a:pt x="12660" y="0"/>
                  </a:moveTo>
                  <a:lnTo>
                    <a:pt x="14962" y="8632"/>
                  </a:lnTo>
                  <a:lnTo>
                    <a:pt x="9782" y="12086"/>
                  </a:lnTo>
                  <a:cubicBezTo>
                    <a:pt x="9782" y="12086"/>
                    <a:pt x="1" y="14963"/>
                    <a:pt x="1" y="16113"/>
                  </a:cubicBezTo>
                  <a:cubicBezTo>
                    <a:pt x="1" y="16689"/>
                    <a:pt x="6318" y="16833"/>
                    <a:pt x="12642" y="16833"/>
                  </a:cubicBezTo>
                  <a:cubicBezTo>
                    <a:pt x="18978" y="16833"/>
                    <a:pt x="25320" y="16688"/>
                    <a:pt x="25320" y="16688"/>
                  </a:cubicBezTo>
                  <a:cubicBezTo>
                    <a:pt x="24743" y="9209"/>
                    <a:pt x="21866" y="8632"/>
                    <a:pt x="21866" y="8632"/>
                  </a:cubicBezTo>
                  <a:lnTo>
                    <a:pt x="201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2023900" y="4938000"/>
              <a:ext cx="716250" cy="261825"/>
            </a:xfrm>
            <a:custGeom>
              <a:rect b="b" l="l" r="r" t="t"/>
              <a:pathLst>
                <a:path extrusionOk="0" h="10473" w="28650">
                  <a:moveTo>
                    <a:pt x="24034" y="0"/>
                  </a:moveTo>
                  <a:cubicBezTo>
                    <a:pt x="23570" y="0"/>
                    <a:pt x="23139" y="522"/>
                    <a:pt x="22092" y="2880"/>
                  </a:cubicBezTo>
                  <a:cubicBezTo>
                    <a:pt x="21825" y="3480"/>
                    <a:pt x="21480" y="3719"/>
                    <a:pt x="21086" y="3719"/>
                  </a:cubicBezTo>
                  <a:cubicBezTo>
                    <a:pt x="19544" y="3719"/>
                    <a:pt x="17237" y="65"/>
                    <a:pt x="15809" y="65"/>
                  </a:cubicBezTo>
                  <a:cubicBezTo>
                    <a:pt x="15713" y="65"/>
                    <a:pt x="15621" y="82"/>
                    <a:pt x="15534" y="117"/>
                  </a:cubicBezTo>
                  <a:cubicBezTo>
                    <a:pt x="13807" y="808"/>
                    <a:pt x="1" y="7710"/>
                    <a:pt x="1" y="7710"/>
                  </a:cubicBezTo>
                  <a:lnTo>
                    <a:pt x="2073" y="10473"/>
                  </a:lnTo>
                  <a:lnTo>
                    <a:pt x="28649" y="9437"/>
                  </a:lnTo>
                  <a:cubicBezTo>
                    <a:pt x="28649" y="9437"/>
                    <a:pt x="28305" y="1497"/>
                    <a:pt x="24508" y="117"/>
                  </a:cubicBezTo>
                  <a:cubicBezTo>
                    <a:pt x="24333" y="53"/>
                    <a:pt x="24182" y="0"/>
                    <a:pt x="24034" y="0"/>
                  </a:cubicBezTo>
                  <a:close/>
                </a:path>
              </a:pathLst>
            </a:custGeom>
            <a:solidFill>
              <a:srgbClr val="D39C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2831100" y="2158175"/>
              <a:ext cx="1021475" cy="1395450"/>
            </a:xfrm>
            <a:custGeom>
              <a:rect b="b" l="l" r="r" t="t"/>
              <a:pathLst>
                <a:path extrusionOk="0" h="55818" w="40859">
                  <a:moveTo>
                    <a:pt x="27622" y="1"/>
                  </a:moveTo>
                  <a:lnTo>
                    <a:pt x="21868" y="1151"/>
                  </a:lnTo>
                  <a:cubicBezTo>
                    <a:pt x="21868" y="1151"/>
                    <a:pt x="18485" y="775"/>
                    <a:pt x="15049" y="775"/>
                  </a:cubicBezTo>
                  <a:cubicBezTo>
                    <a:pt x="12472" y="775"/>
                    <a:pt x="9865" y="987"/>
                    <a:pt x="8632" y="1726"/>
                  </a:cubicBezTo>
                  <a:cubicBezTo>
                    <a:pt x="5755" y="3453"/>
                    <a:pt x="1" y="44886"/>
                    <a:pt x="1" y="44886"/>
                  </a:cubicBezTo>
                  <a:cubicBezTo>
                    <a:pt x="10359" y="54667"/>
                    <a:pt x="36254" y="55817"/>
                    <a:pt x="36254" y="55817"/>
                  </a:cubicBezTo>
                  <a:cubicBezTo>
                    <a:pt x="40858" y="50065"/>
                    <a:pt x="40858" y="3453"/>
                    <a:pt x="40858" y="3453"/>
                  </a:cubicBezTo>
                  <a:cubicBezTo>
                    <a:pt x="35679" y="1153"/>
                    <a:pt x="29349" y="1153"/>
                    <a:pt x="29349" y="1153"/>
                  </a:cubicBezTo>
                  <a:lnTo>
                    <a:pt x="276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872400" y="3279200"/>
              <a:ext cx="1880675" cy="1540450"/>
            </a:xfrm>
            <a:custGeom>
              <a:rect b="b" l="l" r="r" t="t"/>
              <a:pathLst>
                <a:path extrusionOk="0" h="61618" w="75227">
                  <a:moveTo>
                    <a:pt x="41002" y="0"/>
                  </a:moveTo>
                  <a:cubicBezTo>
                    <a:pt x="27366" y="0"/>
                    <a:pt x="8606" y="3576"/>
                    <a:pt x="4201" y="4455"/>
                  </a:cubicBezTo>
                  <a:cubicBezTo>
                    <a:pt x="3610" y="4569"/>
                    <a:pt x="3149" y="5033"/>
                    <a:pt x="3038" y="5621"/>
                  </a:cubicBezTo>
                  <a:cubicBezTo>
                    <a:pt x="1" y="22343"/>
                    <a:pt x="19361" y="61618"/>
                    <a:pt x="19361" y="61618"/>
                  </a:cubicBezTo>
                  <a:lnTo>
                    <a:pt x="29717" y="59316"/>
                  </a:lnTo>
                  <a:cubicBezTo>
                    <a:pt x="26840" y="33421"/>
                    <a:pt x="18208" y="19610"/>
                    <a:pt x="18208" y="19610"/>
                  </a:cubicBezTo>
                  <a:lnTo>
                    <a:pt x="18208" y="19610"/>
                  </a:lnTo>
                  <a:cubicBezTo>
                    <a:pt x="27140" y="20512"/>
                    <a:pt x="34673" y="20893"/>
                    <a:pt x="41025" y="20893"/>
                  </a:cubicBezTo>
                  <a:cubicBezTo>
                    <a:pt x="75191" y="20893"/>
                    <a:pt x="75227" y="9890"/>
                    <a:pt x="75227" y="9890"/>
                  </a:cubicBezTo>
                  <a:cubicBezTo>
                    <a:pt x="75227" y="9890"/>
                    <a:pt x="59066" y="620"/>
                    <a:pt x="43528" y="45"/>
                  </a:cubicBezTo>
                  <a:cubicBezTo>
                    <a:pt x="42710" y="14"/>
                    <a:pt x="41866" y="0"/>
                    <a:pt x="410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334650" y="1972575"/>
              <a:ext cx="230200" cy="265575"/>
            </a:xfrm>
            <a:custGeom>
              <a:rect b="b" l="l" r="r" t="t"/>
              <a:pathLst>
                <a:path extrusionOk="0" h="10623" w="9208">
                  <a:moveTo>
                    <a:pt x="8664" y="0"/>
                  </a:moveTo>
                  <a:lnTo>
                    <a:pt x="576" y="1098"/>
                  </a:lnTo>
                  <a:lnTo>
                    <a:pt x="1" y="8577"/>
                  </a:lnTo>
                  <a:cubicBezTo>
                    <a:pt x="1343" y="10111"/>
                    <a:pt x="2814" y="10623"/>
                    <a:pt x="4178" y="10623"/>
                  </a:cubicBezTo>
                  <a:cubicBezTo>
                    <a:pt x="6906" y="10623"/>
                    <a:pt x="9207" y="8577"/>
                    <a:pt x="9207" y="8577"/>
                  </a:cubicBezTo>
                  <a:lnTo>
                    <a:pt x="86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378650" y="2634350"/>
              <a:ext cx="837050" cy="508375"/>
            </a:xfrm>
            <a:custGeom>
              <a:rect b="b" l="l" r="r" t="t"/>
              <a:pathLst>
                <a:path extrusionOk="0" h="20335" w="33482">
                  <a:moveTo>
                    <a:pt x="28010" y="0"/>
                  </a:moveTo>
                  <a:cubicBezTo>
                    <a:pt x="25849" y="0"/>
                    <a:pt x="22045" y="473"/>
                    <a:pt x="19337" y="3399"/>
                  </a:cubicBezTo>
                  <a:cubicBezTo>
                    <a:pt x="21633" y="7455"/>
                    <a:pt x="23818" y="10805"/>
                    <a:pt x="23818" y="10805"/>
                  </a:cubicBezTo>
                  <a:cubicBezTo>
                    <a:pt x="17950" y="13913"/>
                    <a:pt x="0" y="14948"/>
                    <a:pt x="0" y="14948"/>
                  </a:cubicBezTo>
                  <a:lnTo>
                    <a:pt x="2072" y="19434"/>
                  </a:lnTo>
                  <a:cubicBezTo>
                    <a:pt x="7378" y="20074"/>
                    <a:pt x="11796" y="20334"/>
                    <a:pt x="15473" y="20334"/>
                  </a:cubicBezTo>
                  <a:cubicBezTo>
                    <a:pt x="31648" y="20334"/>
                    <a:pt x="33481" y="15293"/>
                    <a:pt x="33481" y="15293"/>
                  </a:cubicBezTo>
                  <a:cubicBezTo>
                    <a:pt x="32605" y="10613"/>
                    <a:pt x="30734" y="5067"/>
                    <a:pt x="28662" y="15"/>
                  </a:cubicBezTo>
                  <a:cubicBezTo>
                    <a:pt x="28467" y="6"/>
                    <a:pt x="28249" y="0"/>
                    <a:pt x="28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723175" y="2241475"/>
              <a:ext cx="414950" cy="524975"/>
            </a:xfrm>
            <a:custGeom>
              <a:rect b="b" l="l" r="r" t="t"/>
              <a:pathLst>
                <a:path extrusionOk="0" h="20999" w="16598">
                  <a:moveTo>
                    <a:pt x="4605" y="0"/>
                  </a:moveTo>
                  <a:cubicBezTo>
                    <a:pt x="3283" y="0"/>
                    <a:pt x="2444" y="979"/>
                    <a:pt x="2444" y="979"/>
                  </a:cubicBezTo>
                  <a:cubicBezTo>
                    <a:pt x="2444" y="979"/>
                    <a:pt x="1064" y="1668"/>
                    <a:pt x="375" y="6156"/>
                  </a:cubicBezTo>
                  <a:cubicBezTo>
                    <a:pt x="0" y="8582"/>
                    <a:pt x="2503" y="16223"/>
                    <a:pt x="5207" y="20998"/>
                  </a:cubicBezTo>
                  <a:cubicBezTo>
                    <a:pt x="7941" y="18040"/>
                    <a:pt x="13511" y="17533"/>
                    <a:pt x="15968" y="17533"/>
                  </a:cubicBezTo>
                  <a:cubicBezTo>
                    <a:pt x="16210" y="17533"/>
                    <a:pt x="16421" y="17538"/>
                    <a:pt x="16597" y="17546"/>
                  </a:cubicBezTo>
                  <a:cubicBezTo>
                    <a:pt x="13777" y="10678"/>
                    <a:pt x="8867" y="2914"/>
                    <a:pt x="7277" y="1324"/>
                  </a:cubicBezTo>
                  <a:cubicBezTo>
                    <a:pt x="6273" y="320"/>
                    <a:pt x="5360" y="0"/>
                    <a:pt x="4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2168900" y="2463200"/>
              <a:ext cx="1686525" cy="676175"/>
            </a:xfrm>
            <a:custGeom>
              <a:rect b="b" l="l" r="r" t="t"/>
              <a:pathLst>
                <a:path extrusionOk="0" h="27047" w="67461">
                  <a:moveTo>
                    <a:pt x="40775" y="0"/>
                  </a:moveTo>
                  <a:cubicBezTo>
                    <a:pt x="40773" y="0"/>
                    <a:pt x="40771" y="0"/>
                    <a:pt x="40769" y="0"/>
                  </a:cubicBezTo>
                  <a:lnTo>
                    <a:pt x="1707" y="0"/>
                  </a:lnTo>
                  <a:cubicBezTo>
                    <a:pt x="688" y="0"/>
                    <a:pt x="1" y="1038"/>
                    <a:pt x="400" y="1976"/>
                  </a:cubicBezTo>
                  <a:lnTo>
                    <a:pt x="11067" y="27047"/>
                  </a:lnTo>
                  <a:lnTo>
                    <a:pt x="67460" y="27047"/>
                  </a:lnTo>
                  <a:lnTo>
                    <a:pt x="66926" y="25023"/>
                  </a:lnTo>
                  <a:lnTo>
                    <a:pt x="51924" y="24167"/>
                  </a:lnTo>
                  <a:lnTo>
                    <a:pt x="42654" y="1269"/>
                  </a:lnTo>
                  <a:cubicBezTo>
                    <a:pt x="42344" y="504"/>
                    <a:pt x="41601" y="0"/>
                    <a:pt x="407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709550" y="2203375"/>
              <a:ext cx="202050" cy="131650"/>
            </a:xfrm>
            <a:custGeom>
              <a:rect b="b" l="l" r="r" t="t"/>
              <a:pathLst>
                <a:path extrusionOk="0" h="5266" w="8082">
                  <a:moveTo>
                    <a:pt x="2096" y="0"/>
                  </a:moveTo>
                  <a:cubicBezTo>
                    <a:pt x="1690" y="0"/>
                    <a:pt x="1328" y="141"/>
                    <a:pt x="1225" y="596"/>
                  </a:cubicBezTo>
                  <a:cubicBezTo>
                    <a:pt x="958" y="1784"/>
                    <a:pt x="0" y="3815"/>
                    <a:pt x="881" y="4890"/>
                  </a:cubicBezTo>
                  <a:cubicBezTo>
                    <a:pt x="1093" y="5148"/>
                    <a:pt x="1504" y="5266"/>
                    <a:pt x="2033" y="5266"/>
                  </a:cubicBezTo>
                  <a:cubicBezTo>
                    <a:pt x="3697" y="5266"/>
                    <a:pt x="6534" y="4107"/>
                    <a:pt x="8082" y="2542"/>
                  </a:cubicBezTo>
                  <a:cubicBezTo>
                    <a:pt x="8082" y="2542"/>
                    <a:pt x="7169" y="1937"/>
                    <a:pt x="6364" y="1629"/>
                  </a:cubicBezTo>
                  <a:cubicBezTo>
                    <a:pt x="5711" y="1382"/>
                    <a:pt x="4959" y="128"/>
                    <a:pt x="4125" y="128"/>
                  </a:cubicBezTo>
                  <a:cubicBezTo>
                    <a:pt x="3930" y="128"/>
                    <a:pt x="3730" y="198"/>
                    <a:pt x="3525" y="365"/>
                  </a:cubicBezTo>
                  <a:cubicBezTo>
                    <a:pt x="3525" y="365"/>
                    <a:pt x="2752" y="0"/>
                    <a:pt x="2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3069775" y="1531650"/>
              <a:ext cx="544875" cy="546250"/>
            </a:xfrm>
            <a:custGeom>
              <a:rect b="b" l="l" r="r" t="t"/>
              <a:pathLst>
                <a:path extrusionOk="0" h="21850" w="21795">
                  <a:moveTo>
                    <a:pt x="6494" y="0"/>
                  </a:moveTo>
                  <a:cubicBezTo>
                    <a:pt x="6493" y="0"/>
                    <a:pt x="0" y="19009"/>
                    <a:pt x="8905" y="21434"/>
                  </a:cubicBezTo>
                  <a:cubicBezTo>
                    <a:pt x="9965" y="21722"/>
                    <a:pt x="10954" y="21849"/>
                    <a:pt x="11874" y="21849"/>
                  </a:cubicBezTo>
                  <a:cubicBezTo>
                    <a:pt x="18685" y="21849"/>
                    <a:pt x="21719" y="14886"/>
                    <a:pt x="21719" y="14886"/>
                  </a:cubicBezTo>
                  <a:lnTo>
                    <a:pt x="21794" y="2177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027025" y="1321575"/>
              <a:ext cx="853325" cy="697900"/>
            </a:xfrm>
            <a:custGeom>
              <a:rect b="b" l="l" r="r" t="t"/>
              <a:pathLst>
                <a:path extrusionOk="0" h="27916" w="34133">
                  <a:moveTo>
                    <a:pt x="14494" y="1"/>
                  </a:moveTo>
                  <a:cubicBezTo>
                    <a:pt x="13551" y="1"/>
                    <a:pt x="12910" y="630"/>
                    <a:pt x="12906" y="2339"/>
                  </a:cubicBezTo>
                  <a:cubicBezTo>
                    <a:pt x="12906" y="2339"/>
                    <a:pt x="11073" y="1530"/>
                    <a:pt x="9369" y="1530"/>
                  </a:cubicBezTo>
                  <a:cubicBezTo>
                    <a:pt x="7639" y="1530"/>
                    <a:pt x="6042" y="2363"/>
                    <a:pt x="6627" y="5720"/>
                  </a:cubicBezTo>
                  <a:cubicBezTo>
                    <a:pt x="6627" y="5720"/>
                    <a:pt x="6627" y="5720"/>
                    <a:pt x="6626" y="5720"/>
                  </a:cubicBezTo>
                  <a:cubicBezTo>
                    <a:pt x="6534" y="5720"/>
                    <a:pt x="1" y="5738"/>
                    <a:pt x="5438" y="10854"/>
                  </a:cubicBezTo>
                  <a:cubicBezTo>
                    <a:pt x="5438" y="10854"/>
                    <a:pt x="9457" y="14407"/>
                    <a:pt x="15718" y="14407"/>
                  </a:cubicBezTo>
                  <a:cubicBezTo>
                    <a:pt x="17433" y="14407"/>
                    <a:pt x="19315" y="14141"/>
                    <a:pt x="21330" y="13462"/>
                  </a:cubicBezTo>
                  <a:lnTo>
                    <a:pt x="21330" y="13462"/>
                  </a:lnTo>
                  <a:cubicBezTo>
                    <a:pt x="21330" y="13462"/>
                    <a:pt x="18142" y="17071"/>
                    <a:pt x="19657" y="21386"/>
                  </a:cubicBezTo>
                  <a:lnTo>
                    <a:pt x="19657" y="21386"/>
                  </a:lnTo>
                  <a:cubicBezTo>
                    <a:pt x="19657" y="21386"/>
                    <a:pt x="18704" y="25517"/>
                    <a:pt x="20267" y="27916"/>
                  </a:cubicBezTo>
                  <a:cubicBezTo>
                    <a:pt x="20267" y="27916"/>
                    <a:pt x="34132" y="21769"/>
                    <a:pt x="28866" y="12914"/>
                  </a:cubicBezTo>
                  <a:cubicBezTo>
                    <a:pt x="28866" y="12914"/>
                    <a:pt x="29621" y="6297"/>
                    <a:pt x="22133" y="4928"/>
                  </a:cubicBezTo>
                  <a:cubicBezTo>
                    <a:pt x="22133" y="4928"/>
                    <a:pt x="17133" y="1"/>
                    <a:pt x="14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3493875" y="1814650"/>
              <a:ext cx="147625" cy="145300"/>
            </a:xfrm>
            <a:custGeom>
              <a:rect b="b" l="l" r="r" t="t"/>
              <a:pathLst>
                <a:path extrusionOk="0" h="5812" w="5905">
                  <a:moveTo>
                    <a:pt x="3375" y="0"/>
                  </a:moveTo>
                  <a:cubicBezTo>
                    <a:pt x="2380" y="0"/>
                    <a:pt x="1336" y="668"/>
                    <a:pt x="764" y="1777"/>
                  </a:cubicBezTo>
                  <a:cubicBezTo>
                    <a:pt x="0" y="3255"/>
                    <a:pt x="365" y="4960"/>
                    <a:pt x="1572" y="5583"/>
                  </a:cubicBezTo>
                  <a:cubicBezTo>
                    <a:pt x="1874" y="5738"/>
                    <a:pt x="2200" y="5812"/>
                    <a:pt x="2531" y="5812"/>
                  </a:cubicBezTo>
                  <a:cubicBezTo>
                    <a:pt x="3527" y="5812"/>
                    <a:pt x="4571" y="5145"/>
                    <a:pt x="5143" y="4036"/>
                  </a:cubicBezTo>
                  <a:cubicBezTo>
                    <a:pt x="5905" y="2557"/>
                    <a:pt x="5542" y="853"/>
                    <a:pt x="4333" y="230"/>
                  </a:cubicBezTo>
                  <a:cubicBezTo>
                    <a:pt x="4032" y="74"/>
                    <a:pt x="3706" y="0"/>
                    <a:pt x="3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-163624" y="3142712"/>
              <a:ext cx="6351575" cy="177325"/>
            </a:xfrm>
            <a:custGeom>
              <a:rect b="b" l="l" r="r" t="t"/>
              <a:pathLst>
                <a:path extrusionOk="0" h="7093" w="254063">
                  <a:moveTo>
                    <a:pt x="0" y="1"/>
                  </a:moveTo>
                  <a:lnTo>
                    <a:pt x="0" y="7092"/>
                  </a:lnTo>
                  <a:lnTo>
                    <a:pt x="254062" y="7092"/>
                  </a:lnTo>
                  <a:lnTo>
                    <a:pt x="2540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598797" y="3258154"/>
              <a:ext cx="263850" cy="1963225"/>
            </a:xfrm>
            <a:custGeom>
              <a:rect b="b" l="l" r="r" t="t"/>
              <a:pathLst>
                <a:path extrusionOk="0" h="78529" w="10554">
                  <a:moveTo>
                    <a:pt x="1" y="0"/>
                  </a:moveTo>
                  <a:lnTo>
                    <a:pt x="1862" y="78528"/>
                  </a:lnTo>
                  <a:lnTo>
                    <a:pt x="6830" y="78528"/>
                  </a:lnTo>
                  <a:lnTo>
                    <a:pt x="10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762864" y="3258125"/>
              <a:ext cx="263825" cy="1963275"/>
            </a:xfrm>
            <a:custGeom>
              <a:rect b="b" l="l" r="r" t="t"/>
              <a:pathLst>
                <a:path extrusionOk="0" h="78531" w="10553">
                  <a:moveTo>
                    <a:pt x="0" y="0"/>
                  </a:moveTo>
                  <a:lnTo>
                    <a:pt x="3724" y="78530"/>
                  </a:lnTo>
                  <a:lnTo>
                    <a:pt x="8691" y="78530"/>
                  </a:lnTo>
                  <a:lnTo>
                    <a:pt x="10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3"/>
          <p:cNvSpPr txBox="1"/>
          <p:nvPr/>
        </p:nvSpPr>
        <p:spPr>
          <a:xfrm>
            <a:off x="744875" y="378375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B Garamond"/>
                <a:ea typeface="EB Garamond"/>
                <a:cs typeface="EB Garamond"/>
                <a:sym typeface="EB Garamond"/>
              </a:rPr>
              <a:t>Our Team</a:t>
            </a:r>
            <a:endParaRPr sz="4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493150" y="1524075"/>
            <a:ext cx="29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671675" y="2238675"/>
            <a:ext cx="3224400" cy="24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D1C1D"/>
                </a:solidFill>
                <a:highlight>
                  <a:srgbClr val="FFFFFF"/>
                </a:highlight>
              </a:rPr>
              <a:t>Himanshu Khandelwal</a:t>
            </a:r>
            <a:endParaRPr b="1" sz="16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D1C1D"/>
                </a:solidFill>
                <a:highlight>
                  <a:srgbClr val="FFFFFF"/>
                </a:highlight>
              </a:rPr>
              <a:t>Pravesh Singhal</a:t>
            </a:r>
            <a:endParaRPr b="1" sz="16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D1C1D"/>
                </a:solidFill>
                <a:highlight>
                  <a:srgbClr val="FFFFFF"/>
                </a:highlight>
              </a:rPr>
              <a:t>Ananya Rakesh</a:t>
            </a:r>
            <a:endParaRPr b="1" sz="16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1D1C1D"/>
                </a:solidFill>
                <a:highlight>
                  <a:srgbClr val="FFFFFF"/>
                </a:highlight>
              </a:rPr>
              <a:t>Jitesh More</a:t>
            </a:r>
            <a:endParaRPr b="1" sz="16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/>
        </p:nvSpPr>
        <p:spPr>
          <a:xfrm flipH="1">
            <a:off x="1660350" y="2093650"/>
            <a:ext cx="7190100" cy="2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The objective of doing Kc house price prediction is to develop a model that can accurately predict the selling price of houses in King County, Washington. </a:t>
            </a:r>
            <a:endParaRPr sz="15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Helping real estate agents and home sellers to set appropriate prices</a:t>
            </a:r>
            <a:endParaRPr sz="15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Assisting home buyers in making informed decisions about purchasing properties.</a:t>
            </a:r>
            <a:endParaRPr sz="15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Providing valuable insights into the local housing market.</a:t>
            </a:r>
            <a:endParaRPr sz="17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74" name="Google Shape;174;p14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75" name="Google Shape;175;p14"/>
            <p:cNvSpPr/>
            <p:nvPr/>
          </p:nvSpPr>
          <p:spPr>
            <a:xfrm>
              <a:off x="2449930" y="2556776"/>
              <a:ext cx="1339065" cy="2243750"/>
            </a:xfrm>
            <a:custGeom>
              <a:rect b="b" l="l" r="r" t="t"/>
              <a:pathLst>
                <a:path extrusionOk="0" h="105106" w="62727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2876464" y="3265233"/>
              <a:ext cx="475943" cy="2300727"/>
            </a:xfrm>
            <a:custGeom>
              <a:rect b="b" l="l" r="r" t="t"/>
              <a:pathLst>
                <a:path extrusionOk="0" h="107775" w="22295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14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78" name="Google Shape;178;p14"/>
            <p:cNvSpPr/>
            <p:nvPr/>
          </p:nvSpPr>
          <p:spPr>
            <a:xfrm>
              <a:off x="1231043" y="3326737"/>
              <a:ext cx="1851853" cy="1904112"/>
            </a:xfrm>
            <a:custGeom>
              <a:rect b="b" l="l" r="r" t="t"/>
              <a:pathLst>
                <a:path extrusionOk="0" h="89196" w="86748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1899813" y="3980288"/>
              <a:ext cx="541266" cy="1804013"/>
            </a:xfrm>
            <a:custGeom>
              <a:rect b="b" l="l" r="r" t="t"/>
              <a:pathLst>
                <a:path extrusionOk="0" h="84507" w="25355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4"/>
          <p:cNvSpPr txBox="1"/>
          <p:nvPr/>
        </p:nvSpPr>
        <p:spPr>
          <a:xfrm>
            <a:off x="625375" y="1434300"/>
            <a:ext cx="18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732900" y="603000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B Garamond"/>
                <a:ea typeface="EB Garamond"/>
                <a:cs typeface="EB Garamond"/>
                <a:sym typeface="EB Garamond"/>
              </a:rPr>
              <a:t>Objectives</a:t>
            </a:r>
            <a:endParaRPr sz="42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idx="15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732900" y="2107100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732894" y="3285375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grpSp>
        <p:nvGrpSpPr>
          <p:cNvPr id="189" name="Google Shape;189;p15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90" name="Google Shape;190;p15"/>
            <p:cNvSpPr/>
            <p:nvPr/>
          </p:nvSpPr>
          <p:spPr>
            <a:xfrm>
              <a:off x="2106350" y="2477950"/>
              <a:ext cx="872425" cy="1131600"/>
            </a:xfrm>
            <a:custGeom>
              <a:rect b="b" l="l" r="r" t="t"/>
              <a:pathLst>
                <a:path extrusionOk="0" h="45264" w="34897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2366600" y="3007376"/>
              <a:ext cx="343900" cy="1299150"/>
            </a:xfrm>
            <a:custGeom>
              <a:rect b="b" l="l" r="r" t="t"/>
              <a:pathLst>
                <a:path extrusionOk="0" h="51966" w="13756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5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93" name="Google Shape;193;p15"/>
            <p:cNvSpPr/>
            <p:nvPr/>
          </p:nvSpPr>
          <p:spPr>
            <a:xfrm>
              <a:off x="5609750" y="3138575"/>
              <a:ext cx="634800" cy="822675"/>
            </a:xfrm>
            <a:custGeom>
              <a:rect b="b" l="l" r="r" t="t"/>
              <a:pathLst>
                <a:path extrusionOk="0" h="32907" w="25392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807250" y="3453975"/>
              <a:ext cx="259150" cy="776600"/>
            </a:xfrm>
            <a:custGeom>
              <a:rect b="b" l="l" r="r" t="t"/>
              <a:pathLst>
                <a:path extrusionOk="0" h="31064" w="10366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15"/>
          <p:cNvSpPr txBox="1"/>
          <p:nvPr/>
        </p:nvSpPr>
        <p:spPr>
          <a:xfrm>
            <a:off x="732900" y="603000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B Garamond"/>
                <a:ea typeface="EB Garamond"/>
                <a:cs typeface="EB Garamond"/>
                <a:sym typeface="EB Garamond"/>
              </a:rPr>
              <a:t>Tools</a:t>
            </a:r>
            <a:endParaRPr sz="4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1860275" y="2135600"/>
            <a:ext cx="1506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Python</a:t>
            </a:r>
            <a:endParaRPr sz="2700"/>
          </a:p>
        </p:txBody>
      </p:sp>
      <p:sp>
        <p:nvSpPr>
          <p:cNvPr id="197" name="Google Shape;197;p15"/>
          <p:cNvSpPr txBox="1"/>
          <p:nvPr/>
        </p:nvSpPr>
        <p:spPr>
          <a:xfrm>
            <a:off x="1860275" y="3313875"/>
            <a:ext cx="197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Tableau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PRINCIPLES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473988" y="200990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2054919" y="2009900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3635851" y="2009900"/>
            <a:ext cx="1872300" cy="187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5216783" y="200990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6797715" y="2009900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590027" y="2555975"/>
            <a:ext cx="14649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Time Management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6952650" y="2860675"/>
            <a:ext cx="16533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</a:rPr>
              <a:t>Build Web Page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2054925" y="2705000"/>
            <a:ext cx="17271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Communication Barriers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3782025" y="2648675"/>
            <a:ext cx="1528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Understanding Data</a:t>
            </a:r>
            <a:br>
              <a:rPr lang="en" sz="1000">
                <a:solidFill>
                  <a:srgbClr val="434343"/>
                </a:solidFill>
              </a:rPr>
            </a:br>
            <a:endParaRPr sz="1000">
              <a:solidFill>
                <a:srgbClr val="434343"/>
              </a:solidFill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5508150" y="2748500"/>
            <a:ext cx="15285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Dimensionality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710225" y="280125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B Garamond"/>
                <a:ea typeface="EB Garamond"/>
                <a:cs typeface="EB Garamond"/>
                <a:sym typeface="EB Garamond"/>
              </a:rPr>
              <a:t>Challenges:</a:t>
            </a:r>
            <a:endParaRPr sz="42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idx="1" type="subTitle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5591475" y="302241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4C1B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MY</a:t>
            </a:r>
            <a:r>
              <a:rPr lang="en" sz="3000">
                <a:solidFill>
                  <a:srgbClr val="74C1B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HOME</a:t>
            </a:r>
            <a:endParaRPr sz="3000">
              <a:solidFill>
                <a:srgbClr val="74C1B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5591475" y="346056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REAL ESTATE</a:t>
            </a:r>
            <a:endParaRPr sz="12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568725" y="199400"/>
            <a:ext cx="31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710225" y="280125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B Garamond"/>
                <a:ea typeface="EB Garamond"/>
                <a:cs typeface="EB Garamond"/>
                <a:sym typeface="EB Garamond"/>
              </a:rPr>
              <a:t>Steps:</a:t>
            </a:r>
            <a:endParaRPr sz="42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25" y="1468275"/>
            <a:ext cx="6384251" cy="32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 txBox="1"/>
          <p:nvPr/>
        </p:nvSpPr>
        <p:spPr>
          <a:xfrm>
            <a:off x="895476" y="1852932"/>
            <a:ext cx="1626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</a:rPr>
              <a:t>1920</a:t>
            </a:r>
            <a:endParaRPr b="1" sz="2400">
              <a:solidFill>
                <a:srgbClr val="434343"/>
              </a:solidFill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659475" y="2477750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Num of Houses 1549 </a:t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895472" y="4358049"/>
            <a:ext cx="229759" cy="137087"/>
          </a:xfrm>
          <a:custGeom>
            <a:rect b="b" l="l" r="r" t="t"/>
            <a:pathLst>
              <a:path extrusionOk="0" h="8491" w="14231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 txBox="1"/>
          <p:nvPr/>
        </p:nvSpPr>
        <p:spPr>
          <a:xfrm>
            <a:off x="3765175" y="1852933"/>
            <a:ext cx="1410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</a:rPr>
              <a:t>1980</a:t>
            </a:r>
            <a:endParaRPr b="1" sz="3400">
              <a:solidFill>
                <a:srgbClr val="434343"/>
              </a:solidFill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3483500" y="2419185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Num of Houses </a:t>
            </a:r>
            <a:r>
              <a:rPr b="1" lang="en" sz="1200">
                <a:solidFill>
                  <a:srgbClr val="434343"/>
                </a:solidFill>
              </a:rPr>
              <a:t>12575</a:t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6447917" y="1852914"/>
            <a:ext cx="1626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</a:rPr>
              <a:t>2015</a:t>
            </a:r>
            <a:endParaRPr b="1" sz="2400">
              <a:solidFill>
                <a:srgbClr val="434343"/>
              </a:solidFill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6307525" y="2419175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Num of Houses </a:t>
            </a:r>
            <a:r>
              <a:rPr b="1" lang="en" sz="1200">
                <a:solidFill>
                  <a:srgbClr val="434343"/>
                </a:solidFill>
              </a:rPr>
              <a:t>21613</a:t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493375" y="4135912"/>
            <a:ext cx="8362659" cy="26126"/>
          </a:xfrm>
          <a:custGeom>
            <a:rect b="b" l="l" r="r" t="t"/>
            <a:pathLst>
              <a:path extrusionOk="0" h="2706" w="143713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18"/>
          <p:cNvGrpSpPr/>
          <p:nvPr/>
        </p:nvGrpSpPr>
        <p:grpSpPr>
          <a:xfrm>
            <a:off x="1135991" y="3810942"/>
            <a:ext cx="1028570" cy="677894"/>
            <a:chOff x="1928200" y="3132125"/>
            <a:chExt cx="1512825" cy="997050"/>
          </a:xfrm>
        </p:grpSpPr>
        <p:sp>
          <p:nvSpPr>
            <p:cNvPr id="238" name="Google Shape;238;p18"/>
            <p:cNvSpPr/>
            <p:nvPr/>
          </p:nvSpPr>
          <p:spPr>
            <a:xfrm>
              <a:off x="2718300" y="3132125"/>
              <a:ext cx="416325" cy="261200"/>
            </a:xfrm>
            <a:custGeom>
              <a:rect b="b" l="l" r="r" t="t"/>
              <a:pathLst>
                <a:path extrusionOk="0" h="10448" w="16653">
                  <a:moveTo>
                    <a:pt x="8336" y="1"/>
                  </a:moveTo>
                  <a:cubicBezTo>
                    <a:pt x="6313" y="1"/>
                    <a:pt x="4597" y="1526"/>
                    <a:pt x="4396" y="3554"/>
                  </a:cubicBezTo>
                  <a:cubicBezTo>
                    <a:pt x="4104" y="3469"/>
                    <a:pt x="3804" y="3432"/>
                    <a:pt x="3503" y="3432"/>
                  </a:cubicBezTo>
                  <a:cubicBezTo>
                    <a:pt x="1569" y="3432"/>
                    <a:pt x="0" y="5000"/>
                    <a:pt x="0" y="6935"/>
                  </a:cubicBezTo>
                  <a:cubicBezTo>
                    <a:pt x="0" y="8869"/>
                    <a:pt x="1569" y="10447"/>
                    <a:pt x="3503" y="10447"/>
                  </a:cubicBezTo>
                  <a:lnTo>
                    <a:pt x="13581" y="10447"/>
                  </a:lnTo>
                  <a:cubicBezTo>
                    <a:pt x="15271" y="10447"/>
                    <a:pt x="16652" y="9067"/>
                    <a:pt x="16652" y="7376"/>
                  </a:cubicBezTo>
                  <a:cubicBezTo>
                    <a:pt x="16652" y="5682"/>
                    <a:pt x="15281" y="4305"/>
                    <a:pt x="13598" y="4305"/>
                  </a:cubicBezTo>
                  <a:cubicBezTo>
                    <a:pt x="13592" y="4305"/>
                    <a:pt x="13587" y="4305"/>
                    <a:pt x="13581" y="4305"/>
                  </a:cubicBezTo>
                  <a:cubicBezTo>
                    <a:pt x="13093" y="4305"/>
                    <a:pt x="12614" y="4418"/>
                    <a:pt x="12182" y="4643"/>
                  </a:cubicBezTo>
                  <a:cubicBezTo>
                    <a:pt x="12238" y="4389"/>
                    <a:pt x="12266" y="4127"/>
                    <a:pt x="12266" y="3864"/>
                  </a:cubicBezTo>
                  <a:cubicBezTo>
                    <a:pt x="12219" y="1779"/>
                    <a:pt x="10557" y="88"/>
                    <a:pt x="8481" y="3"/>
                  </a:cubicBezTo>
                  <a:cubicBezTo>
                    <a:pt x="8432" y="2"/>
                    <a:pt x="8384" y="1"/>
                    <a:pt x="8336" y="1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2850725" y="3580650"/>
              <a:ext cx="512350" cy="548525"/>
            </a:xfrm>
            <a:custGeom>
              <a:rect b="b" l="l" r="r" t="t"/>
              <a:pathLst>
                <a:path extrusionOk="0" h="21941" w="20494">
                  <a:moveTo>
                    <a:pt x="10242" y="1"/>
                  </a:moveTo>
                  <a:cubicBezTo>
                    <a:pt x="9942" y="1"/>
                    <a:pt x="9641" y="76"/>
                    <a:pt x="9373" y="226"/>
                  </a:cubicBezTo>
                  <a:lnTo>
                    <a:pt x="892" y="5054"/>
                  </a:lnTo>
                  <a:cubicBezTo>
                    <a:pt x="338" y="5364"/>
                    <a:pt x="0" y="5946"/>
                    <a:pt x="0" y="6585"/>
                  </a:cubicBezTo>
                  <a:lnTo>
                    <a:pt x="0" y="20184"/>
                  </a:lnTo>
                  <a:cubicBezTo>
                    <a:pt x="0" y="21151"/>
                    <a:pt x="789" y="21940"/>
                    <a:pt x="1756" y="21940"/>
                  </a:cubicBezTo>
                  <a:lnTo>
                    <a:pt x="18728" y="21940"/>
                  </a:lnTo>
                  <a:cubicBezTo>
                    <a:pt x="19705" y="21940"/>
                    <a:pt x="20493" y="21151"/>
                    <a:pt x="20493" y="20175"/>
                  </a:cubicBezTo>
                  <a:lnTo>
                    <a:pt x="20493" y="6585"/>
                  </a:lnTo>
                  <a:cubicBezTo>
                    <a:pt x="20493" y="5946"/>
                    <a:pt x="20155" y="5364"/>
                    <a:pt x="19601" y="5054"/>
                  </a:cubicBezTo>
                  <a:lnTo>
                    <a:pt x="11111" y="226"/>
                  </a:lnTo>
                  <a:cubicBezTo>
                    <a:pt x="10843" y="76"/>
                    <a:pt x="10543" y="1"/>
                    <a:pt x="1024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2993700" y="3850450"/>
              <a:ext cx="226375" cy="278725"/>
            </a:xfrm>
            <a:custGeom>
              <a:rect b="b" l="l" r="r" t="t"/>
              <a:pathLst>
                <a:path extrusionOk="0" h="11149" w="9055">
                  <a:moveTo>
                    <a:pt x="1757" y="0"/>
                  </a:moveTo>
                  <a:cubicBezTo>
                    <a:pt x="780" y="0"/>
                    <a:pt x="1" y="780"/>
                    <a:pt x="1" y="1756"/>
                  </a:cubicBezTo>
                  <a:lnTo>
                    <a:pt x="1" y="11148"/>
                  </a:lnTo>
                  <a:lnTo>
                    <a:pt x="9055" y="11148"/>
                  </a:lnTo>
                  <a:lnTo>
                    <a:pt x="9055" y="1756"/>
                  </a:lnTo>
                  <a:cubicBezTo>
                    <a:pt x="9055" y="780"/>
                    <a:pt x="8266" y="0"/>
                    <a:pt x="729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2844375" y="3580650"/>
              <a:ext cx="596650" cy="250800"/>
            </a:xfrm>
            <a:custGeom>
              <a:rect b="b" l="l" r="r" t="t"/>
              <a:pathLst>
                <a:path extrusionOk="0" h="10032" w="23866">
                  <a:moveTo>
                    <a:pt x="10496" y="1"/>
                  </a:moveTo>
                  <a:cubicBezTo>
                    <a:pt x="10196" y="1"/>
                    <a:pt x="9895" y="76"/>
                    <a:pt x="9627" y="226"/>
                  </a:cubicBezTo>
                  <a:lnTo>
                    <a:pt x="1137" y="5054"/>
                  </a:lnTo>
                  <a:cubicBezTo>
                    <a:pt x="292" y="5533"/>
                    <a:pt x="1" y="6613"/>
                    <a:pt x="480" y="7458"/>
                  </a:cubicBezTo>
                  <a:cubicBezTo>
                    <a:pt x="803" y="8028"/>
                    <a:pt x="1399" y="8346"/>
                    <a:pt x="2012" y="8346"/>
                  </a:cubicBezTo>
                  <a:cubicBezTo>
                    <a:pt x="2308" y="8346"/>
                    <a:pt x="2608" y="8272"/>
                    <a:pt x="2884" y="8116"/>
                  </a:cubicBezTo>
                  <a:lnTo>
                    <a:pt x="10501" y="3786"/>
                  </a:lnTo>
                  <a:lnTo>
                    <a:pt x="21086" y="9797"/>
                  </a:lnTo>
                  <a:cubicBezTo>
                    <a:pt x="21347" y="9946"/>
                    <a:pt x="21646" y="10031"/>
                    <a:pt x="21954" y="10031"/>
                  </a:cubicBezTo>
                  <a:lnTo>
                    <a:pt x="21954" y="10031"/>
                  </a:lnTo>
                  <a:cubicBezTo>
                    <a:pt x="22751" y="10029"/>
                    <a:pt x="23453" y="9495"/>
                    <a:pt x="23659" y="8726"/>
                  </a:cubicBezTo>
                  <a:cubicBezTo>
                    <a:pt x="23866" y="7946"/>
                    <a:pt x="23518" y="7129"/>
                    <a:pt x="22823" y="6735"/>
                  </a:cubicBezTo>
                  <a:lnTo>
                    <a:pt x="11365" y="226"/>
                  </a:lnTo>
                  <a:cubicBezTo>
                    <a:pt x="11097" y="76"/>
                    <a:pt x="10797" y="1"/>
                    <a:pt x="10496" y="1"/>
                  </a:cubicBezTo>
                  <a:close/>
                  <a:moveTo>
                    <a:pt x="21954" y="10031"/>
                  </a:moveTo>
                  <a:lnTo>
                    <a:pt x="21954" y="10031"/>
                  </a:lnTo>
                  <a:cubicBezTo>
                    <a:pt x="21953" y="10031"/>
                    <a:pt x="21951" y="10031"/>
                    <a:pt x="21950" y="10031"/>
                  </a:cubicBezTo>
                  <a:lnTo>
                    <a:pt x="21959" y="10031"/>
                  </a:lnTo>
                  <a:cubicBezTo>
                    <a:pt x="21957" y="10031"/>
                    <a:pt x="21956" y="10031"/>
                    <a:pt x="21954" y="1003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2015075" y="3146825"/>
              <a:ext cx="912200" cy="982350"/>
            </a:xfrm>
            <a:custGeom>
              <a:rect b="b" l="l" r="r" t="t"/>
              <a:pathLst>
                <a:path extrusionOk="0" h="39294" w="36488">
                  <a:moveTo>
                    <a:pt x="18241" y="0"/>
                  </a:moveTo>
                  <a:cubicBezTo>
                    <a:pt x="17941" y="0"/>
                    <a:pt x="17643" y="78"/>
                    <a:pt x="17375" y="233"/>
                  </a:cubicBezTo>
                  <a:lnTo>
                    <a:pt x="892" y="9596"/>
                  </a:lnTo>
                  <a:cubicBezTo>
                    <a:pt x="338" y="9906"/>
                    <a:pt x="0" y="10488"/>
                    <a:pt x="0" y="11118"/>
                  </a:cubicBezTo>
                  <a:lnTo>
                    <a:pt x="0" y="37537"/>
                  </a:lnTo>
                  <a:cubicBezTo>
                    <a:pt x="0" y="38504"/>
                    <a:pt x="789" y="39293"/>
                    <a:pt x="1757" y="39293"/>
                  </a:cubicBezTo>
                  <a:lnTo>
                    <a:pt x="36488" y="39293"/>
                  </a:lnTo>
                  <a:lnTo>
                    <a:pt x="36488" y="11118"/>
                  </a:lnTo>
                  <a:cubicBezTo>
                    <a:pt x="36488" y="10488"/>
                    <a:pt x="36140" y="9906"/>
                    <a:pt x="35596" y="9596"/>
                  </a:cubicBezTo>
                  <a:lnTo>
                    <a:pt x="19113" y="233"/>
                  </a:lnTo>
                  <a:cubicBezTo>
                    <a:pt x="18841" y="78"/>
                    <a:pt x="18540" y="0"/>
                    <a:pt x="1824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2282025" y="3668700"/>
              <a:ext cx="378300" cy="460475"/>
            </a:xfrm>
            <a:custGeom>
              <a:rect b="b" l="l" r="r" t="t"/>
              <a:pathLst>
                <a:path extrusionOk="0" h="18419" w="15132">
                  <a:moveTo>
                    <a:pt x="1757" y="1"/>
                  </a:moveTo>
                  <a:cubicBezTo>
                    <a:pt x="780" y="1"/>
                    <a:pt x="1" y="790"/>
                    <a:pt x="1" y="1757"/>
                  </a:cubicBezTo>
                  <a:lnTo>
                    <a:pt x="1" y="18418"/>
                  </a:lnTo>
                  <a:lnTo>
                    <a:pt x="15131" y="18418"/>
                  </a:lnTo>
                  <a:lnTo>
                    <a:pt x="15131" y="1757"/>
                  </a:lnTo>
                  <a:cubicBezTo>
                    <a:pt x="15131" y="790"/>
                    <a:pt x="14342" y="1"/>
                    <a:pt x="133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1928200" y="3146825"/>
              <a:ext cx="1083150" cy="367875"/>
            </a:xfrm>
            <a:custGeom>
              <a:rect b="b" l="l" r="r" t="t"/>
              <a:pathLst>
                <a:path extrusionOk="0" h="14715" w="43326">
                  <a:moveTo>
                    <a:pt x="21716" y="0"/>
                  </a:moveTo>
                  <a:cubicBezTo>
                    <a:pt x="21416" y="0"/>
                    <a:pt x="21118" y="78"/>
                    <a:pt x="20850" y="233"/>
                  </a:cubicBezTo>
                  <a:lnTo>
                    <a:pt x="1146" y="11418"/>
                  </a:lnTo>
                  <a:cubicBezTo>
                    <a:pt x="301" y="11897"/>
                    <a:pt x="0" y="12977"/>
                    <a:pt x="489" y="13823"/>
                  </a:cubicBezTo>
                  <a:cubicBezTo>
                    <a:pt x="812" y="14392"/>
                    <a:pt x="1403" y="14710"/>
                    <a:pt x="2014" y="14710"/>
                  </a:cubicBezTo>
                  <a:cubicBezTo>
                    <a:pt x="2309" y="14710"/>
                    <a:pt x="2608" y="14636"/>
                    <a:pt x="2884" y="14480"/>
                  </a:cubicBezTo>
                  <a:lnTo>
                    <a:pt x="21714" y="3783"/>
                  </a:lnTo>
                  <a:lnTo>
                    <a:pt x="40545" y="14480"/>
                  </a:lnTo>
                  <a:cubicBezTo>
                    <a:pt x="40808" y="14630"/>
                    <a:pt x="41109" y="14705"/>
                    <a:pt x="41419" y="14715"/>
                  </a:cubicBezTo>
                  <a:cubicBezTo>
                    <a:pt x="42217" y="14715"/>
                    <a:pt x="42921" y="14179"/>
                    <a:pt x="43119" y="13409"/>
                  </a:cubicBezTo>
                  <a:cubicBezTo>
                    <a:pt x="43325" y="12630"/>
                    <a:pt x="42987" y="11813"/>
                    <a:pt x="42292" y="11418"/>
                  </a:cubicBezTo>
                  <a:lnTo>
                    <a:pt x="22588" y="233"/>
                  </a:lnTo>
                  <a:cubicBezTo>
                    <a:pt x="22316" y="78"/>
                    <a:pt x="22015" y="0"/>
                    <a:pt x="2171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8"/>
          <p:cNvGrpSpPr/>
          <p:nvPr/>
        </p:nvGrpSpPr>
        <p:grpSpPr>
          <a:xfrm>
            <a:off x="4007398" y="3738168"/>
            <a:ext cx="993176" cy="823443"/>
            <a:chOff x="202950" y="1579375"/>
            <a:chExt cx="1537900" cy="1275075"/>
          </a:xfrm>
        </p:grpSpPr>
        <p:sp>
          <p:nvSpPr>
            <p:cNvPr id="246" name="Google Shape;246;p18"/>
            <p:cNvSpPr/>
            <p:nvPr/>
          </p:nvSpPr>
          <p:spPr>
            <a:xfrm>
              <a:off x="1221225" y="2527600"/>
              <a:ext cx="519625" cy="326850"/>
            </a:xfrm>
            <a:custGeom>
              <a:rect b="b" l="l" r="r" t="t"/>
              <a:pathLst>
                <a:path extrusionOk="0" h="13074" w="20785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1221225" y="2528550"/>
              <a:ext cx="388125" cy="325900"/>
            </a:xfrm>
            <a:custGeom>
              <a:rect b="b" l="l" r="r" t="t"/>
              <a:pathLst>
                <a:path extrusionOk="0" h="13036" w="15525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202950" y="2527725"/>
              <a:ext cx="513475" cy="326725"/>
            </a:xfrm>
            <a:custGeom>
              <a:rect b="b" l="l" r="r" t="t"/>
              <a:pathLst>
                <a:path extrusionOk="0" h="13069" w="20539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476900" y="1599450"/>
              <a:ext cx="968575" cy="1254775"/>
            </a:xfrm>
            <a:custGeom>
              <a:rect b="b" l="l" r="r" t="t"/>
              <a:pathLst>
                <a:path extrusionOk="0" h="50191" w="38743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715225" y="2123975"/>
              <a:ext cx="730250" cy="730475"/>
            </a:xfrm>
            <a:custGeom>
              <a:rect b="b" l="l" r="r" t="t"/>
              <a:pathLst>
                <a:path extrusionOk="0" h="29219" w="2921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1227800" y="2380150"/>
              <a:ext cx="118125" cy="295150"/>
            </a:xfrm>
            <a:custGeom>
              <a:rect b="b" l="l" r="r" t="t"/>
              <a:pathLst>
                <a:path extrusionOk="0" h="11806" w="4725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576700" y="2380150"/>
              <a:ext cx="117875" cy="295150"/>
            </a:xfrm>
            <a:custGeom>
              <a:rect b="b" l="l" r="r" t="t"/>
              <a:pathLst>
                <a:path extrusionOk="0" h="11806" w="4715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476900" y="2675275"/>
              <a:ext cx="968800" cy="179175"/>
            </a:xfrm>
            <a:custGeom>
              <a:rect b="b" l="l" r="r" t="t"/>
              <a:pathLst>
                <a:path extrusionOk="0" h="7167" w="38752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476900" y="2675275"/>
              <a:ext cx="968575" cy="178950"/>
            </a:xfrm>
            <a:custGeom>
              <a:rect b="b" l="l" r="r" t="t"/>
              <a:pathLst>
                <a:path extrusionOk="0" h="7158" w="38743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715225" y="2675275"/>
              <a:ext cx="730250" cy="178950"/>
            </a:xfrm>
            <a:custGeom>
              <a:rect b="b" l="l" r="r" t="t"/>
              <a:pathLst>
                <a:path extrusionOk="0" h="7158" w="2921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809375" y="2380150"/>
              <a:ext cx="303625" cy="474300"/>
            </a:xfrm>
            <a:custGeom>
              <a:rect b="b" l="l" r="r" t="t"/>
              <a:pathLst>
                <a:path extrusionOk="0" h="18972" w="12145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476900" y="1599450"/>
              <a:ext cx="968575" cy="627175"/>
            </a:xfrm>
            <a:custGeom>
              <a:rect b="b" l="l" r="r" t="t"/>
              <a:pathLst>
                <a:path extrusionOk="0" h="25087" w="38743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323575" y="1579375"/>
              <a:ext cx="1275450" cy="648050"/>
            </a:xfrm>
            <a:custGeom>
              <a:rect b="b" l="l" r="r" t="t"/>
              <a:pathLst>
                <a:path extrusionOk="0" h="25922" w="51018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1015775" y="2593800"/>
              <a:ext cx="46275" cy="71875"/>
            </a:xfrm>
            <a:custGeom>
              <a:rect b="b" l="l" r="r" t="t"/>
              <a:pathLst>
                <a:path extrusionOk="0" h="2875" w="1851">
                  <a:moveTo>
                    <a:pt x="921" y="1"/>
                  </a:moveTo>
                  <a:cubicBezTo>
                    <a:pt x="413" y="1"/>
                    <a:pt x="0" y="424"/>
                    <a:pt x="19" y="940"/>
                  </a:cubicBezTo>
                  <a:lnTo>
                    <a:pt x="19" y="1964"/>
                  </a:lnTo>
                  <a:cubicBezTo>
                    <a:pt x="19" y="2471"/>
                    <a:pt x="423" y="2875"/>
                    <a:pt x="921" y="2875"/>
                  </a:cubicBezTo>
                  <a:cubicBezTo>
                    <a:pt x="1428" y="2875"/>
                    <a:pt x="1832" y="2471"/>
                    <a:pt x="1832" y="1964"/>
                  </a:cubicBezTo>
                  <a:lnTo>
                    <a:pt x="1832" y="940"/>
                  </a:lnTo>
                  <a:cubicBezTo>
                    <a:pt x="1850" y="424"/>
                    <a:pt x="1437" y="1"/>
                    <a:pt x="92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827225" y="2009625"/>
              <a:ext cx="258075" cy="248250"/>
            </a:xfrm>
            <a:custGeom>
              <a:rect b="b" l="l" r="r" t="t"/>
              <a:pathLst>
                <a:path extrusionOk="0" h="9930" w="10323">
                  <a:moveTo>
                    <a:pt x="5363" y="1"/>
                  </a:moveTo>
                  <a:cubicBezTo>
                    <a:pt x="3353" y="1"/>
                    <a:pt x="1541" y="1203"/>
                    <a:pt x="771" y="3063"/>
                  </a:cubicBezTo>
                  <a:cubicBezTo>
                    <a:pt x="0" y="4922"/>
                    <a:pt x="432" y="7054"/>
                    <a:pt x="1851" y="8472"/>
                  </a:cubicBezTo>
                  <a:cubicBezTo>
                    <a:pt x="2801" y="9422"/>
                    <a:pt x="4071" y="9930"/>
                    <a:pt x="5365" y="9930"/>
                  </a:cubicBezTo>
                  <a:cubicBezTo>
                    <a:pt x="6003" y="9930"/>
                    <a:pt x="6647" y="9807"/>
                    <a:pt x="7260" y="9553"/>
                  </a:cubicBezTo>
                  <a:cubicBezTo>
                    <a:pt x="9120" y="8782"/>
                    <a:pt x="10322" y="6970"/>
                    <a:pt x="10322" y="4960"/>
                  </a:cubicBezTo>
                  <a:cubicBezTo>
                    <a:pt x="10322" y="2217"/>
                    <a:pt x="8106" y="1"/>
                    <a:pt x="53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1235775" y="2642175"/>
              <a:ext cx="355775" cy="212275"/>
            </a:xfrm>
            <a:custGeom>
              <a:rect b="b" l="l" r="r" t="t"/>
              <a:pathLst>
                <a:path extrusionOk="0" h="8491" w="14231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18"/>
          <p:cNvSpPr/>
          <p:nvPr/>
        </p:nvSpPr>
        <p:spPr>
          <a:xfrm>
            <a:off x="6869580" y="3506554"/>
            <a:ext cx="41659" cy="104057"/>
          </a:xfrm>
          <a:custGeom>
            <a:rect b="b" l="l" r="r" t="t"/>
            <a:pathLst>
              <a:path extrusionOk="0" h="6829" w="2734">
                <a:moveTo>
                  <a:pt x="1363" y="0"/>
                </a:moveTo>
                <a:cubicBezTo>
                  <a:pt x="545" y="0"/>
                  <a:pt x="1" y="545"/>
                  <a:pt x="1" y="1362"/>
                </a:cubicBezTo>
                <a:lnTo>
                  <a:pt x="1" y="6828"/>
                </a:lnTo>
                <a:lnTo>
                  <a:pt x="2734" y="6828"/>
                </a:lnTo>
                <a:lnTo>
                  <a:pt x="2734" y="1362"/>
                </a:lnTo>
                <a:cubicBezTo>
                  <a:pt x="2734" y="545"/>
                  <a:pt x="2189" y="0"/>
                  <a:pt x="1363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18"/>
          <p:cNvGrpSpPr/>
          <p:nvPr/>
        </p:nvGrpSpPr>
        <p:grpSpPr>
          <a:xfrm>
            <a:off x="6788768" y="3574922"/>
            <a:ext cx="1069946" cy="986689"/>
            <a:chOff x="5747675" y="2580200"/>
            <a:chExt cx="1629525" cy="1502725"/>
          </a:xfrm>
        </p:grpSpPr>
        <p:sp>
          <p:nvSpPr>
            <p:cNvPr id="264" name="Google Shape;264;p18"/>
            <p:cNvSpPr/>
            <p:nvPr/>
          </p:nvSpPr>
          <p:spPr>
            <a:xfrm>
              <a:off x="7149400" y="3843875"/>
              <a:ext cx="68375" cy="170725"/>
            </a:xfrm>
            <a:custGeom>
              <a:rect b="b" l="l" r="r" t="t"/>
              <a:pathLst>
                <a:path extrusionOk="0" h="6829" w="2735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6828"/>
                  </a:lnTo>
                  <a:lnTo>
                    <a:pt x="2734" y="6828"/>
                  </a:lnTo>
                  <a:lnTo>
                    <a:pt x="2734" y="1362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6534700" y="2580200"/>
              <a:ext cx="68350" cy="205000"/>
            </a:xfrm>
            <a:custGeom>
              <a:rect b="b" l="l" r="r" t="t"/>
              <a:pathLst>
                <a:path extrusionOk="0" h="8200" w="2734">
                  <a:moveTo>
                    <a:pt x="1372" y="0"/>
                  </a:moveTo>
                  <a:cubicBezTo>
                    <a:pt x="546" y="0"/>
                    <a:pt x="1" y="545"/>
                    <a:pt x="1" y="1371"/>
                  </a:cubicBezTo>
                  <a:lnTo>
                    <a:pt x="1" y="6828"/>
                  </a:lnTo>
                  <a:cubicBezTo>
                    <a:pt x="1" y="7655"/>
                    <a:pt x="546" y="8199"/>
                    <a:pt x="1372" y="8199"/>
                  </a:cubicBezTo>
                  <a:cubicBezTo>
                    <a:pt x="2189" y="8199"/>
                    <a:pt x="2734" y="7655"/>
                    <a:pt x="2734" y="6828"/>
                  </a:cubicBezTo>
                  <a:lnTo>
                    <a:pt x="2734" y="1371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6159025" y="2750900"/>
              <a:ext cx="819725" cy="1263700"/>
            </a:xfrm>
            <a:custGeom>
              <a:rect b="b" l="l" r="r" t="t"/>
              <a:pathLst>
                <a:path extrusionOk="0" h="50548" w="32789">
                  <a:moveTo>
                    <a:pt x="10933" y="0"/>
                  </a:moveTo>
                  <a:cubicBezTo>
                    <a:pt x="10106" y="0"/>
                    <a:pt x="9562" y="545"/>
                    <a:pt x="9562" y="1371"/>
                  </a:cubicBezTo>
                  <a:lnTo>
                    <a:pt x="9562" y="4104"/>
                  </a:lnTo>
                  <a:cubicBezTo>
                    <a:pt x="9562" y="4921"/>
                    <a:pt x="9017" y="5466"/>
                    <a:pt x="8200" y="5466"/>
                  </a:cubicBezTo>
                  <a:lnTo>
                    <a:pt x="1372" y="5466"/>
                  </a:lnTo>
                  <a:cubicBezTo>
                    <a:pt x="545" y="5466"/>
                    <a:pt x="1" y="6011"/>
                    <a:pt x="1" y="6837"/>
                  </a:cubicBezTo>
                  <a:lnTo>
                    <a:pt x="1" y="50547"/>
                  </a:lnTo>
                  <a:lnTo>
                    <a:pt x="32788" y="50547"/>
                  </a:lnTo>
                  <a:lnTo>
                    <a:pt x="32788" y="6828"/>
                  </a:lnTo>
                  <a:cubicBezTo>
                    <a:pt x="32788" y="6011"/>
                    <a:pt x="32243" y="5466"/>
                    <a:pt x="31426" y="5466"/>
                  </a:cubicBezTo>
                  <a:lnTo>
                    <a:pt x="24589" y="5466"/>
                  </a:lnTo>
                  <a:cubicBezTo>
                    <a:pt x="23772" y="5466"/>
                    <a:pt x="23227" y="4921"/>
                    <a:pt x="23227" y="4104"/>
                  </a:cubicBezTo>
                  <a:lnTo>
                    <a:pt x="23227" y="1371"/>
                  </a:lnTo>
                  <a:cubicBezTo>
                    <a:pt x="23227" y="554"/>
                    <a:pt x="22682" y="0"/>
                    <a:pt x="2185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6261400" y="2990150"/>
              <a:ext cx="614975" cy="136450"/>
            </a:xfrm>
            <a:custGeom>
              <a:rect b="b" l="l" r="r" t="t"/>
              <a:pathLst>
                <a:path extrusionOk="0" h="5458" w="24599">
                  <a:moveTo>
                    <a:pt x="1372" y="0"/>
                  </a:moveTo>
                  <a:cubicBezTo>
                    <a:pt x="555" y="0"/>
                    <a:pt x="1" y="536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57"/>
                    <a:pt x="1372" y="5457"/>
                  </a:cubicBezTo>
                  <a:lnTo>
                    <a:pt x="23227" y="5457"/>
                  </a:lnTo>
                  <a:cubicBezTo>
                    <a:pt x="24044" y="5457"/>
                    <a:pt x="24598" y="491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6261400" y="3194900"/>
              <a:ext cx="614975" cy="136675"/>
            </a:xfrm>
            <a:custGeom>
              <a:rect b="b" l="l" r="r" t="t"/>
              <a:pathLst>
                <a:path extrusionOk="0" h="5467" w="24599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1"/>
                    <a:pt x="24598" y="4104"/>
                  </a:cubicBezTo>
                  <a:lnTo>
                    <a:pt x="24598" y="1371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6261400" y="3399875"/>
              <a:ext cx="614975" cy="136675"/>
            </a:xfrm>
            <a:custGeom>
              <a:rect b="b" l="l" r="r" t="t"/>
              <a:pathLst>
                <a:path extrusionOk="0" h="5467" w="24599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2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6261400" y="3604850"/>
              <a:ext cx="614975" cy="136675"/>
            </a:xfrm>
            <a:custGeom>
              <a:rect b="b" l="l" r="r" t="t"/>
              <a:pathLst>
                <a:path extrusionOk="0" h="5467" w="24599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5817625" y="4014575"/>
              <a:ext cx="1502750" cy="68350"/>
            </a:xfrm>
            <a:custGeom>
              <a:rect b="b" l="l" r="r" t="t"/>
              <a:pathLst>
                <a:path extrusionOk="0" h="2734" w="60110">
                  <a:moveTo>
                    <a:pt x="1363" y="0"/>
                  </a:moveTo>
                  <a:cubicBezTo>
                    <a:pt x="546" y="0"/>
                    <a:pt x="1" y="545"/>
                    <a:pt x="1" y="1371"/>
                  </a:cubicBezTo>
                  <a:cubicBezTo>
                    <a:pt x="1" y="2188"/>
                    <a:pt x="546" y="2733"/>
                    <a:pt x="1363" y="2733"/>
                  </a:cubicBezTo>
                  <a:lnTo>
                    <a:pt x="58738" y="2733"/>
                  </a:lnTo>
                  <a:cubicBezTo>
                    <a:pt x="59555" y="2733"/>
                    <a:pt x="60109" y="2188"/>
                    <a:pt x="60109" y="1371"/>
                  </a:cubicBezTo>
                  <a:cubicBezTo>
                    <a:pt x="60109" y="545"/>
                    <a:pt x="59565" y="0"/>
                    <a:pt x="58738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6466375" y="3809600"/>
              <a:ext cx="205000" cy="205000"/>
            </a:xfrm>
            <a:custGeom>
              <a:rect b="b" l="l" r="r" t="t"/>
              <a:pathLst>
                <a:path extrusionOk="0" h="8200" w="8200">
                  <a:moveTo>
                    <a:pt x="1" y="0"/>
                  </a:moveTo>
                  <a:lnTo>
                    <a:pt x="1" y="8199"/>
                  </a:lnTo>
                  <a:lnTo>
                    <a:pt x="8200" y="8199"/>
                  </a:lnTo>
                  <a:lnTo>
                    <a:pt x="8200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739700" y="3809600"/>
              <a:ext cx="136675" cy="136675"/>
            </a:xfrm>
            <a:custGeom>
              <a:rect b="b" l="l" r="r" t="t"/>
              <a:pathLst>
                <a:path extrusionOk="0" h="5467" w="5467">
                  <a:moveTo>
                    <a:pt x="1362" y="0"/>
                  </a:moveTo>
                  <a:cubicBezTo>
                    <a:pt x="545" y="0"/>
                    <a:pt x="0" y="545"/>
                    <a:pt x="0" y="1371"/>
                  </a:cubicBezTo>
                  <a:lnTo>
                    <a:pt x="0" y="4104"/>
                  </a:lnTo>
                  <a:cubicBezTo>
                    <a:pt x="0" y="4921"/>
                    <a:pt x="545" y="5466"/>
                    <a:pt x="1362" y="5466"/>
                  </a:cubicBezTo>
                  <a:lnTo>
                    <a:pt x="4095" y="5466"/>
                  </a:lnTo>
                  <a:cubicBezTo>
                    <a:pt x="4912" y="5466"/>
                    <a:pt x="5466" y="4921"/>
                    <a:pt x="5466" y="4104"/>
                  </a:cubicBezTo>
                  <a:lnTo>
                    <a:pt x="5466" y="1371"/>
                  </a:lnTo>
                  <a:cubicBezTo>
                    <a:pt x="5466" y="554"/>
                    <a:pt x="4921" y="0"/>
                    <a:pt x="409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261400" y="3809600"/>
              <a:ext cx="136675" cy="136675"/>
            </a:xfrm>
            <a:custGeom>
              <a:rect b="b" l="l" r="r" t="t"/>
              <a:pathLst>
                <a:path extrusionOk="0" h="5467" w="5467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4105" y="5466"/>
                  </a:lnTo>
                  <a:cubicBezTo>
                    <a:pt x="4922" y="5466"/>
                    <a:pt x="5467" y="4921"/>
                    <a:pt x="5467" y="4104"/>
                  </a:cubicBezTo>
                  <a:lnTo>
                    <a:pt x="5467" y="1371"/>
                  </a:lnTo>
                  <a:cubicBezTo>
                    <a:pt x="5467" y="554"/>
                    <a:pt x="4922" y="0"/>
                    <a:pt x="41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364000" y="2750900"/>
              <a:ext cx="409750" cy="136675"/>
            </a:xfrm>
            <a:custGeom>
              <a:rect b="b" l="l" r="r" t="t"/>
              <a:pathLst>
                <a:path extrusionOk="0" h="5467" w="16390">
                  <a:moveTo>
                    <a:pt x="2734" y="0"/>
                  </a:moveTo>
                  <a:cubicBezTo>
                    <a:pt x="1907" y="0"/>
                    <a:pt x="1363" y="554"/>
                    <a:pt x="1363" y="1371"/>
                  </a:cubicBezTo>
                  <a:lnTo>
                    <a:pt x="1363" y="4104"/>
                  </a:lnTo>
                  <a:cubicBezTo>
                    <a:pt x="1363" y="4921"/>
                    <a:pt x="818" y="5466"/>
                    <a:pt x="1" y="5466"/>
                  </a:cubicBezTo>
                  <a:lnTo>
                    <a:pt x="16390" y="5466"/>
                  </a:lnTo>
                  <a:cubicBezTo>
                    <a:pt x="15573" y="5466"/>
                    <a:pt x="15028" y="4921"/>
                    <a:pt x="15028" y="4104"/>
                  </a:cubicBezTo>
                  <a:lnTo>
                    <a:pt x="15028" y="1371"/>
                  </a:lnTo>
                  <a:cubicBezTo>
                    <a:pt x="15028" y="554"/>
                    <a:pt x="14483" y="0"/>
                    <a:pt x="13657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569000" y="3912200"/>
              <a:ext cx="34050" cy="34075"/>
            </a:xfrm>
            <a:custGeom>
              <a:rect b="b" l="l" r="r" t="t"/>
              <a:pathLst>
                <a:path extrusionOk="0" h="1363" w="1362">
                  <a:moveTo>
                    <a:pt x="676" y="0"/>
                  </a:moveTo>
                  <a:cubicBezTo>
                    <a:pt x="301" y="0"/>
                    <a:pt x="0" y="301"/>
                    <a:pt x="0" y="686"/>
                  </a:cubicBezTo>
                  <a:cubicBezTo>
                    <a:pt x="0" y="1062"/>
                    <a:pt x="301" y="1362"/>
                    <a:pt x="676" y="1362"/>
                  </a:cubicBezTo>
                  <a:cubicBezTo>
                    <a:pt x="1052" y="1362"/>
                    <a:pt x="1362" y="1062"/>
                    <a:pt x="1362" y="686"/>
                  </a:cubicBezTo>
                  <a:cubicBezTo>
                    <a:pt x="1362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534700" y="3912200"/>
              <a:ext cx="34075" cy="34075"/>
            </a:xfrm>
            <a:custGeom>
              <a:rect b="b" l="l" r="r" t="t"/>
              <a:pathLst>
                <a:path extrusionOk="0" h="1363" w="1363">
                  <a:moveTo>
                    <a:pt x="686" y="0"/>
                  </a:moveTo>
                  <a:cubicBezTo>
                    <a:pt x="311" y="0"/>
                    <a:pt x="1" y="301"/>
                    <a:pt x="1" y="686"/>
                  </a:cubicBezTo>
                  <a:cubicBezTo>
                    <a:pt x="1" y="1062"/>
                    <a:pt x="311" y="1362"/>
                    <a:pt x="686" y="1362"/>
                  </a:cubicBezTo>
                  <a:cubicBezTo>
                    <a:pt x="1062" y="1362"/>
                    <a:pt x="1363" y="1062"/>
                    <a:pt x="1363" y="686"/>
                  </a:cubicBezTo>
                  <a:cubicBezTo>
                    <a:pt x="1363" y="301"/>
                    <a:pt x="1062" y="0"/>
                    <a:pt x="68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5747675" y="3537800"/>
              <a:ext cx="399875" cy="384750"/>
            </a:xfrm>
            <a:custGeom>
              <a:rect b="b" l="l" r="r" t="t"/>
              <a:pathLst>
                <a:path extrusionOk="0" h="15390" w="15995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3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5747675" y="3314750"/>
              <a:ext cx="399875" cy="384750"/>
            </a:xfrm>
            <a:custGeom>
              <a:rect b="b" l="l" r="r" t="t"/>
              <a:pathLst>
                <a:path extrusionOk="0" h="15390" w="15995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2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6977300" y="3514325"/>
              <a:ext cx="399900" cy="384750"/>
            </a:xfrm>
            <a:custGeom>
              <a:rect b="b" l="l" r="r" t="t"/>
              <a:pathLst>
                <a:path extrusionOk="0" h="15390" w="15996">
                  <a:moveTo>
                    <a:pt x="8298" y="0"/>
                  </a:moveTo>
                  <a:cubicBezTo>
                    <a:pt x="6299" y="0"/>
                    <a:pt x="4334" y="781"/>
                    <a:pt x="2865" y="2250"/>
                  </a:cubicBezTo>
                  <a:cubicBezTo>
                    <a:pt x="658" y="4457"/>
                    <a:pt x="1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2"/>
                    <a:pt x="15995" y="7688"/>
                  </a:cubicBezTo>
                  <a:cubicBezTo>
                    <a:pt x="15995" y="4579"/>
                    <a:pt x="14117" y="1771"/>
                    <a:pt x="11243" y="588"/>
                  </a:cubicBezTo>
                  <a:cubicBezTo>
                    <a:pt x="10290" y="192"/>
                    <a:pt x="9290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18"/>
          <p:cNvSpPr/>
          <p:nvPr/>
        </p:nvSpPr>
        <p:spPr>
          <a:xfrm rot="-8100000">
            <a:off x="829110" y="4056911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 rot="-8100000">
            <a:off x="3701235" y="4056911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"/>
          <p:cNvSpPr/>
          <p:nvPr/>
        </p:nvSpPr>
        <p:spPr>
          <a:xfrm rot="-8100000">
            <a:off x="6345660" y="4056898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"/>
          <p:cNvSpPr/>
          <p:nvPr/>
        </p:nvSpPr>
        <p:spPr>
          <a:xfrm rot="-8100000">
            <a:off x="8802935" y="4056898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1054172" y="4358049"/>
            <a:ext cx="229759" cy="137087"/>
          </a:xfrm>
          <a:custGeom>
            <a:rect b="b" l="l" r="r" t="t"/>
            <a:pathLst>
              <a:path extrusionOk="0" h="8491" w="14231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8"/>
          <p:cNvSpPr txBox="1"/>
          <p:nvPr/>
        </p:nvSpPr>
        <p:spPr>
          <a:xfrm>
            <a:off x="732900" y="603000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B Garamond"/>
                <a:ea typeface="EB Garamond"/>
                <a:cs typeface="EB Garamond"/>
                <a:sym typeface="EB Garamond"/>
              </a:rPr>
              <a:t>Total Houses Listed</a:t>
            </a:r>
            <a:endParaRPr sz="42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/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EVOLUTION</a:t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732900" y="603000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B Garamond"/>
                <a:ea typeface="EB Garamond"/>
                <a:cs typeface="EB Garamond"/>
                <a:sym typeface="EB Garamond"/>
              </a:rPr>
              <a:t>Total Houses Listed</a:t>
            </a:r>
            <a:endParaRPr sz="42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93" name="Google Shape;2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00" y="1586700"/>
            <a:ext cx="7869626" cy="340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 txBox="1"/>
          <p:nvPr>
            <p:ph idx="2"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SETS US APART?</a:t>
            </a:r>
            <a:endParaRPr/>
          </a:p>
        </p:txBody>
      </p:sp>
      <p:sp>
        <p:nvSpPr>
          <p:cNvPr id="299" name="Google Shape;299;p20"/>
          <p:cNvSpPr txBox="1"/>
          <p:nvPr>
            <p:ph type="ctrTitle"/>
          </p:nvPr>
        </p:nvSpPr>
        <p:spPr>
          <a:xfrm>
            <a:off x="858475" y="2222850"/>
            <a:ext cx="2560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Sqft Above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 txBox="1"/>
          <p:nvPr>
            <p:ph idx="4" type="ctrTitle"/>
          </p:nvPr>
        </p:nvSpPr>
        <p:spPr>
          <a:xfrm>
            <a:off x="5773375" y="2334725"/>
            <a:ext cx="2560200" cy="7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Sqft Basement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637549" y="3398959"/>
            <a:ext cx="4010159" cy="1595803"/>
          </a:xfrm>
          <a:custGeom>
            <a:rect b="b" l="l" r="r" t="t"/>
            <a:pathLst>
              <a:path extrusionOk="0" h="98294" w="247007">
                <a:moveTo>
                  <a:pt x="168103" y="1"/>
                </a:moveTo>
                <a:cubicBezTo>
                  <a:pt x="166328" y="1"/>
                  <a:pt x="164550" y="734"/>
                  <a:pt x="163185" y="2207"/>
                </a:cubicBezTo>
                <a:lnTo>
                  <a:pt x="141106" y="26046"/>
                </a:lnTo>
                <a:cubicBezTo>
                  <a:pt x="140840" y="26332"/>
                  <a:pt x="140493" y="26477"/>
                  <a:pt x="140144" y="26477"/>
                </a:cubicBezTo>
                <a:cubicBezTo>
                  <a:pt x="139834" y="26477"/>
                  <a:pt x="139522" y="26363"/>
                  <a:pt x="139267" y="26131"/>
                </a:cubicBezTo>
                <a:lnTo>
                  <a:pt x="122255" y="9365"/>
                </a:lnTo>
                <a:cubicBezTo>
                  <a:pt x="121015" y="8143"/>
                  <a:pt x="119386" y="7519"/>
                  <a:pt x="117748" y="7519"/>
                </a:cubicBezTo>
                <a:cubicBezTo>
                  <a:pt x="116411" y="7519"/>
                  <a:pt x="115068" y="7935"/>
                  <a:pt x="113926" y="8782"/>
                </a:cubicBezTo>
                <a:lnTo>
                  <a:pt x="100257" y="18925"/>
                </a:lnTo>
                <a:cubicBezTo>
                  <a:pt x="100061" y="19170"/>
                  <a:pt x="99786" y="19339"/>
                  <a:pt x="99480" y="19403"/>
                </a:cubicBezTo>
                <a:lnTo>
                  <a:pt x="83820" y="2496"/>
                </a:lnTo>
                <a:cubicBezTo>
                  <a:pt x="82457" y="1024"/>
                  <a:pt x="80678" y="290"/>
                  <a:pt x="78903" y="290"/>
                </a:cubicBezTo>
                <a:cubicBezTo>
                  <a:pt x="77078" y="290"/>
                  <a:pt x="75255" y="1065"/>
                  <a:pt x="73888" y="2611"/>
                </a:cubicBezTo>
                <a:lnTo>
                  <a:pt x="62720" y="15241"/>
                </a:lnTo>
                <a:cubicBezTo>
                  <a:pt x="61788" y="16295"/>
                  <a:pt x="60242" y="16628"/>
                  <a:pt x="58659" y="16628"/>
                </a:cubicBezTo>
                <a:cubicBezTo>
                  <a:pt x="58501" y="16628"/>
                  <a:pt x="58343" y="16624"/>
                  <a:pt x="58185" y="16618"/>
                </a:cubicBezTo>
                <a:cubicBezTo>
                  <a:pt x="58041" y="16612"/>
                  <a:pt x="57898" y="16610"/>
                  <a:pt x="57755" y="16610"/>
                </a:cubicBezTo>
                <a:cubicBezTo>
                  <a:pt x="54347" y="16610"/>
                  <a:pt x="51136" y="18214"/>
                  <a:pt x="49238" y="21065"/>
                </a:cubicBezTo>
                <a:cubicBezTo>
                  <a:pt x="37037" y="39400"/>
                  <a:pt x="1" y="97831"/>
                  <a:pt x="977" y="97831"/>
                </a:cubicBezTo>
                <a:lnTo>
                  <a:pt x="8559" y="97846"/>
                </a:lnTo>
                <a:cubicBezTo>
                  <a:pt x="8501" y="97940"/>
                  <a:pt x="8471" y="98005"/>
                  <a:pt x="8499" y="98005"/>
                </a:cubicBezTo>
                <a:lnTo>
                  <a:pt x="49285" y="97926"/>
                </a:lnTo>
                <a:lnTo>
                  <a:pt x="238508" y="98294"/>
                </a:lnTo>
                <a:cubicBezTo>
                  <a:pt x="238577" y="98294"/>
                  <a:pt x="238168" y="98035"/>
                  <a:pt x="237351" y="97558"/>
                </a:cubicBezTo>
                <a:lnTo>
                  <a:pt x="246031" y="97540"/>
                </a:lnTo>
                <a:cubicBezTo>
                  <a:pt x="247006" y="97540"/>
                  <a:pt x="209968" y="39111"/>
                  <a:pt x="197768" y="20776"/>
                </a:cubicBezTo>
                <a:cubicBezTo>
                  <a:pt x="195870" y="17923"/>
                  <a:pt x="192661" y="16321"/>
                  <a:pt x="189251" y="16321"/>
                </a:cubicBezTo>
                <a:cubicBezTo>
                  <a:pt x="189108" y="16321"/>
                  <a:pt x="188965" y="16324"/>
                  <a:pt x="188821" y="16329"/>
                </a:cubicBezTo>
                <a:cubicBezTo>
                  <a:pt x="188663" y="16335"/>
                  <a:pt x="188505" y="16339"/>
                  <a:pt x="188347" y="16339"/>
                </a:cubicBezTo>
                <a:cubicBezTo>
                  <a:pt x="186763" y="16339"/>
                  <a:pt x="185218" y="16006"/>
                  <a:pt x="184287" y="14952"/>
                </a:cubicBezTo>
                <a:lnTo>
                  <a:pt x="173117" y="2322"/>
                </a:lnTo>
                <a:cubicBezTo>
                  <a:pt x="171750" y="776"/>
                  <a:pt x="169928" y="1"/>
                  <a:pt x="1681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5093353" y="3398553"/>
            <a:ext cx="525397" cy="309163"/>
          </a:xfrm>
          <a:custGeom>
            <a:rect b="b" l="l" r="r" t="t"/>
            <a:pathLst>
              <a:path extrusionOk="0" h="19043" w="32362">
                <a:moveTo>
                  <a:pt x="17214" y="1"/>
                </a:moveTo>
                <a:cubicBezTo>
                  <a:pt x="15031" y="1"/>
                  <a:pt x="12837" y="1278"/>
                  <a:pt x="10822" y="3581"/>
                </a:cubicBezTo>
                <a:lnTo>
                  <a:pt x="652" y="14237"/>
                </a:lnTo>
                <a:cubicBezTo>
                  <a:pt x="0" y="14981"/>
                  <a:pt x="578" y="16076"/>
                  <a:pt x="1471" y="16076"/>
                </a:cubicBezTo>
                <a:cubicBezTo>
                  <a:pt x="1573" y="16076"/>
                  <a:pt x="1680" y="16061"/>
                  <a:pt x="1790" y="16030"/>
                </a:cubicBezTo>
                <a:lnTo>
                  <a:pt x="9601" y="13799"/>
                </a:lnTo>
                <a:cubicBezTo>
                  <a:pt x="9702" y="13770"/>
                  <a:pt x="9805" y="13756"/>
                  <a:pt x="9906" y="13756"/>
                </a:cubicBezTo>
                <a:cubicBezTo>
                  <a:pt x="10195" y="13756"/>
                  <a:pt x="10477" y="13869"/>
                  <a:pt x="10688" y="14079"/>
                </a:cubicBezTo>
                <a:lnTo>
                  <a:pt x="15326" y="18718"/>
                </a:lnTo>
                <a:cubicBezTo>
                  <a:pt x="15544" y="18936"/>
                  <a:pt x="15827" y="19042"/>
                  <a:pt x="16108" y="19042"/>
                </a:cubicBezTo>
                <a:cubicBezTo>
                  <a:pt x="16450" y="19042"/>
                  <a:pt x="16791" y="18884"/>
                  <a:pt x="17009" y="18579"/>
                </a:cubicBezTo>
                <a:lnTo>
                  <a:pt x="20139" y="14197"/>
                </a:lnTo>
                <a:cubicBezTo>
                  <a:pt x="20349" y="13903"/>
                  <a:pt x="20685" y="13734"/>
                  <a:pt x="21038" y="13734"/>
                </a:cubicBezTo>
                <a:cubicBezTo>
                  <a:pt x="21109" y="13734"/>
                  <a:pt x="21180" y="13741"/>
                  <a:pt x="21251" y="13755"/>
                </a:cubicBezTo>
                <a:lnTo>
                  <a:pt x="30673" y="15577"/>
                </a:lnTo>
                <a:cubicBezTo>
                  <a:pt x="30750" y="15592"/>
                  <a:pt x="30824" y="15599"/>
                  <a:pt x="30897" y="15599"/>
                </a:cubicBezTo>
                <a:cubicBezTo>
                  <a:pt x="31808" y="15599"/>
                  <a:pt x="32362" y="14487"/>
                  <a:pt x="31709" y="13755"/>
                </a:cubicBezTo>
                <a:lnTo>
                  <a:pt x="22503" y="2766"/>
                </a:lnTo>
                <a:cubicBezTo>
                  <a:pt x="20819" y="875"/>
                  <a:pt x="19020" y="1"/>
                  <a:pt x="17214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5403382" y="3184684"/>
            <a:ext cx="235059" cy="323285"/>
          </a:xfrm>
          <a:custGeom>
            <a:rect b="b" l="l" r="r" t="t"/>
            <a:pathLst>
              <a:path extrusionOk="0" h="9637" w="7007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lnTo>
                  <a:pt x="0" y="8763"/>
                </a:lnTo>
                <a:cubicBezTo>
                  <a:pt x="0" y="9251"/>
                  <a:pt x="395" y="9636"/>
                  <a:pt x="874" y="9636"/>
                </a:cubicBezTo>
                <a:lnTo>
                  <a:pt x="6133" y="9636"/>
                </a:lnTo>
                <a:cubicBezTo>
                  <a:pt x="6622" y="9636"/>
                  <a:pt x="7007" y="9251"/>
                  <a:pt x="7007" y="8763"/>
                </a:cubicBezTo>
                <a:lnTo>
                  <a:pt x="7007" y="874"/>
                </a:lnTo>
                <a:cubicBezTo>
                  <a:pt x="7007" y="395"/>
                  <a:pt x="6622" y="0"/>
                  <a:pt x="61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5373761" y="3478650"/>
            <a:ext cx="294301" cy="470419"/>
          </a:xfrm>
          <a:custGeom>
            <a:rect b="b" l="l" r="r" t="t"/>
            <a:pathLst>
              <a:path extrusionOk="0" h="14023" w="8773">
                <a:moveTo>
                  <a:pt x="883" y="0"/>
                </a:moveTo>
                <a:cubicBezTo>
                  <a:pt x="395" y="0"/>
                  <a:pt x="0" y="395"/>
                  <a:pt x="10" y="873"/>
                </a:cubicBezTo>
                <a:lnTo>
                  <a:pt x="10" y="13149"/>
                </a:lnTo>
                <a:cubicBezTo>
                  <a:pt x="10" y="13628"/>
                  <a:pt x="395" y="14022"/>
                  <a:pt x="883" y="14022"/>
                </a:cubicBezTo>
                <a:lnTo>
                  <a:pt x="7890" y="14022"/>
                </a:lnTo>
                <a:cubicBezTo>
                  <a:pt x="8378" y="14022"/>
                  <a:pt x="8773" y="13628"/>
                  <a:pt x="8773" y="13149"/>
                </a:cubicBezTo>
                <a:lnTo>
                  <a:pt x="8773" y="873"/>
                </a:lnTo>
                <a:cubicBezTo>
                  <a:pt x="8773" y="395"/>
                  <a:pt x="8378" y="0"/>
                  <a:pt x="78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5315156" y="3890430"/>
            <a:ext cx="411814" cy="823293"/>
          </a:xfrm>
          <a:custGeom>
            <a:rect b="b" l="l" r="r" t="t"/>
            <a:pathLst>
              <a:path extrusionOk="0" h="24542" w="12276">
                <a:moveTo>
                  <a:pt x="874" y="0"/>
                </a:moveTo>
                <a:cubicBezTo>
                  <a:pt x="395" y="0"/>
                  <a:pt x="1" y="385"/>
                  <a:pt x="1" y="874"/>
                </a:cubicBezTo>
                <a:lnTo>
                  <a:pt x="1" y="23658"/>
                </a:lnTo>
                <a:cubicBezTo>
                  <a:pt x="1" y="24147"/>
                  <a:pt x="395" y="24541"/>
                  <a:pt x="874" y="24541"/>
                </a:cubicBezTo>
                <a:lnTo>
                  <a:pt x="12276" y="24541"/>
                </a:lnTo>
                <a:lnTo>
                  <a:pt x="12276" y="874"/>
                </a:lnTo>
                <a:cubicBezTo>
                  <a:pt x="12276" y="385"/>
                  <a:pt x="11881" y="0"/>
                  <a:pt x="113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5386676" y="3054155"/>
            <a:ext cx="269712" cy="159848"/>
          </a:xfrm>
          <a:custGeom>
            <a:rect b="b" l="l" r="r" t="t"/>
            <a:pathLst>
              <a:path extrusionOk="0" h="4765" w="8040">
                <a:moveTo>
                  <a:pt x="4125" y="1"/>
                </a:moveTo>
                <a:cubicBezTo>
                  <a:pt x="3882" y="1"/>
                  <a:pt x="3641" y="102"/>
                  <a:pt x="3466" y="304"/>
                </a:cubicBezTo>
                <a:lnTo>
                  <a:pt x="245" y="4042"/>
                </a:lnTo>
                <a:cubicBezTo>
                  <a:pt x="0" y="4323"/>
                  <a:pt x="198" y="4765"/>
                  <a:pt x="573" y="4765"/>
                </a:cubicBezTo>
                <a:lnTo>
                  <a:pt x="7467" y="4765"/>
                </a:lnTo>
                <a:cubicBezTo>
                  <a:pt x="7833" y="4765"/>
                  <a:pt x="8040" y="4342"/>
                  <a:pt x="7815" y="4051"/>
                </a:cubicBezTo>
                <a:lnTo>
                  <a:pt x="4809" y="332"/>
                </a:lnTo>
                <a:cubicBezTo>
                  <a:pt x="4632" y="111"/>
                  <a:pt x="4378" y="1"/>
                  <a:pt x="4125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5402745" y="3977382"/>
            <a:ext cx="59880" cy="118821"/>
          </a:xfrm>
          <a:custGeom>
            <a:rect b="b" l="l" r="r" t="t"/>
            <a:pathLst>
              <a:path extrusionOk="0" h="3542" w="1785">
                <a:moveTo>
                  <a:pt x="893" y="0"/>
                </a:moveTo>
                <a:cubicBezTo>
                  <a:pt x="395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4" y="3541"/>
                  <a:pt x="893" y="3541"/>
                </a:cubicBezTo>
                <a:cubicBezTo>
                  <a:pt x="1381" y="3541"/>
                  <a:pt x="177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0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5491609" y="3684355"/>
            <a:ext cx="58941" cy="117882"/>
          </a:xfrm>
          <a:custGeom>
            <a:rect b="b" l="l" r="r" t="t"/>
            <a:pathLst>
              <a:path extrusionOk="0" h="3514" w="1757">
                <a:moveTo>
                  <a:pt x="873" y="1"/>
                </a:moveTo>
                <a:cubicBezTo>
                  <a:pt x="394" y="1"/>
                  <a:pt x="0" y="395"/>
                  <a:pt x="0" y="884"/>
                </a:cubicBezTo>
                <a:lnTo>
                  <a:pt x="0" y="2631"/>
                </a:lnTo>
                <a:cubicBezTo>
                  <a:pt x="0" y="3119"/>
                  <a:pt x="394" y="3513"/>
                  <a:pt x="873" y="3513"/>
                </a:cubicBezTo>
                <a:cubicBezTo>
                  <a:pt x="1362" y="3513"/>
                  <a:pt x="1756" y="3119"/>
                  <a:pt x="1756" y="2631"/>
                </a:cubicBezTo>
                <a:lnTo>
                  <a:pt x="1756" y="884"/>
                </a:lnTo>
                <a:cubicBezTo>
                  <a:pt x="1747" y="395"/>
                  <a:pt x="1362" y="1"/>
                  <a:pt x="87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5491609" y="3272910"/>
            <a:ext cx="58941" cy="117546"/>
          </a:xfrm>
          <a:custGeom>
            <a:rect b="b" l="l" r="r" t="t"/>
            <a:pathLst>
              <a:path extrusionOk="0" h="3504" w="1757">
                <a:moveTo>
                  <a:pt x="873" y="0"/>
                </a:moveTo>
                <a:cubicBezTo>
                  <a:pt x="394" y="0"/>
                  <a:pt x="0" y="395"/>
                  <a:pt x="0" y="874"/>
                </a:cubicBezTo>
                <a:lnTo>
                  <a:pt x="0" y="2630"/>
                </a:lnTo>
                <a:cubicBezTo>
                  <a:pt x="0" y="3109"/>
                  <a:pt x="394" y="3503"/>
                  <a:pt x="873" y="3503"/>
                </a:cubicBezTo>
                <a:cubicBezTo>
                  <a:pt x="1362" y="3503"/>
                  <a:pt x="1747" y="3109"/>
                  <a:pt x="1756" y="2630"/>
                </a:cubicBezTo>
                <a:lnTo>
                  <a:pt x="1756" y="874"/>
                </a:lnTo>
                <a:cubicBezTo>
                  <a:pt x="1756" y="395"/>
                  <a:pt x="1362" y="0"/>
                  <a:pt x="87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5579165" y="3977382"/>
            <a:ext cx="59914" cy="118821"/>
          </a:xfrm>
          <a:custGeom>
            <a:rect b="b" l="l" r="r" t="t"/>
            <a:pathLst>
              <a:path extrusionOk="0" h="3542" w="1786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20" y="3147"/>
                  <a:pt x="414" y="3541"/>
                  <a:pt x="893" y="3541"/>
                </a:cubicBezTo>
                <a:cubicBezTo>
                  <a:pt x="1382" y="3541"/>
                  <a:pt x="1767" y="3147"/>
                  <a:pt x="1767" y="2668"/>
                </a:cubicBezTo>
                <a:lnTo>
                  <a:pt x="1767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5403382" y="4156016"/>
            <a:ext cx="58639" cy="116607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4" y="1"/>
                  <a:pt x="19" y="376"/>
                  <a:pt x="0" y="846"/>
                </a:cubicBezTo>
                <a:lnTo>
                  <a:pt x="0" y="2593"/>
                </a:lnTo>
                <a:cubicBezTo>
                  <a:pt x="0" y="3081"/>
                  <a:pt x="395" y="3466"/>
                  <a:pt x="874" y="3476"/>
                </a:cubicBezTo>
                <a:cubicBezTo>
                  <a:pt x="1362" y="3476"/>
                  <a:pt x="1747" y="3081"/>
                  <a:pt x="1747" y="2593"/>
                </a:cubicBezTo>
                <a:lnTo>
                  <a:pt x="1747" y="846"/>
                </a:lnTo>
                <a:cubicBezTo>
                  <a:pt x="1738" y="376"/>
                  <a:pt x="1343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5579802" y="4156016"/>
            <a:ext cx="58639" cy="116607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76"/>
                  <a:pt x="874" y="3476"/>
                </a:cubicBezTo>
                <a:cubicBezTo>
                  <a:pt x="1363" y="3466"/>
                  <a:pt x="1748" y="3081"/>
                  <a:pt x="1748" y="2593"/>
                </a:cubicBezTo>
                <a:lnTo>
                  <a:pt x="1748" y="846"/>
                </a:lnTo>
                <a:cubicBezTo>
                  <a:pt x="1738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5403382" y="4332469"/>
            <a:ext cx="58941" cy="116573"/>
          </a:xfrm>
          <a:custGeom>
            <a:rect b="b" l="l" r="r" t="t"/>
            <a:pathLst>
              <a:path extrusionOk="0" h="3475" w="1757">
                <a:moveTo>
                  <a:pt x="874" y="0"/>
                </a:moveTo>
                <a:cubicBezTo>
                  <a:pt x="404" y="0"/>
                  <a:pt x="19" y="366"/>
                  <a:pt x="0" y="845"/>
                </a:cubicBezTo>
                <a:lnTo>
                  <a:pt x="0" y="2592"/>
                </a:lnTo>
                <a:cubicBezTo>
                  <a:pt x="0" y="3081"/>
                  <a:pt x="395" y="3475"/>
                  <a:pt x="874" y="3475"/>
                </a:cubicBezTo>
                <a:cubicBezTo>
                  <a:pt x="1362" y="3475"/>
                  <a:pt x="1757" y="3081"/>
                  <a:pt x="1747" y="2592"/>
                </a:cubicBezTo>
                <a:lnTo>
                  <a:pt x="1747" y="845"/>
                </a:lnTo>
                <a:cubicBezTo>
                  <a:pt x="1738" y="366"/>
                  <a:pt x="1343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5579802" y="4332469"/>
            <a:ext cx="58639" cy="116573"/>
          </a:xfrm>
          <a:custGeom>
            <a:rect b="b" l="l" r="r" t="t"/>
            <a:pathLst>
              <a:path extrusionOk="0" h="3475" w="1748">
                <a:moveTo>
                  <a:pt x="87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74" y="3475"/>
                </a:cubicBezTo>
                <a:cubicBezTo>
                  <a:pt x="1363" y="3475"/>
                  <a:pt x="1748" y="3081"/>
                  <a:pt x="1748" y="2592"/>
                </a:cubicBezTo>
                <a:lnTo>
                  <a:pt x="1748" y="845"/>
                </a:lnTo>
                <a:cubicBezTo>
                  <a:pt x="1738" y="366"/>
                  <a:pt x="1344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5462290" y="4537236"/>
            <a:ext cx="117546" cy="176487"/>
          </a:xfrm>
          <a:custGeom>
            <a:rect b="b" l="l" r="r" t="t"/>
            <a:pathLst>
              <a:path extrusionOk="0" h="5261" w="3504">
                <a:moveTo>
                  <a:pt x="874" y="1"/>
                </a:moveTo>
                <a:cubicBezTo>
                  <a:pt x="386" y="1"/>
                  <a:pt x="1" y="386"/>
                  <a:pt x="1" y="874"/>
                </a:cubicBezTo>
                <a:lnTo>
                  <a:pt x="1" y="5260"/>
                </a:lnTo>
                <a:lnTo>
                  <a:pt x="3504" y="5260"/>
                </a:lnTo>
                <a:lnTo>
                  <a:pt x="3504" y="874"/>
                </a:lnTo>
                <a:cubicBezTo>
                  <a:pt x="3504" y="386"/>
                  <a:pt x="3109" y="1"/>
                  <a:pt x="263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5481512" y="3566843"/>
            <a:ext cx="69038" cy="58907"/>
          </a:xfrm>
          <a:custGeom>
            <a:rect b="b" l="l" r="r" t="t"/>
            <a:pathLst>
              <a:path extrusionOk="0" h="1756" w="2058">
                <a:moveTo>
                  <a:pt x="1174" y="1"/>
                </a:moveTo>
                <a:cubicBezTo>
                  <a:pt x="395" y="1"/>
                  <a:pt x="0" y="949"/>
                  <a:pt x="555" y="1494"/>
                </a:cubicBezTo>
                <a:cubicBezTo>
                  <a:pt x="735" y="1674"/>
                  <a:pt x="957" y="1755"/>
                  <a:pt x="1174" y="1755"/>
                </a:cubicBezTo>
                <a:cubicBezTo>
                  <a:pt x="1625" y="1755"/>
                  <a:pt x="2057" y="1407"/>
                  <a:pt x="2057" y="874"/>
                </a:cubicBezTo>
                <a:cubicBezTo>
                  <a:pt x="2048" y="395"/>
                  <a:pt x="1663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3670160" y="3397562"/>
            <a:ext cx="534570" cy="322086"/>
          </a:xfrm>
          <a:custGeom>
            <a:rect b="b" l="l" r="r" t="t"/>
            <a:pathLst>
              <a:path extrusionOk="0" h="19839" w="32927">
                <a:moveTo>
                  <a:pt x="14907" y="1"/>
                </a:moveTo>
                <a:cubicBezTo>
                  <a:pt x="13428" y="1"/>
                  <a:pt x="11934" y="612"/>
                  <a:pt x="10492" y="2013"/>
                </a:cubicBezTo>
                <a:lnTo>
                  <a:pt x="726" y="13444"/>
                </a:lnTo>
                <a:cubicBezTo>
                  <a:pt x="1" y="14149"/>
                  <a:pt x="522" y="15346"/>
                  <a:pt x="1484" y="15346"/>
                </a:cubicBezTo>
                <a:cubicBezTo>
                  <a:pt x="1531" y="15346"/>
                  <a:pt x="1579" y="15343"/>
                  <a:pt x="1628" y="15337"/>
                </a:cubicBezTo>
                <a:lnTo>
                  <a:pt x="11158" y="14192"/>
                </a:lnTo>
                <a:cubicBezTo>
                  <a:pt x="11202" y="14187"/>
                  <a:pt x="11245" y="14185"/>
                  <a:pt x="11289" y="14185"/>
                </a:cubicBezTo>
                <a:cubicBezTo>
                  <a:pt x="11671" y="14185"/>
                  <a:pt x="12032" y="14383"/>
                  <a:pt x="12234" y="14716"/>
                </a:cubicBezTo>
                <a:lnTo>
                  <a:pt x="15042" y="19309"/>
                </a:lnTo>
                <a:cubicBezTo>
                  <a:pt x="15252" y="19654"/>
                  <a:pt x="15617" y="19838"/>
                  <a:pt x="15987" y="19838"/>
                </a:cubicBezTo>
                <a:cubicBezTo>
                  <a:pt x="16242" y="19838"/>
                  <a:pt x="16500" y="19751"/>
                  <a:pt x="16711" y="19568"/>
                </a:cubicBezTo>
                <a:lnTo>
                  <a:pt x="21668" y="15274"/>
                </a:lnTo>
                <a:cubicBezTo>
                  <a:pt x="21872" y="15097"/>
                  <a:pt x="22130" y="15003"/>
                  <a:pt x="22391" y="15003"/>
                </a:cubicBezTo>
                <a:cubicBezTo>
                  <a:pt x="22519" y="15003"/>
                  <a:pt x="22648" y="15026"/>
                  <a:pt x="22772" y="15071"/>
                </a:cubicBezTo>
                <a:lnTo>
                  <a:pt x="30404" y="17856"/>
                </a:lnTo>
                <a:cubicBezTo>
                  <a:pt x="30501" y="17891"/>
                  <a:pt x="30602" y="17908"/>
                  <a:pt x="30706" y="17908"/>
                </a:cubicBezTo>
                <a:cubicBezTo>
                  <a:pt x="31711" y="17908"/>
                  <a:pt x="32927" y="16363"/>
                  <a:pt x="32323" y="15565"/>
                </a:cubicBezTo>
                <a:lnTo>
                  <a:pt x="22286" y="4794"/>
                </a:lnTo>
                <a:cubicBezTo>
                  <a:pt x="20127" y="1937"/>
                  <a:pt x="17541" y="1"/>
                  <a:pt x="149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5031108" y="4820560"/>
            <a:ext cx="217906" cy="138890"/>
          </a:xfrm>
          <a:custGeom>
            <a:rect b="b" l="l" r="r" t="t"/>
            <a:pathLst>
              <a:path extrusionOk="0" h="8555" w="13422">
                <a:moveTo>
                  <a:pt x="7831" y="0"/>
                </a:moveTo>
                <a:cubicBezTo>
                  <a:pt x="7128" y="602"/>
                  <a:pt x="6306" y="1543"/>
                  <a:pt x="5948" y="1883"/>
                </a:cubicBezTo>
                <a:cubicBezTo>
                  <a:pt x="5045" y="2744"/>
                  <a:pt x="4148" y="3618"/>
                  <a:pt x="3312" y="4548"/>
                </a:cubicBezTo>
                <a:cubicBezTo>
                  <a:pt x="2144" y="5839"/>
                  <a:pt x="1048" y="7179"/>
                  <a:pt x="0" y="8555"/>
                </a:cubicBezTo>
                <a:lnTo>
                  <a:pt x="13421" y="8555"/>
                </a:lnTo>
                <a:cubicBezTo>
                  <a:pt x="11327" y="5856"/>
                  <a:pt x="9362" y="3073"/>
                  <a:pt x="7831" y="0"/>
                </a:cubicBezTo>
                <a:close/>
              </a:path>
            </a:pathLst>
          </a:custGeom>
          <a:solidFill>
            <a:srgbClr val="90B9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2324733" y="4803968"/>
            <a:ext cx="4356565" cy="351991"/>
          </a:xfrm>
          <a:custGeom>
            <a:rect b="b" l="l" r="r" t="t"/>
            <a:pathLst>
              <a:path extrusionOk="0" h="21681" w="268344">
                <a:moveTo>
                  <a:pt x="15343" y="0"/>
                </a:moveTo>
                <a:cubicBezTo>
                  <a:pt x="6870" y="0"/>
                  <a:pt x="1" y="9707"/>
                  <a:pt x="1" y="21680"/>
                </a:cubicBezTo>
                <a:lnTo>
                  <a:pt x="268344" y="21680"/>
                </a:lnTo>
                <a:cubicBezTo>
                  <a:pt x="268344" y="9707"/>
                  <a:pt x="261473" y="0"/>
                  <a:pt x="253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3840124" y="3918511"/>
            <a:ext cx="351488" cy="1045550"/>
          </a:xfrm>
          <a:custGeom>
            <a:rect b="b" l="l" r="r" t="t"/>
            <a:pathLst>
              <a:path extrusionOk="0" h="64401" w="21650">
                <a:moveTo>
                  <a:pt x="1145" y="1"/>
                </a:moveTo>
                <a:cubicBezTo>
                  <a:pt x="513" y="1"/>
                  <a:pt x="0" y="513"/>
                  <a:pt x="0" y="1146"/>
                </a:cubicBezTo>
                <a:lnTo>
                  <a:pt x="0" y="64400"/>
                </a:lnTo>
                <a:lnTo>
                  <a:pt x="21648" y="64400"/>
                </a:lnTo>
                <a:lnTo>
                  <a:pt x="21650" y="1146"/>
                </a:lnTo>
                <a:cubicBezTo>
                  <a:pt x="21650" y="513"/>
                  <a:pt x="21137" y="1"/>
                  <a:pt x="20505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>
            <a:off x="3878552" y="3965787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3171627" y="3714261"/>
            <a:ext cx="55276" cy="220978"/>
          </a:xfrm>
          <a:custGeom>
            <a:rect b="b" l="l" r="r" t="t"/>
            <a:pathLst>
              <a:path extrusionOk="0" h="6988" w="1748">
                <a:moveTo>
                  <a:pt x="874" y="0"/>
                </a:moveTo>
                <a:cubicBezTo>
                  <a:pt x="404" y="0"/>
                  <a:pt x="19" y="376"/>
                  <a:pt x="0" y="845"/>
                </a:cubicBezTo>
                <a:lnTo>
                  <a:pt x="0" y="6105"/>
                </a:lnTo>
                <a:cubicBezTo>
                  <a:pt x="0" y="6593"/>
                  <a:pt x="395" y="6988"/>
                  <a:pt x="874" y="6988"/>
                </a:cubicBezTo>
                <a:cubicBezTo>
                  <a:pt x="1362" y="6978"/>
                  <a:pt x="1747" y="6593"/>
                  <a:pt x="1747" y="6105"/>
                </a:cubicBezTo>
                <a:lnTo>
                  <a:pt x="1747" y="845"/>
                </a:lnTo>
                <a:cubicBezTo>
                  <a:pt x="1738" y="376"/>
                  <a:pt x="1343" y="0"/>
                  <a:pt x="8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3059363" y="3906121"/>
            <a:ext cx="279796" cy="139898"/>
          </a:xfrm>
          <a:custGeom>
            <a:rect b="b" l="l" r="r" t="t"/>
            <a:pathLst>
              <a:path extrusionOk="0" h="4424" w="8848">
                <a:moveTo>
                  <a:pt x="4424" y="0"/>
                </a:moveTo>
                <a:cubicBezTo>
                  <a:pt x="1982" y="0"/>
                  <a:pt x="0" y="1982"/>
                  <a:pt x="0" y="4424"/>
                </a:cubicBezTo>
                <a:lnTo>
                  <a:pt x="8847" y="4424"/>
                </a:lnTo>
                <a:cubicBezTo>
                  <a:pt x="8847" y="1982"/>
                  <a:pt x="6866" y="0"/>
                  <a:pt x="4424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3032926" y="4032331"/>
            <a:ext cx="333238" cy="942414"/>
          </a:xfrm>
          <a:custGeom>
            <a:rect b="b" l="l" r="r" t="t"/>
            <a:pathLst>
              <a:path extrusionOk="0" h="29802" w="10538">
                <a:moveTo>
                  <a:pt x="883" y="1"/>
                </a:moveTo>
                <a:cubicBezTo>
                  <a:pt x="395" y="1"/>
                  <a:pt x="0" y="386"/>
                  <a:pt x="0" y="874"/>
                </a:cubicBezTo>
                <a:lnTo>
                  <a:pt x="0" y="29801"/>
                </a:lnTo>
                <a:lnTo>
                  <a:pt x="9712" y="29801"/>
                </a:lnTo>
                <a:cubicBezTo>
                  <a:pt x="10172" y="29773"/>
                  <a:pt x="10538" y="29388"/>
                  <a:pt x="10519" y="28918"/>
                </a:cubicBezTo>
                <a:lnTo>
                  <a:pt x="10519" y="874"/>
                </a:lnTo>
                <a:cubicBezTo>
                  <a:pt x="10519" y="386"/>
                  <a:pt x="10125" y="1"/>
                  <a:pt x="96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3116064" y="4116387"/>
            <a:ext cx="55592" cy="109920"/>
          </a:xfrm>
          <a:custGeom>
            <a:rect b="b" l="l" r="r" t="t"/>
            <a:pathLst>
              <a:path extrusionOk="0" h="3476" w="1758">
                <a:moveTo>
                  <a:pt x="884" y="1"/>
                </a:moveTo>
                <a:cubicBezTo>
                  <a:pt x="405" y="1"/>
                  <a:pt x="20" y="367"/>
                  <a:pt x="1" y="846"/>
                </a:cubicBezTo>
                <a:lnTo>
                  <a:pt x="1" y="2602"/>
                </a:lnTo>
                <a:cubicBezTo>
                  <a:pt x="1" y="3081"/>
                  <a:pt x="395" y="3476"/>
                  <a:pt x="884" y="3476"/>
                </a:cubicBezTo>
                <a:cubicBezTo>
                  <a:pt x="1363" y="3476"/>
                  <a:pt x="1757" y="3081"/>
                  <a:pt x="1757" y="2602"/>
                </a:cubicBezTo>
                <a:lnTo>
                  <a:pt x="1757" y="846"/>
                </a:lnTo>
                <a:cubicBezTo>
                  <a:pt x="1738" y="367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>
            <a:off x="5457001" y="4239675"/>
            <a:ext cx="439539" cy="719424"/>
          </a:xfrm>
          <a:custGeom>
            <a:rect b="b" l="l" r="r" t="t"/>
            <a:pathLst>
              <a:path extrusionOk="0" h="18409" w="13150">
                <a:moveTo>
                  <a:pt x="1" y="0"/>
                </a:moveTo>
                <a:lnTo>
                  <a:pt x="1" y="18408"/>
                </a:lnTo>
                <a:lnTo>
                  <a:pt x="12266" y="18408"/>
                </a:lnTo>
                <a:cubicBezTo>
                  <a:pt x="12755" y="18408"/>
                  <a:pt x="13149" y="18014"/>
                  <a:pt x="13149" y="17525"/>
                </a:cubicBezTo>
                <a:lnTo>
                  <a:pt x="13149" y="442"/>
                </a:lnTo>
                <a:lnTo>
                  <a:pt x="12745" y="0"/>
                </a:lnTo>
                <a:lnTo>
                  <a:pt x="2161" y="0"/>
                </a:lnTo>
                <a:lnTo>
                  <a:pt x="1757" y="442"/>
                </a:lnTo>
                <a:lnTo>
                  <a:pt x="175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5552576" y="4342425"/>
            <a:ext cx="102819" cy="68351"/>
          </a:xfrm>
          <a:custGeom>
            <a:rect b="b" l="l" r="r" t="t"/>
            <a:pathLst>
              <a:path extrusionOk="0" h="1749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38"/>
                  <a:pt x="2631" y="1344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5552576" y="4479323"/>
            <a:ext cx="102819" cy="68703"/>
          </a:xfrm>
          <a:custGeom>
            <a:rect b="b" l="l" r="r" t="t"/>
            <a:pathLst>
              <a:path extrusionOk="0" h="1758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6" y="1758"/>
                  <a:pt x="879" y="1758"/>
                </a:cubicBezTo>
                <a:cubicBezTo>
                  <a:pt x="890" y="1758"/>
                  <a:pt x="901" y="1758"/>
                  <a:pt x="912" y="1757"/>
                </a:cubicBezTo>
                <a:lnTo>
                  <a:pt x="1785" y="1757"/>
                </a:lnTo>
                <a:cubicBezTo>
                  <a:pt x="2255" y="1738"/>
                  <a:pt x="2631" y="1353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5553709" y="4616259"/>
            <a:ext cx="102780" cy="68664"/>
          </a:xfrm>
          <a:custGeom>
            <a:rect b="b" l="l" r="r" t="t"/>
            <a:pathLst>
              <a:path extrusionOk="0" h="1757" w="2630">
                <a:moveTo>
                  <a:pt x="883" y="0"/>
                </a:moveTo>
                <a:cubicBezTo>
                  <a:pt x="395" y="0"/>
                  <a:pt x="0" y="395"/>
                  <a:pt x="0" y="883"/>
                </a:cubicBezTo>
                <a:cubicBezTo>
                  <a:pt x="0" y="1362"/>
                  <a:pt x="395" y="1756"/>
                  <a:pt x="883" y="1756"/>
                </a:cubicBezTo>
                <a:lnTo>
                  <a:pt x="1756" y="1756"/>
                </a:lnTo>
                <a:cubicBezTo>
                  <a:pt x="2245" y="1756"/>
                  <a:pt x="2630" y="1362"/>
                  <a:pt x="2630" y="883"/>
                </a:cubicBezTo>
                <a:cubicBezTo>
                  <a:pt x="2630" y="395"/>
                  <a:pt x="2245" y="0"/>
                  <a:pt x="175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"/>
          <p:cNvSpPr/>
          <p:nvPr/>
        </p:nvSpPr>
        <p:spPr>
          <a:xfrm>
            <a:off x="5552576" y="4753508"/>
            <a:ext cx="102819" cy="68351"/>
          </a:xfrm>
          <a:custGeom>
            <a:rect b="b" l="l" r="r" t="t"/>
            <a:pathLst>
              <a:path extrusionOk="0" h="1749" w="2631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29"/>
                  <a:pt x="2631" y="1344"/>
                  <a:pt x="2631" y="874"/>
                </a:cubicBezTo>
                <a:cubicBezTo>
                  <a:pt x="2631" y="405"/>
                  <a:pt x="2255" y="1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5725114" y="4342699"/>
            <a:ext cx="70852" cy="68038"/>
          </a:xfrm>
          <a:custGeom>
            <a:rect b="b" l="l" r="r" t="t"/>
            <a:pathLst>
              <a:path extrusionOk="0" h="1741" w="1813">
                <a:moveTo>
                  <a:pt x="875" y="1"/>
                </a:moveTo>
                <a:cubicBezTo>
                  <a:pt x="651" y="1"/>
                  <a:pt x="428" y="83"/>
                  <a:pt x="254" y="247"/>
                </a:cubicBezTo>
                <a:cubicBezTo>
                  <a:pt x="169" y="332"/>
                  <a:pt x="113" y="426"/>
                  <a:pt x="66" y="539"/>
                </a:cubicBezTo>
                <a:cubicBezTo>
                  <a:pt x="28" y="642"/>
                  <a:pt x="0" y="755"/>
                  <a:pt x="0" y="867"/>
                </a:cubicBezTo>
                <a:cubicBezTo>
                  <a:pt x="0" y="1102"/>
                  <a:pt x="94" y="1327"/>
                  <a:pt x="254" y="1487"/>
                </a:cubicBezTo>
                <a:cubicBezTo>
                  <a:pt x="338" y="1572"/>
                  <a:pt x="432" y="1628"/>
                  <a:pt x="545" y="1675"/>
                </a:cubicBezTo>
                <a:cubicBezTo>
                  <a:pt x="648" y="1722"/>
                  <a:pt x="761" y="1741"/>
                  <a:pt x="874" y="1741"/>
                </a:cubicBezTo>
                <a:cubicBezTo>
                  <a:pt x="1108" y="1741"/>
                  <a:pt x="1334" y="1647"/>
                  <a:pt x="1503" y="1487"/>
                </a:cubicBezTo>
                <a:cubicBezTo>
                  <a:pt x="1578" y="1403"/>
                  <a:pt x="1634" y="1309"/>
                  <a:pt x="1681" y="1205"/>
                </a:cubicBezTo>
                <a:cubicBezTo>
                  <a:pt x="1813" y="877"/>
                  <a:pt x="1738" y="501"/>
                  <a:pt x="1503" y="247"/>
                </a:cubicBezTo>
                <a:cubicBezTo>
                  <a:pt x="1324" y="83"/>
                  <a:pt x="1099" y="1"/>
                  <a:pt x="87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5725114" y="4479245"/>
            <a:ext cx="68664" cy="68781"/>
          </a:xfrm>
          <a:custGeom>
            <a:rect b="b" l="l" r="r" t="t"/>
            <a:pathLst>
              <a:path extrusionOk="0" h="1760" w="1757">
                <a:moveTo>
                  <a:pt x="863" y="1"/>
                </a:moveTo>
                <a:cubicBezTo>
                  <a:pt x="516" y="1"/>
                  <a:pt x="193" y="213"/>
                  <a:pt x="66" y="548"/>
                </a:cubicBezTo>
                <a:cubicBezTo>
                  <a:pt x="28" y="651"/>
                  <a:pt x="0" y="764"/>
                  <a:pt x="0" y="876"/>
                </a:cubicBezTo>
                <a:cubicBezTo>
                  <a:pt x="0" y="942"/>
                  <a:pt x="10" y="999"/>
                  <a:pt x="19" y="1055"/>
                </a:cubicBezTo>
                <a:cubicBezTo>
                  <a:pt x="28" y="1111"/>
                  <a:pt x="47" y="1168"/>
                  <a:pt x="66" y="1215"/>
                </a:cubicBezTo>
                <a:cubicBezTo>
                  <a:pt x="85" y="1271"/>
                  <a:pt x="113" y="1318"/>
                  <a:pt x="150" y="1374"/>
                </a:cubicBezTo>
                <a:lnTo>
                  <a:pt x="254" y="1506"/>
                </a:lnTo>
                <a:cubicBezTo>
                  <a:pt x="423" y="1665"/>
                  <a:pt x="648" y="1750"/>
                  <a:pt x="874" y="1759"/>
                </a:cubicBezTo>
                <a:cubicBezTo>
                  <a:pt x="930" y="1759"/>
                  <a:pt x="996" y="1750"/>
                  <a:pt x="1052" y="1740"/>
                </a:cubicBezTo>
                <a:cubicBezTo>
                  <a:pt x="1108" y="1731"/>
                  <a:pt x="1155" y="1712"/>
                  <a:pt x="1212" y="1684"/>
                </a:cubicBezTo>
                <a:cubicBezTo>
                  <a:pt x="1268" y="1665"/>
                  <a:pt x="1315" y="1637"/>
                  <a:pt x="1371" y="1609"/>
                </a:cubicBezTo>
                <a:lnTo>
                  <a:pt x="1503" y="1506"/>
                </a:lnTo>
                <a:lnTo>
                  <a:pt x="1606" y="1374"/>
                </a:lnTo>
                <a:cubicBezTo>
                  <a:pt x="1634" y="1318"/>
                  <a:pt x="1663" y="1271"/>
                  <a:pt x="1681" y="1215"/>
                </a:cubicBezTo>
                <a:cubicBezTo>
                  <a:pt x="1710" y="1168"/>
                  <a:pt x="1728" y="1111"/>
                  <a:pt x="1738" y="1055"/>
                </a:cubicBezTo>
                <a:cubicBezTo>
                  <a:pt x="1747" y="999"/>
                  <a:pt x="1747" y="942"/>
                  <a:pt x="1756" y="876"/>
                </a:cubicBezTo>
                <a:cubicBezTo>
                  <a:pt x="1747" y="651"/>
                  <a:pt x="1663" y="426"/>
                  <a:pt x="1503" y="257"/>
                </a:cubicBezTo>
                <a:cubicBezTo>
                  <a:pt x="1456" y="219"/>
                  <a:pt x="1409" y="181"/>
                  <a:pt x="1371" y="153"/>
                </a:cubicBezTo>
                <a:cubicBezTo>
                  <a:pt x="1315" y="116"/>
                  <a:pt x="1268" y="97"/>
                  <a:pt x="1212" y="78"/>
                </a:cubicBezTo>
                <a:cubicBezTo>
                  <a:pt x="1155" y="50"/>
                  <a:pt x="1108" y="31"/>
                  <a:pt x="1052" y="22"/>
                </a:cubicBezTo>
                <a:cubicBezTo>
                  <a:pt x="989" y="7"/>
                  <a:pt x="926" y="1"/>
                  <a:pt x="8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5713351" y="4616298"/>
            <a:ext cx="92072" cy="68624"/>
          </a:xfrm>
          <a:custGeom>
            <a:rect b="b" l="l" r="r" t="t"/>
            <a:pathLst>
              <a:path extrusionOk="0" h="1756" w="2356">
                <a:moveTo>
                  <a:pt x="1176" y="1"/>
                </a:moveTo>
                <a:cubicBezTo>
                  <a:pt x="944" y="1"/>
                  <a:pt x="720" y="88"/>
                  <a:pt x="555" y="253"/>
                </a:cubicBezTo>
                <a:cubicBezTo>
                  <a:pt x="1" y="807"/>
                  <a:pt x="395" y="1755"/>
                  <a:pt x="1175" y="1755"/>
                </a:cubicBezTo>
                <a:cubicBezTo>
                  <a:pt x="1178" y="1755"/>
                  <a:pt x="1182" y="1756"/>
                  <a:pt x="1186" y="1756"/>
                </a:cubicBezTo>
                <a:cubicBezTo>
                  <a:pt x="1967" y="1756"/>
                  <a:pt x="2355" y="804"/>
                  <a:pt x="1804" y="262"/>
                </a:cubicBezTo>
                <a:cubicBezTo>
                  <a:pt x="1757" y="225"/>
                  <a:pt x="1710" y="187"/>
                  <a:pt x="1672" y="149"/>
                </a:cubicBezTo>
                <a:cubicBezTo>
                  <a:pt x="1616" y="121"/>
                  <a:pt x="1569" y="93"/>
                  <a:pt x="1513" y="74"/>
                </a:cubicBezTo>
                <a:cubicBezTo>
                  <a:pt x="1456" y="46"/>
                  <a:pt x="1409" y="27"/>
                  <a:pt x="1353" y="18"/>
                </a:cubicBezTo>
                <a:cubicBezTo>
                  <a:pt x="1294" y="7"/>
                  <a:pt x="1235" y="1"/>
                  <a:pt x="117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>
            <a:off x="5712609" y="4753742"/>
            <a:ext cx="93831" cy="68077"/>
          </a:xfrm>
          <a:custGeom>
            <a:rect b="b" l="l" r="r" t="t"/>
            <a:pathLst>
              <a:path extrusionOk="0" h="1742" w="2401">
                <a:moveTo>
                  <a:pt x="1214" y="1"/>
                </a:moveTo>
                <a:cubicBezTo>
                  <a:pt x="1105" y="1"/>
                  <a:pt x="991" y="22"/>
                  <a:pt x="874" y="70"/>
                </a:cubicBezTo>
                <a:cubicBezTo>
                  <a:pt x="1" y="436"/>
                  <a:pt x="245" y="1732"/>
                  <a:pt x="1194" y="1742"/>
                </a:cubicBezTo>
                <a:cubicBezTo>
                  <a:pt x="1428" y="1742"/>
                  <a:pt x="1654" y="1648"/>
                  <a:pt x="1823" y="1488"/>
                </a:cubicBezTo>
                <a:cubicBezTo>
                  <a:pt x="2401" y="910"/>
                  <a:pt x="1921" y="1"/>
                  <a:pt x="121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>
            <a:off x="5451281" y="4120021"/>
            <a:ext cx="445278" cy="136936"/>
          </a:xfrm>
          <a:custGeom>
            <a:rect b="b" l="l" r="r" t="t"/>
            <a:pathLst>
              <a:path extrusionOk="0" h="3504" w="11394">
                <a:moveTo>
                  <a:pt x="3927" y="0"/>
                </a:moveTo>
                <a:cubicBezTo>
                  <a:pt x="3495" y="0"/>
                  <a:pt x="3081" y="179"/>
                  <a:pt x="2781" y="498"/>
                </a:cubicBezTo>
                <a:lnTo>
                  <a:pt x="405" y="3062"/>
                </a:lnTo>
                <a:lnTo>
                  <a:pt x="1" y="3504"/>
                </a:lnTo>
                <a:lnTo>
                  <a:pt x="11393" y="3504"/>
                </a:lnTo>
                <a:lnTo>
                  <a:pt x="10989" y="3062"/>
                </a:lnTo>
                <a:lnTo>
                  <a:pt x="8613" y="517"/>
                </a:lnTo>
                <a:cubicBezTo>
                  <a:pt x="8322" y="188"/>
                  <a:pt x="7899" y="0"/>
                  <a:pt x="7458" y="0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3226874" y="4116387"/>
            <a:ext cx="55561" cy="109920"/>
          </a:xfrm>
          <a:custGeom>
            <a:rect b="b" l="l" r="r" t="t"/>
            <a:pathLst>
              <a:path extrusionOk="0" h="3476" w="1757">
                <a:moveTo>
                  <a:pt x="883" y="1"/>
                </a:moveTo>
                <a:cubicBezTo>
                  <a:pt x="413" y="1"/>
                  <a:pt x="19" y="367"/>
                  <a:pt x="10" y="846"/>
                </a:cubicBezTo>
                <a:lnTo>
                  <a:pt x="10" y="2602"/>
                </a:lnTo>
                <a:cubicBezTo>
                  <a:pt x="0" y="3081"/>
                  <a:pt x="395" y="3476"/>
                  <a:pt x="883" y="3476"/>
                </a:cubicBezTo>
                <a:cubicBezTo>
                  <a:pt x="1362" y="3476"/>
                  <a:pt x="1756" y="3081"/>
                  <a:pt x="1756" y="2602"/>
                </a:cubicBezTo>
                <a:lnTo>
                  <a:pt x="1756" y="846"/>
                </a:lnTo>
                <a:cubicBezTo>
                  <a:pt x="1738" y="367"/>
                  <a:pt x="1353" y="1"/>
                  <a:pt x="88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>
            <a:off x="3115495" y="4280639"/>
            <a:ext cx="56762" cy="112007"/>
          </a:xfrm>
          <a:custGeom>
            <a:rect b="b" l="l" r="r" t="t"/>
            <a:pathLst>
              <a:path extrusionOk="0" h="3542" w="1795">
                <a:moveTo>
                  <a:pt x="902" y="0"/>
                </a:moveTo>
                <a:cubicBezTo>
                  <a:pt x="404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68"/>
                </a:cubicBezTo>
                <a:lnTo>
                  <a:pt x="1775" y="911"/>
                </a:lnTo>
                <a:cubicBezTo>
                  <a:pt x="1794" y="414"/>
                  <a:pt x="1390" y="0"/>
                  <a:pt x="90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3226557" y="4280639"/>
            <a:ext cx="56478" cy="112007"/>
          </a:xfrm>
          <a:custGeom>
            <a:rect b="b" l="l" r="r" t="t"/>
            <a:pathLst>
              <a:path extrusionOk="0" h="3542" w="1786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3116064" y="4449035"/>
            <a:ext cx="55592" cy="109920"/>
          </a:xfrm>
          <a:custGeom>
            <a:rect b="b" l="l" r="r" t="t"/>
            <a:pathLst>
              <a:path extrusionOk="0" h="3476" w="1758">
                <a:moveTo>
                  <a:pt x="88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66"/>
                  <a:pt x="884" y="3476"/>
                </a:cubicBezTo>
                <a:cubicBezTo>
                  <a:pt x="1363" y="3476"/>
                  <a:pt x="1757" y="3081"/>
                  <a:pt x="1757" y="2593"/>
                </a:cubicBezTo>
                <a:lnTo>
                  <a:pt x="1757" y="846"/>
                </a:lnTo>
                <a:cubicBezTo>
                  <a:pt x="1738" y="376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3227158" y="4449035"/>
            <a:ext cx="55276" cy="109920"/>
          </a:xfrm>
          <a:custGeom>
            <a:rect b="b" l="l" r="r" t="t"/>
            <a:pathLst>
              <a:path extrusionOk="0" h="3476" w="1748">
                <a:moveTo>
                  <a:pt x="874" y="1"/>
                </a:moveTo>
                <a:cubicBezTo>
                  <a:pt x="404" y="1"/>
                  <a:pt x="10" y="376"/>
                  <a:pt x="1" y="846"/>
                </a:cubicBezTo>
                <a:lnTo>
                  <a:pt x="1" y="2593"/>
                </a:lnTo>
                <a:cubicBezTo>
                  <a:pt x="1" y="3081"/>
                  <a:pt x="386" y="3476"/>
                  <a:pt x="874" y="3476"/>
                </a:cubicBezTo>
                <a:cubicBezTo>
                  <a:pt x="1353" y="3466"/>
                  <a:pt x="1747" y="3081"/>
                  <a:pt x="1747" y="2593"/>
                </a:cubicBezTo>
                <a:lnTo>
                  <a:pt x="1747" y="846"/>
                </a:lnTo>
                <a:cubicBezTo>
                  <a:pt x="1729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3116064" y="4615375"/>
            <a:ext cx="55592" cy="109888"/>
          </a:xfrm>
          <a:custGeom>
            <a:rect b="b" l="l" r="r" t="t"/>
            <a:pathLst>
              <a:path extrusionOk="0" h="3475" w="1758">
                <a:moveTo>
                  <a:pt x="88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84" y="3475"/>
                </a:cubicBezTo>
                <a:cubicBezTo>
                  <a:pt x="1363" y="3475"/>
                  <a:pt x="1757" y="3081"/>
                  <a:pt x="1757" y="2592"/>
                </a:cubicBezTo>
                <a:lnTo>
                  <a:pt x="1757" y="845"/>
                </a:lnTo>
                <a:cubicBezTo>
                  <a:pt x="1738" y="366"/>
                  <a:pt x="1353" y="0"/>
                  <a:pt x="88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3226874" y="4615375"/>
            <a:ext cx="55561" cy="109888"/>
          </a:xfrm>
          <a:custGeom>
            <a:rect b="b" l="l" r="r" t="t"/>
            <a:pathLst>
              <a:path extrusionOk="0" h="3475" w="1757">
                <a:moveTo>
                  <a:pt x="883" y="0"/>
                </a:moveTo>
                <a:cubicBezTo>
                  <a:pt x="413" y="0"/>
                  <a:pt x="19" y="366"/>
                  <a:pt x="10" y="845"/>
                </a:cubicBezTo>
                <a:lnTo>
                  <a:pt x="10" y="2592"/>
                </a:lnTo>
                <a:cubicBezTo>
                  <a:pt x="0" y="3081"/>
                  <a:pt x="395" y="3475"/>
                  <a:pt x="883" y="3475"/>
                </a:cubicBezTo>
                <a:cubicBezTo>
                  <a:pt x="1362" y="3475"/>
                  <a:pt x="1756" y="3081"/>
                  <a:pt x="1756" y="2592"/>
                </a:cubicBezTo>
                <a:lnTo>
                  <a:pt x="1756" y="845"/>
                </a:lnTo>
                <a:cubicBezTo>
                  <a:pt x="1738" y="366"/>
                  <a:pt x="1353" y="0"/>
                  <a:pt x="88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3115495" y="4779596"/>
            <a:ext cx="56762" cy="112007"/>
          </a:xfrm>
          <a:custGeom>
            <a:rect b="b" l="l" r="r" t="t"/>
            <a:pathLst>
              <a:path extrusionOk="0" h="3542" w="1795">
                <a:moveTo>
                  <a:pt x="902" y="1"/>
                </a:moveTo>
                <a:cubicBezTo>
                  <a:pt x="404" y="1"/>
                  <a:pt x="0" y="414"/>
                  <a:pt x="19" y="912"/>
                </a:cubicBezTo>
                <a:lnTo>
                  <a:pt x="19" y="2659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59"/>
                </a:cubicBezTo>
                <a:lnTo>
                  <a:pt x="1775" y="912"/>
                </a:lnTo>
                <a:cubicBezTo>
                  <a:pt x="1794" y="414"/>
                  <a:pt x="1390" y="1"/>
                  <a:pt x="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3226557" y="4779596"/>
            <a:ext cx="56478" cy="112007"/>
          </a:xfrm>
          <a:custGeom>
            <a:rect b="b" l="l" r="r" t="t"/>
            <a:pathLst>
              <a:path extrusionOk="0" h="3542" w="1786">
                <a:moveTo>
                  <a:pt x="893" y="1"/>
                </a:moveTo>
                <a:cubicBezTo>
                  <a:pt x="395" y="1"/>
                  <a:pt x="1" y="414"/>
                  <a:pt x="20" y="912"/>
                </a:cubicBezTo>
                <a:lnTo>
                  <a:pt x="20" y="2659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59"/>
                </a:cubicBezTo>
                <a:lnTo>
                  <a:pt x="1766" y="912"/>
                </a:lnTo>
                <a:cubicBezTo>
                  <a:pt x="1785" y="414"/>
                  <a:pt x="1391" y="1"/>
                  <a:pt x="89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3985947" y="3965787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3"/>
                  <a:pt x="1843" y="3683"/>
                </a:cubicBez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4093390" y="3965787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3878552" y="4064058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3985947" y="4064058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4093390" y="4064058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"/>
          <p:cNvSpPr/>
          <p:nvPr/>
        </p:nvSpPr>
        <p:spPr>
          <a:xfrm>
            <a:off x="3878552" y="4162312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3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3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3985947" y="4162312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3"/>
                  <a:pt x="823" y="3685"/>
                  <a:pt x="1843" y="3685"/>
                </a:cubicBezTo>
                <a:cubicBezTo>
                  <a:pt x="2863" y="3685"/>
                  <a:pt x="3684" y="2863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4093390" y="4162312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3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3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3878552" y="4260583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"/>
          <p:cNvSpPr/>
          <p:nvPr/>
        </p:nvSpPr>
        <p:spPr>
          <a:xfrm>
            <a:off x="3985947" y="4260583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4093390" y="4260583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3878552" y="4358837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1" y="1"/>
                  <a:pt x="1" y="823"/>
                  <a:pt x="1" y="1843"/>
                </a:cubicBezTo>
                <a:cubicBezTo>
                  <a:pt x="1" y="2865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5"/>
                  <a:pt x="3683" y="1843"/>
                </a:cubicBez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3985947" y="4358837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cubicBezTo>
                  <a:pt x="1" y="2865"/>
                  <a:pt x="823" y="3685"/>
                  <a:pt x="1843" y="3685"/>
                </a:cubicBezTo>
                <a:cubicBezTo>
                  <a:pt x="2863" y="3685"/>
                  <a:pt x="3684" y="2865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093390" y="4358837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5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5"/>
                  <a:pt x="3683" y="1843"/>
                </a:cubicBezTo>
                <a:cubicBezTo>
                  <a:pt x="3683" y="823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3878552" y="4457123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1" y="0"/>
                  <a:pt x="1" y="821"/>
                  <a:pt x="1" y="1843"/>
                </a:cubicBezTo>
                <a:cubicBezTo>
                  <a:pt x="1" y="2862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2"/>
                  <a:pt x="3683" y="1843"/>
                </a:cubicBez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3985947" y="4457123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cubicBezTo>
                  <a:pt x="1" y="2862"/>
                  <a:pt x="823" y="3685"/>
                  <a:pt x="1843" y="3685"/>
                </a:cubicBezTo>
                <a:cubicBezTo>
                  <a:pt x="2863" y="3685"/>
                  <a:pt x="3684" y="2862"/>
                  <a:pt x="3684" y="1843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4093390" y="4457123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1"/>
                  <a:pt x="0" y="1843"/>
                </a:cubicBezTo>
                <a:cubicBezTo>
                  <a:pt x="0" y="2862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2"/>
                  <a:pt x="3683" y="1843"/>
                </a:cubicBez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3878552" y="4555394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3985947" y="4555394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4093390" y="4555394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3878552" y="4653648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4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4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3985947" y="4653648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4093390" y="4653648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4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3878552" y="4751919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1" y="1"/>
                  <a:pt x="1" y="822"/>
                  <a:pt x="1" y="1843"/>
                </a:cubicBezTo>
                <a:cubicBezTo>
                  <a:pt x="1" y="2863"/>
                  <a:pt x="821" y="3686"/>
                  <a:pt x="1841" y="3686"/>
                </a:cubicBezTo>
                <a:lnTo>
                  <a:pt x="1843" y="3686"/>
                </a:lnTo>
                <a:cubicBezTo>
                  <a:pt x="2863" y="3686"/>
                  <a:pt x="3683" y="2863"/>
                  <a:pt x="3683" y="1843"/>
                </a:cubicBez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3985947" y="4751919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3" y="1"/>
                  <a:pt x="1" y="822"/>
                  <a:pt x="1" y="1843"/>
                </a:cubicBezTo>
                <a:cubicBezTo>
                  <a:pt x="1" y="2863"/>
                  <a:pt x="823" y="3686"/>
                  <a:pt x="1843" y="3686"/>
                </a:cubicBezTo>
                <a:cubicBezTo>
                  <a:pt x="2863" y="3686"/>
                  <a:pt x="3684" y="2863"/>
                  <a:pt x="3684" y="1843"/>
                </a:cubicBez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4093390" y="4751919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2"/>
                  <a:pt x="0" y="1843"/>
                </a:cubicBezTo>
                <a:cubicBezTo>
                  <a:pt x="0" y="2863"/>
                  <a:pt x="821" y="3686"/>
                  <a:pt x="1841" y="3686"/>
                </a:cubicBezTo>
                <a:lnTo>
                  <a:pt x="1842" y="3686"/>
                </a:lnTo>
                <a:cubicBezTo>
                  <a:pt x="2862" y="3686"/>
                  <a:pt x="3683" y="2863"/>
                  <a:pt x="3683" y="1843"/>
                </a:cubicBez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3878552" y="4850205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3985947" y="4850205"/>
            <a:ext cx="59810" cy="59810"/>
          </a:xfrm>
          <a:custGeom>
            <a:rect b="b" l="l" r="r" t="t"/>
            <a:pathLst>
              <a:path extrusionOk="0" h="3684" w="3684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3"/>
                  <a:pt x="1843" y="3683"/>
                </a:cubicBez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4093390" y="4850205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3878552" y="4648015"/>
            <a:ext cx="59810" cy="59842"/>
          </a:xfrm>
          <a:custGeom>
            <a:rect b="b" l="l" r="r" t="t"/>
            <a:pathLst>
              <a:path extrusionOk="0" h="3686" w="3684">
                <a:moveTo>
                  <a:pt x="1" y="0"/>
                </a:moveTo>
                <a:lnTo>
                  <a:pt x="1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3985947" y="4648015"/>
            <a:ext cx="59810" cy="59842"/>
          </a:xfrm>
          <a:custGeom>
            <a:rect b="b" l="l" r="r" t="t"/>
            <a:pathLst>
              <a:path extrusionOk="0" h="3686" w="3684">
                <a:moveTo>
                  <a:pt x="1" y="0"/>
                </a:moveTo>
                <a:lnTo>
                  <a:pt x="1" y="3685"/>
                </a:lnTo>
                <a:lnTo>
                  <a:pt x="3684" y="3685"/>
                </a:lnTo>
                <a:lnTo>
                  <a:pt x="36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4093390" y="4648015"/>
            <a:ext cx="59794" cy="59842"/>
          </a:xfrm>
          <a:custGeom>
            <a:rect b="b" l="l" r="r" t="t"/>
            <a:pathLst>
              <a:path extrusionOk="0" h="3686" w="3683">
                <a:moveTo>
                  <a:pt x="0" y="0"/>
                </a:moveTo>
                <a:lnTo>
                  <a:pt x="0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3878552" y="3859464"/>
            <a:ext cx="274631" cy="59063"/>
          </a:xfrm>
          <a:custGeom>
            <a:rect b="b" l="l" r="r" t="t"/>
            <a:pathLst>
              <a:path extrusionOk="0" h="3638" w="16916">
                <a:moveTo>
                  <a:pt x="3638" y="1"/>
                </a:moveTo>
                <a:cubicBezTo>
                  <a:pt x="1628" y="1"/>
                  <a:pt x="1" y="1628"/>
                  <a:pt x="1" y="3638"/>
                </a:cubicBezTo>
                <a:lnTo>
                  <a:pt x="16916" y="3638"/>
                </a:lnTo>
                <a:cubicBezTo>
                  <a:pt x="16916" y="1628"/>
                  <a:pt x="15288" y="1"/>
                  <a:pt x="13279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4604371" y="3801229"/>
            <a:ext cx="351455" cy="1162832"/>
          </a:xfrm>
          <a:custGeom>
            <a:rect b="b" l="l" r="r" t="t"/>
            <a:pathLst>
              <a:path extrusionOk="0" h="71625" w="21648">
                <a:moveTo>
                  <a:pt x="2448" y="0"/>
                </a:moveTo>
                <a:cubicBezTo>
                  <a:pt x="1096" y="0"/>
                  <a:pt x="0" y="1097"/>
                  <a:pt x="0" y="2450"/>
                </a:cubicBezTo>
                <a:lnTo>
                  <a:pt x="0" y="71624"/>
                </a:lnTo>
                <a:lnTo>
                  <a:pt x="21648" y="71624"/>
                </a:lnTo>
                <a:lnTo>
                  <a:pt x="21648" y="2450"/>
                </a:lnTo>
                <a:cubicBezTo>
                  <a:pt x="21648" y="1097"/>
                  <a:pt x="20551" y="0"/>
                  <a:pt x="19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4642766" y="3848490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0"/>
                </a:moveTo>
                <a:cubicBezTo>
                  <a:pt x="821" y="0"/>
                  <a:pt x="0" y="821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4750161" y="384849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4857588" y="384849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2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4642766" y="3941305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4750161" y="394130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4857588" y="394130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4642766" y="4034088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5"/>
                  <a:pt x="821" y="3685"/>
                  <a:pt x="1843" y="3685"/>
                </a:cubicBezTo>
                <a:cubicBezTo>
                  <a:pt x="2863" y="3685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4750161" y="4034088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3" y="3685"/>
                  <a:pt x="1843" y="3685"/>
                </a:cubicBezTo>
                <a:cubicBezTo>
                  <a:pt x="2865" y="3685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0"/>
          <p:cNvSpPr/>
          <p:nvPr/>
        </p:nvSpPr>
        <p:spPr>
          <a:xfrm>
            <a:off x="4857588" y="4034088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2" y="3685"/>
                  <a:pt x="1843" y="3685"/>
                </a:cubicBezTo>
                <a:cubicBezTo>
                  <a:pt x="2863" y="3685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4642766" y="4126904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4"/>
                  <a:pt x="0" y="1843"/>
                </a:cubicBezTo>
                <a:lnTo>
                  <a:pt x="0" y="1845"/>
                </a:lnTo>
                <a:cubicBezTo>
                  <a:pt x="0" y="2865"/>
                  <a:pt x="821" y="3686"/>
                  <a:pt x="1843" y="3686"/>
                </a:cubicBezTo>
                <a:cubicBezTo>
                  <a:pt x="2863" y="3686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4750161" y="412690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3" y="3686"/>
                  <a:pt x="1843" y="3686"/>
                </a:cubicBezTo>
                <a:cubicBezTo>
                  <a:pt x="2865" y="3686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4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4857588" y="412690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2" y="3686"/>
                  <a:pt x="1843" y="3686"/>
                </a:cubicBezTo>
                <a:cubicBezTo>
                  <a:pt x="2863" y="3686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4642766" y="4219735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3944815" y="4041228"/>
            <a:ext cx="212267" cy="182057"/>
          </a:xfrm>
          <a:custGeom>
            <a:rect b="b" l="l" r="r" t="t"/>
            <a:pathLst>
              <a:path extrusionOk="0" h="5261" w="6134">
                <a:moveTo>
                  <a:pt x="874" y="1"/>
                </a:moveTo>
                <a:cubicBezTo>
                  <a:pt x="395" y="1"/>
                  <a:pt x="0" y="395"/>
                  <a:pt x="0" y="883"/>
                </a:cubicBezTo>
                <a:lnTo>
                  <a:pt x="0" y="5260"/>
                </a:lnTo>
                <a:lnTo>
                  <a:pt x="6133" y="5260"/>
                </a:lnTo>
                <a:lnTo>
                  <a:pt x="6133" y="883"/>
                </a:lnTo>
                <a:cubicBezTo>
                  <a:pt x="6133" y="395"/>
                  <a:pt x="5739" y="1"/>
                  <a:pt x="52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3823252" y="4162790"/>
            <a:ext cx="576589" cy="849276"/>
          </a:xfrm>
          <a:custGeom>
            <a:rect b="b" l="l" r="r" t="t"/>
            <a:pathLst>
              <a:path extrusionOk="0" h="24542" w="16662">
                <a:moveTo>
                  <a:pt x="883" y="0"/>
                </a:moveTo>
                <a:cubicBezTo>
                  <a:pt x="395" y="0"/>
                  <a:pt x="10" y="385"/>
                  <a:pt x="10" y="874"/>
                </a:cubicBezTo>
                <a:lnTo>
                  <a:pt x="10" y="23658"/>
                </a:lnTo>
                <a:cubicBezTo>
                  <a:pt x="1" y="24147"/>
                  <a:pt x="395" y="24541"/>
                  <a:pt x="883" y="24541"/>
                </a:cubicBezTo>
                <a:lnTo>
                  <a:pt x="16662" y="24541"/>
                </a:lnTo>
                <a:lnTo>
                  <a:pt x="166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3916198" y="4496195"/>
            <a:ext cx="148905" cy="60836"/>
          </a:xfrm>
          <a:custGeom>
            <a:rect b="b" l="l" r="r" t="t"/>
            <a:pathLst>
              <a:path extrusionOk="0" h="1758" w="4303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3917513" y="4375013"/>
            <a:ext cx="148559" cy="60801"/>
          </a:xfrm>
          <a:custGeom>
            <a:rect b="b" l="l" r="r" t="t"/>
            <a:pathLst>
              <a:path extrusionOk="0" h="1757" w="4293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cubicBezTo>
                  <a:pt x="0" y="1362"/>
                  <a:pt x="395" y="1747"/>
                  <a:pt x="874" y="1756"/>
                </a:cubicBezTo>
                <a:lnTo>
                  <a:pt x="3419" y="1756"/>
                </a:lnTo>
                <a:cubicBezTo>
                  <a:pt x="3898" y="1747"/>
                  <a:pt x="4292" y="1362"/>
                  <a:pt x="4292" y="874"/>
                </a:cubicBezTo>
                <a:cubicBezTo>
                  <a:pt x="4292" y="395"/>
                  <a:pt x="3898" y="0"/>
                  <a:pt x="341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0"/>
          <p:cNvSpPr/>
          <p:nvPr/>
        </p:nvSpPr>
        <p:spPr>
          <a:xfrm>
            <a:off x="3916198" y="4253763"/>
            <a:ext cx="148905" cy="60524"/>
          </a:xfrm>
          <a:custGeom>
            <a:rect b="b" l="l" r="r" t="t"/>
            <a:pathLst>
              <a:path extrusionOk="0" h="1749" w="4303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3916198" y="4617411"/>
            <a:ext cx="148905" cy="60870"/>
          </a:xfrm>
          <a:custGeom>
            <a:rect b="b" l="l" r="r" t="t"/>
            <a:pathLst>
              <a:path extrusionOk="0" h="1759" w="4303">
                <a:moveTo>
                  <a:pt x="878" y="1"/>
                </a:moveTo>
                <a:cubicBezTo>
                  <a:pt x="396" y="1"/>
                  <a:pt x="1" y="398"/>
                  <a:pt x="1" y="884"/>
                </a:cubicBezTo>
                <a:cubicBezTo>
                  <a:pt x="1" y="1371"/>
                  <a:pt x="395" y="1758"/>
                  <a:pt x="878" y="1758"/>
                </a:cubicBezTo>
                <a:cubicBezTo>
                  <a:pt x="889" y="1758"/>
                  <a:pt x="900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54"/>
                  <a:pt x="4302" y="884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3916198" y="4738973"/>
            <a:ext cx="148905" cy="60524"/>
          </a:xfrm>
          <a:custGeom>
            <a:rect b="b" l="l" r="r" t="t"/>
            <a:pathLst>
              <a:path extrusionOk="0" h="1749" w="4303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9"/>
                  <a:pt x="878" y="1749"/>
                </a:cubicBezTo>
                <a:cubicBezTo>
                  <a:pt x="889" y="1749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3916198" y="4860189"/>
            <a:ext cx="148905" cy="60836"/>
          </a:xfrm>
          <a:custGeom>
            <a:rect b="b" l="l" r="r" t="t"/>
            <a:pathLst>
              <a:path extrusionOk="0" h="1758" w="4303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7"/>
                </a:cubicBezTo>
                <a:lnTo>
                  <a:pt x="3457" y="1757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4116415" y="4253763"/>
            <a:ext cx="70871" cy="60697"/>
          </a:xfrm>
          <a:custGeom>
            <a:rect b="b" l="l" r="r" t="t"/>
            <a:pathLst>
              <a:path extrusionOk="0" h="1754" w="2048">
                <a:moveTo>
                  <a:pt x="1191" y="1"/>
                </a:moveTo>
                <a:cubicBezTo>
                  <a:pt x="1185" y="1"/>
                  <a:pt x="1180" y="1"/>
                  <a:pt x="1174" y="1"/>
                </a:cubicBez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92"/>
                  <a:pt x="1671" y="1"/>
                  <a:pt x="119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4116415" y="4375013"/>
            <a:ext cx="70871" cy="60663"/>
          </a:xfrm>
          <a:custGeom>
            <a:rect b="b" l="l" r="r" t="t"/>
            <a:pathLst>
              <a:path extrusionOk="0" h="1753" w="2048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4116415" y="4496229"/>
            <a:ext cx="70871" cy="60836"/>
          </a:xfrm>
          <a:custGeom>
            <a:rect b="b" l="l" r="r" t="t"/>
            <a:pathLst>
              <a:path extrusionOk="0" h="1758" w="2048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79"/>
                  <a:pt x="951" y="1758"/>
                  <a:pt x="1166" y="1758"/>
                </a:cubicBezTo>
                <a:cubicBezTo>
                  <a:pt x="1616" y="1758"/>
                  <a:pt x="2047" y="1408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0"/>
          <p:cNvSpPr/>
          <p:nvPr/>
        </p:nvSpPr>
        <p:spPr>
          <a:xfrm>
            <a:off x="4116415" y="4617445"/>
            <a:ext cx="70871" cy="61009"/>
          </a:xfrm>
          <a:custGeom>
            <a:rect b="b" l="l" r="r" t="t"/>
            <a:pathLst>
              <a:path extrusionOk="0" h="1763" w="2048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82"/>
                  <a:pt x="952" y="1762"/>
                  <a:pt x="1167" y="1762"/>
                </a:cubicBezTo>
                <a:cubicBezTo>
                  <a:pt x="1617" y="1762"/>
                  <a:pt x="2047" y="1411"/>
                  <a:pt x="2047" y="883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0"/>
          <p:cNvSpPr/>
          <p:nvPr/>
        </p:nvSpPr>
        <p:spPr>
          <a:xfrm>
            <a:off x="4116415" y="4738973"/>
            <a:ext cx="70871" cy="60697"/>
          </a:xfrm>
          <a:custGeom>
            <a:rect b="b" l="l" r="r" t="t"/>
            <a:pathLst>
              <a:path extrusionOk="0" h="1754" w="2048">
                <a:moveTo>
                  <a:pt x="1174" y="1"/>
                </a:move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86"/>
                  <a:pt x="1662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4116415" y="4860224"/>
            <a:ext cx="70871" cy="60663"/>
          </a:xfrm>
          <a:custGeom>
            <a:rect b="b" l="l" r="r" t="t"/>
            <a:pathLst>
              <a:path extrusionOk="0" h="1753" w="2048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4750161" y="4219735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4857588" y="4219735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4642766" y="4312551"/>
            <a:ext cx="59810" cy="59826"/>
          </a:xfrm>
          <a:custGeom>
            <a:rect b="b" l="l" r="r" t="t"/>
            <a:pathLst>
              <a:path extrusionOk="0" h="3685" w="3684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5"/>
                  <a:pt x="1843" y="3685"/>
                </a:cubicBezTo>
                <a:cubicBezTo>
                  <a:pt x="2863" y="3685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4750161" y="431255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5"/>
                  <a:pt x="1843" y="3685"/>
                </a:cubicBezTo>
                <a:cubicBezTo>
                  <a:pt x="2865" y="3685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0"/>
          <p:cNvSpPr/>
          <p:nvPr/>
        </p:nvSpPr>
        <p:spPr>
          <a:xfrm>
            <a:off x="4857588" y="431255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5"/>
                  <a:pt x="1843" y="3685"/>
                </a:cubicBezTo>
                <a:cubicBezTo>
                  <a:pt x="2863" y="3685"/>
                  <a:pt x="3686" y="2862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0"/>
          <p:cNvSpPr/>
          <p:nvPr/>
        </p:nvSpPr>
        <p:spPr>
          <a:xfrm>
            <a:off x="4642766" y="4405334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0"/>
          <p:cNvSpPr/>
          <p:nvPr/>
        </p:nvSpPr>
        <p:spPr>
          <a:xfrm>
            <a:off x="4750161" y="440533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4857588" y="4405334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4642766" y="4498149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1"/>
                  <a:pt x="0" y="1843"/>
                </a:cubicBez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3"/>
                </a:cubicBez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4750161" y="4498149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1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3"/>
                </a:cubicBez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4857588" y="4498149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1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3"/>
                </a:cubicBez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4642766" y="4590965"/>
            <a:ext cx="59810" cy="59842"/>
          </a:xfrm>
          <a:custGeom>
            <a:rect b="b" l="l" r="r" t="t"/>
            <a:pathLst>
              <a:path extrusionOk="0" h="3686" w="3684">
                <a:moveTo>
                  <a:pt x="1843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4750161" y="459096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4857588" y="4590965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4642766" y="4628192"/>
            <a:ext cx="59810" cy="59842"/>
          </a:xfrm>
          <a:custGeom>
            <a:rect b="b" l="l" r="r" t="t"/>
            <a:pathLst>
              <a:path extrusionOk="0" h="3686" w="3684">
                <a:moveTo>
                  <a:pt x="0" y="1"/>
                </a:moveTo>
                <a:lnTo>
                  <a:pt x="0" y="3686"/>
                </a:lnTo>
                <a:lnTo>
                  <a:pt x="3683" y="3686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4750161" y="4628192"/>
            <a:ext cx="59842" cy="59842"/>
          </a:xfrm>
          <a:custGeom>
            <a:rect b="b" l="l" r="r" t="t"/>
            <a:pathLst>
              <a:path extrusionOk="0" h="3686" w="3686">
                <a:moveTo>
                  <a:pt x="1" y="1"/>
                </a:moveTo>
                <a:lnTo>
                  <a:pt x="1" y="3686"/>
                </a:lnTo>
                <a:lnTo>
                  <a:pt x="3685" y="3686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4857588" y="4628192"/>
            <a:ext cx="59842" cy="59842"/>
          </a:xfrm>
          <a:custGeom>
            <a:rect b="b" l="l" r="r" t="t"/>
            <a:pathLst>
              <a:path extrusionOk="0" h="3686" w="3686">
                <a:moveTo>
                  <a:pt x="1" y="1"/>
                </a:moveTo>
                <a:lnTo>
                  <a:pt x="1" y="3686"/>
                </a:lnTo>
                <a:lnTo>
                  <a:pt x="3686" y="3686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4642766" y="4725683"/>
            <a:ext cx="59810" cy="59794"/>
          </a:xfrm>
          <a:custGeom>
            <a:rect b="b" l="l" r="r" t="t"/>
            <a:pathLst>
              <a:path extrusionOk="0" h="3683" w="3684">
                <a:moveTo>
                  <a:pt x="0" y="0"/>
                </a:moveTo>
                <a:lnTo>
                  <a:pt x="0" y="3683"/>
                </a:lnTo>
                <a:lnTo>
                  <a:pt x="3683" y="3683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4750161" y="4725683"/>
            <a:ext cx="59842" cy="59794"/>
          </a:xfrm>
          <a:custGeom>
            <a:rect b="b" l="l" r="r" t="t"/>
            <a:pathLst>
              <a:path extrusionOk="0" h="3683" w="3686">
                <a:moveTo>
                  <a:pt x="1" y="0"/>
                </a:moveTo>
                <a:lnTo>
                  <a:pt x="1" y="3683"/>
                </a:lnTo>
                <a:lnTo>
                  <a:pt x="3685" y="3683"/>
                </a:lnTo>
                <a:lnTo>
                  <a:pt x="36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0"/>
          <p:cNvSpPr/>
          <p:nvPr/>
        </p:nvSpPr>
        <p:spPr>
          <a:xfrm>
            <a:off x="4857588" y="4725683"/>
            <a:ext cx="59842" cy="59794"/>
          </a:xfrm>
          <a:custGeom>
            <a:rect b="b" l="l" r="r" t="t"/>
            <a:pathLst>
              <a:path extrusionOk="0" h="3683" w="3686">
                <a:moveTo>
                  <a:pt x="1" y="0"/>
                </a:moveTo>
                <a:lnTo>
                  <a:pt x="1" y="3683"/>
                </a:lnTo>
                <a:lnTo>
                  <a:pt x="3686" y="3683"/>
                </a:lnTo>
                <a:lnTo>
                  <a:pt x="36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0"/>
          <p:cNvSpPr/>
          <p:nvPr/>
        </p:nvSpPr>
        <p:spPr>
          <a:xfrm>
            <a:off x="4642766" y="4831811"/>
            <a:ext cx="59810" cy="59810"/>
          </a:xfrm>
          <a:custGeom>
            <a:rect b="b" l="l" r="r" t="t"/>
            <a:pathLst>
              <a:path extrusionOk="0" h="3684" w="3684">
                <a:moveTo>
                  <a:pt x="0" y="1"/>
                </a:moveTo>
                <a:lnTo>
                  <a:pt x="0" y="3684"/>
                </a:lnTo>
                <a:lnTo>
                  <a:pt x="3683" y="3684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0"/>
          <p:cNvSpPr/>
          <p:nvPr/>
        </p:nvSpPr>
        <p:spPr>
          <a:xfrm>
            <a:off x="4750161" y="4831811"/>
            <a:ext cx="59842" cy="59810"/>
          </a:xfrm>
          <a:custGeom>
            <a:rect b="b" l="l" r="r" t="t"/>
            <a:pathLst>
              <a:path extrusionOk="0" h="3684" w="3686">
                <a:moveTo>
                  <a:pt x="1" y="1"/>
                </a:moveTo>
                <a:lnTo>
                  <a:pt x="1" y="3684"/>
                </a:lnTo>
                <a:lnTo>
                  <a:pt x="3685" y="3684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0"/>
          <p:cNvSpPr/>
          <p:nvPr/>
        </p:nvSpPr>
        <p:spPr>
          <a:xfrm>
            <a:off x="4857588" y="4831811"/>
            <a:ext cx="59842" cy="59810"/>
          </a:xfrm>
          <a:custGeom>
            <a:rect b="b" l="l" r="r" t="t"/>
            <a:pathLst>
              <a:path extrusionOk="0" h="3684" w="3686">
                <a:moveTo>
                  <a:pt x="1" y="1"/>
                </a:moveTo>
                <a:lnTo>
                  <a:pt x="1" y="3684"/>
                </a:lnTo>
                <a:lnTo>
                  <a:pt x="3686" y="3684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0"/>
          <p:cNvSpPr/>
          <p:nvPr/>
        </p:nvSpPr>
        <p:spPr>
          <a:xfrm>
            <a:off x="4223920" y="3783355"/>
            <a:ext cx="351472" cy="1180707"/>
          </a:xfrm>
          <a:custGeom>
            <a:rect b="b" l="l" r="r" t="t"/>
            <a:pathLst>
              <a:path extrusionOk="0" h="72726" w="21649">
                <a:moveTo>
                  <a:pt x="20164" y="0"/>
                </a:moveTo>
                <a:cubicBezTo>
                  <a:pt x="20161" y="0"/>
                  <a:pt x="20158" y="0"/>
                  <a:pt x="20155" y="0"/>
                </a:cubicBezTo>
                <a:lnTo>
                  <a:pt x="1517" y="104"/>
                </a:lnTo>
                <a:cubicBezTo>
                  <a:pt x="701" y="108"/>
                  <a:pt x="41" y="772"/>
                  <a:pt x="41" y="1589"/>
                </a:cubicBezTo>
                <a:lnTo>
                  <a:pt x="0" y="72725"/>
                </a:lnTo>
                <a:lnTo>
                  <a:pt x="21648" y="72725"/>
                </a:lnTo>
                <a:lnTo>
                  <a:pt x="21648" y="1485"/>
                </a:lnTo>
                <a:cubicBezTo>
                  <a:pt x="21648" y="666"/>
                  <a:pt x="20984" y="0"/>
                  <a:pt x="20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0"/>
          <p:cNvSpPr/>
          <p:nvPr/>
        </p:nvSpPr>
        <p:spPr>
          <a:xfrm>
            <a:off x="4288632" y="3855779"/>
            <a:ext cx="33087" cy="1046963"/>
          </a:xfrm>
          <a:custGeom>
            <a:rect b="b" l="l" r="r" t="t"/>
            <a:pathLst>
              <a:path extrusionOk="0" h="64488" w="2038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3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3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0"/>
          <p:cNvSpPr/>
          <p:nvPr/>
        </p:nvSpPr>
        <p:spPr>
          <a:xfrm>
            <a:off x="4383136" y="3855779"/>
            <a:ext cx="33071" cy="1046963"/>
          </a:xfrm>
          <a:custGeom>
            <a:rect b="b" l="l" r="r" t="t"/>
            <a:pathLst>
              <a:path extrusionOk="0" h="64488" w="2037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2" y="64488"/>
                  <a:pt x="2036" y="64035"/>
                  <a:pt x="2036" y="63470"/>
                </a:cubicBezTo>
                <a:lnTo>
                  <a:pt x="2036" y="1019"/>
                </a:lnTo>
                <a:cubicBezTo>
                  <a:pt x="2036" y="455"/>
                  <a:pt x="1582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4477608" y="3855779"/>
            <a:ext cx="33103" cy="1046963"/>
          </a:xfrm>
          <a:custGeom>
            <a:rect b="b" l="l" r="r" t="t"/>
            <a:pathLst>
              <a:path extrusionOk="0" h="64488" w="2039">
                <a:moveTo>
                  <a:pt x="1018" y="1"/>
                </a:moveTo>
                <a:cubicBezTo>
                  <a:pt x="455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5" y="64488"/>
                  <a:pt x="1018" y="64488"/>
                </a:cubicBezTo>
                <a:cubicBezTo>
                  <a:pt x="1584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4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5004401" y="3427776"/>
            <a:ext cx="351472" cy="1536286"/>
          </a:xfrm>
          <a:custGeom>
            <a:rect b="b" l="l" r="r" t="t"/>
            <a:pathLst>
              <a:path extrusionOk="0" h="94628" w="21649">
                <a:moveTo>
                  <a:pt x="1508" y="1"/>
                </a:moveTo>
                <a:cubicBezTo>
                  <a:pt x="675" y="1"/>
                  <a:pt x="0" y="675"/>
                  <a:pt x="0" y="1508"/>
                </a:cubicBezTo>
                <a:lnTo>
                  <a:pt x="0" y="94627"/>
                </a:lnTo>
                <a:lnTo>
                  <a:pt x="21648" y="94627"/>
                </a:lnTo>
                <a:lnTo>
                  <a:pt x="21648" y="1508"/>
                </a:lnTo>
                <a:cubicBezTo>
                  <a:pt x="21648" y="675"/>
                  <a:pt x="20974" y="1"/>
                  <a:pt x="201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5150224" y="3584249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5257667" y="3693429"/>
            <a:ext cx="59794" cy="59794"/>
          </a:xfrm>
          <a:custGeom>
            <a:rect b="b" l="l" r="r" t="t"/>
            <a:pathLst>
              <a:path extrusionOk="0" h="3683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5042797" y="3802593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5257667" y="3802593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5042797" y="3911790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5150224" y="3911790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5257667" y="3911790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5042797" y="4020970"/>
            <a:ext cx="59842" cy="59842"/>
          </a:xfrm>
          <a:custGeom>
            <a:rect b="b" l="l" r="r" t="t"/>
            <a:pathLst>
              <a:path extrusionOk="0" h="3686" w="3686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5150224" y="4020970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5257667" y="4020970"/>
            <a:ext cx="59794" cy="59842"/>
          </a:xfrm>
          <a:custGeom>
            <a:rect b="b" l="l" r="r" t="t"/>
            <a:pathLst>
              <a:path extrusionOk="0" h="3686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0"/>
          <p:cNvSpPr/>
          <p:nvPr/>
        </p:nvSpPr>
        <p:spPr>
          <a:xfrm>
            <a:off x="5042797" y="4130167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0"/>
          <p:cNvSpPr/>
          <p:nvPr/>
        </p:nvSpPr>
        <p:spPr>
          <a:xfrm>
            <a:off x="5150224" y="4130167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0"/>
          <p:cNvSpPr/>
          <p:nvPr/>
        </p:nvSpPr>
        <p:spPr>
          <a:xfrm>
            <a:off x="5257667" y="4130167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0"/>
          <p:cNvSpPr/>
          <p:nvPr/>
        </p:nvSpPr>
        <p:spPr>
          <a:xfrm>
            <a:off x="5042797" y="4239347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0"/>
          <p:cNvSpPr/>
          <p:nvPr/>
        </p:nvSpPr>
        <p:spPr>
          <a:xfrm>
            <a:off x="5150224" y="4239347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0"/>
          <p:cNvSpPr/>
          <p:nvPr/>
        </p:nvSpPr>
        <p:spPr>
          <a:xfrm>
            <a:off x="5257667" y="4239347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0"/>
          <p:cNvSpPr/>
          <p:nvPr/>
        </p:nvSpPr>
        <p:spPr>
          <a:xfrm>
            <a:off x="5042797" y="4348544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0"/>
          <p:cNvSpPr/>
          <p:nvPr/>
        </p:nvSpPr>
        <p:spPr>
          <a:xfrm>
            <a:off x="5150224" y="4348544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0"/>
          <p:cNvSpPr/>
          <p:nvPr/>
        </p:nvSpPr>
        <p:spPr>
          <a:xfrm>
            <a:off x="5257667" y="4348544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0"/>
          <p:cNvSpPr/>
          <p:nvPr/>
        </p:nvSpPr>
        <p:spPr>
          <a:xfrm>
            <a:off x="5042797" y="4457724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0"/>
          <p:cNvSpPr/>
          <p:nvPr/>
        </p:nvSpPr>
        <p:spPr>
          <a:xfrm>
            <a:off x="5150224" y="4457724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0"/>
          <p:cNvSpPr/>
          <p:nvPr/>
        </p:nvSpPr>
        <p:spPr>
          <a:xfrm>
            <a:off x="5257667" y="4457724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0"/>
          <p:cNvSpPr/>
          <p:nvPr/>
        </p:nvSpPr>
        <p:spPr>
          <a:xfrm>
            <a:off x="5042797" y="4566921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0"/>
          <p:cNvSpPr/>
          <p:nvPr/>
        </p:nvSpPr>
        <p:spPr>
          <a:xfrm>
            <a:off x="5150224" y="4566921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0"/>
          <p:cNvSpPr/>
          <p:nvPr/>
        </p:nvSpPr>
        <p:spPr>
          <a:xfrm>
            <a:off x="5257667" y="4566921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5042797" y="4676101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0"/>
          <p:cNvSpPr/>
          <p:nvPr/>
        </p:nvSpPr>
        <p:spPr>
          <a:xfrm>
            <a:off x="5150224" y="4676101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0"/>
          <p:cNvSpPr/>
          <p:nvPr/>
        </p:nvSpPr>
        <p:spPr>
          <a:xfrm>
            <a:off x="5257667" y="4676101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0"/>
          <p:cNvSpPr/>
          <p:nvPr/>
        </p:nvSpPr>
        <p:spPr>
          <a:xfrm>
            <a:off x="5042797" y="4785298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0"/>
          <p:cNvSpPr/>
          <p:nvPr/>
        </p:nvSpPr>
        <p:spPr>
          <a:xfrm>
            <a:off x="5150224" y="4785298"/>
            <a:ext cx="59810" cy="59810"/>
          </a:xfrm>
          <a:custGeom>
            <a:rect b="b" l="l" r="r" t="t"/>
            <a:pathLst>
              <a:path extrusionOk="0" h="3684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5257667" y="4785298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/>
          <p:nvPr/>
        </p:nvSpPr>
        <p:spPr>
          <a:xfrm>
            <a:off x="3431018" y="2988863"/>
            <a:ext cx="388390" cy="170256"/>
          </a:xfrm>
          <a:custGeom>
            <a:rect b="b" l="l" r="r" t="t"/>
            <a:pathLst>
              <a:path extrusionOk="0" h="10487" w="23923">
                <a:moveTo>
                  <a:pt x="1077" y="0"/>
                </a:moveTo>
                <a:cubicBezTo>
                  <a:pt x="480" y="0"/>
                  <a:pt x="1" y="479"/>
                  <a:pt x="1" y="1075"/>
                </a:cubicBezTo>
                <a:lnTo>
                  <a:pt x="1" y="9412"/>
                </a:lnTo>
                <a:cubicBezTo>
                  <a:pt x="1" y="10008"/>
                  <a:pt x="480" y="10487"/>
                  <a:pt x="1077" y="10487"/>
                </a:cubicBezTo>
                <a:lnTo>
                  <a:pt x="22848" y="10487"/>
                </a:lnTo>
                <a:cubicBezTo>
                  <a:pt x="23443" y="10487"/>
                  <a:pt x="23922" y="10008"/>
                  <a:pt x="23922" y="9412"/>
                </a:cubicBezTo>
                <a:lnTo>
                  <a:pt x="23922" y="1075"/>
                </a:lnTo>
                <a:cubicBezTo>
                  <a:pt x="23922" y="479"/>
                  <a:pt x="23443" y="0"/>
                  <a:pt x="228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0"/>
          <p:cNvSpPr/>
          <p:nvPr/>
        </p:nvSpPr>
        <p:spPr>
          <a:xfrm>
            <a:off x="3449494" y="3157512"/>
            <a:ext cx="351472" cy="1806550"/>
          </a:xfrm>
          <a:custGeom>
            <a:rect b="b" l="l" r="r" t="t"/>
            <a:pathLst>
              <a:path extrusionOk="0" h="111275" w="21649">
                <a:moveTo>
                  <a:pt x="1" y="0"/>
                </a:moveTo>
                <a:lnTo>
                  <a:pt x="1" y="111274"/>
                </a:lnTo>
                <a:lnTo>
                  <a:pt x="21648" y="111274"/>
                </a:lnTo>
                <a:lnTo>
                  <a:pt x="216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0"/>
          <p:cNvSpPr/>
          <p:nvPr/>
        </p:nvSpPr>
        <p:spPr>
          <a:xfrm>
            <a:off x="3491640" y="3204691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6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3599051" y="3204691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6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0"/>
          <p:cNvSpPr/>
          <p:nvPr/>
        </p:nvSpPr>
        <p:spPr>
          <a:xfrm>
            <a:off x="3706478" y="3204691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0"/>
          <p:cNvSpPr/>
          <p:nvPr/>
        </p:nvSpPr>
        <p:spPr>
          <a:xfrm>
            <a:off x="3491640" y="3308400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0"/>
                </a:moveTo>
                <a:cubicBezTo>
                  <a:pt x="767" y="0"/>
                  <a:pt x="1" y="768"/>
                  <a:pt x="1" y="1719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3599051" y="3308400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0"/>
                </a:moveTo>
                <a:cubicBezTo>
                  <a:pt x="768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19"/>
                </a:lnTo>
                <a:cubicBezTo>
                  <a:pt x="3685" y="768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0"/>
          <p:cNvSpPr/>
          <p:nvPr/>
        </p:nvSpPr>
        <p:spPr>
          <a:xfrm>
            <a:off x="3706478" y="3308400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0"/>
                </a:moveTo>
                <a:cubicBezTo>
                  <a:pt x="766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0"/>
          <p:cNvSpPr/>
          <p:nvPr/>
        </p:nvSpPr>
        <p:spPr>
          <a:xfrm>
            <a:off x="3491640" y="3412141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0"/>
          <p:cNvSpPr/>
          <p:nvPr/>
        </p:nvSpPr>
        <p:spPr>
          <a:xfrm>
            <a:off x="3599051" y="3412141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0"/>
          <p:cNvSpPr/>
          <p:nvPr/>
        </p:nvSpPr>
        <p:spPr>
          <a:xfrm>
            <a:off x="3706478" y="3412141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0"/>
          <p:cNvSpPr/>
          <p:nvPr/>
        </p:nvSpPr>
        <p:spPr>
          <a:xfrm>
            <a:off x="3491640" y="3515851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8"/>
                  <a:pt x="1" y="1720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0"/>
          <p:cNvSpPr/>
          <p:nvPr/>
        </p:nvSpPr>
        <p:spPr>
          <a:xfrm>
            <a:off x="3599051" y="3515851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0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0"/>
          <p:cNvSpPr/>
          <p:nvPr/>
        </p:nvSpPr>
        <p:spPr>
          <a:xfrm>
            <a:off x="3706478" y="3515851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0"/>
          <p:cNvSpPr/>
          <p:nvPr/>
        </p:nvSpPr>
        <p:spPr>
          <a:xfrm>
            <a:off x="3491640" y="3619592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0"/>
          <p:cNvSpPr/>
          <p:nvPr/>
        </p:nvSpPr>
        <p:spPr>
          <a:xfrm>
            <a:off x="3599051" y="3619592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0"/>
          <p:cNvSpPr/>
          <p:nvPr/>
        </p:nvSpPr>
        <p:spPr>
          <a:xfrm>
            <a:off x="3706478" y="3619592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0"/>
          <p:cNvSpPr/>
          <p:nvPr/>
        </p:nvSpPr>
        <p:spPr>
          <a:xfrm>
            <a:off x="3491640" y="3723301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8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0"/>
          <p:cNvSpPr/>
          <p:nvPr/>
        </p:nvSpPr>
        <p:spPr>
          <a:xfrm>
            <a:off x="3599051" y="3723301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0"/>
          <p:cNvSpPr/>
          <p:nvPr/>
        </p:nvSpPr>
        <p:spPr>
          <a:xfrm>
            <a:off x="3706478" y="3723301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0"/>
          <p:cNvSpPr/>
          <p:nvPr/>
        </p:nvSpPr>
        <p:spPr>
          <a:xfrm>
            <a:off x="3491640" y="3827043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0"/>
          <p:cNvSpPr/>
          <p:nvPr/>
        </p:nvSpPr>
        <p:spPr>
          <a:xfrm>
            <a:off x="3599051" y="3827043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0"/>
          <p:cNvSpPr/>
          <p:nvPr/>
        </p:nvSpPr>
        <p:spPr>
          <a:xfrm>
            <a:off x="3706478" y="3827043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0"/>
          <p:cNvSpPr/>
          <p:nvPr/>
        </p:nvSpPr>
        <p:spPr>
          <a:xfrm>
            <a:off x="3491640" y="3930785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0"/>
          <p:cNvSpPr/>
          <p:nvPr/>
        </p:nvSpPr>
        <p:spPr>
          <a:xfrm>
            <a:off x="3599051" y="3930785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3706478" y="3930785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0"/>
          <p:cNvSpPr/>
          <p:nvPr/>
        </p:nvSpPr>
        <p:spPr>
          <a:xfrm>
            <a:off x="3491640" y="4034494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0"/>
          <p:cNvSpPr/>
          <p:nvPr/>
        </p:nvSpPr>
        <p:spPr>
          <a:xfrm>
            <a:off x="3599051" y="4034494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0"/>
          <p:cNvSpPr/>
          <p:nvPr/>
        </p:nvSpPr>
        <p:spPr>
          <a:xfrm>
            <a:off x="3706478" y="4034494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0"/>
          <p:cNvSpPr/>
          <p:nvPr/>
        </p:nvSpPr>
        <p:spPr>
          <a:xfrm>
            <a:off x="3491640" y="4138236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0"/>
          <p:cNvSpPr/>
          <p:nvPr/>
        </p:nvSpPr>
        <p:spPr>
          <a:xfrm>
            <a:off x="3599051" y="4138236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0"/>
          <p:cNvSpPr/>
          <p:nvPr/>
        </p:nvSpPr>
        <p:spPr>
          <a:xfrm>
            <a:off x="3706478" y="4138236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0"/>
          <p:cNvSpPr/>
          <p:nvPr/>
        </p:nvSpPr>
        <p:spPr>
          <a:xfrm>
            <a:off x="3491640" y="4241945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9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0"/>
          <p:cNvSpPr/>
          <p:nvPr/>
        </p:nvSpPr>
        <p:spPr>
          <a:xfrm>
            <a:off x="3599051" y="4241945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0"/>
          <p:cNvSpPr/>
          <p:nvPr/>
        </p:nvSpPr>
        <p:spPr>
          <a:xfrm>
            <a:off x="3706478" y="4241945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0"/>
          <p:cNvSpPr/>
          <p:nvPr/>
        </p:nvSpPr>
        <p:spPr>
          <a:xfrm>
            <a:off x="3491640" y="4345686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0"/>
          <p:cNvSpPr/>
          <p:nvPr/>
        </p:nvSpPr>
        <p:spPr>
          <a:xfrm>
            <a:off x="3599051" y="4345686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3706478" y="4345686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0"/>
          <p:cNvSpPr/>
          <p:nvPr/>
        </p:nvSpPr>
        <p:spPr>
          <a:xfrm>
            <a:off x="3491640" y="4449396"/>
            <a:ext cx="59810" cy="59842"/>
          </a:xfrm>
          <a:custGeom>
            <a:rect b="b" l="l" r="r" t="t"/>
            <a:pathLst>
              <a:path extrusionOk="0" h="3686" w="3684">
                <a:moveTo>
                  <a:pt x="1720" y="1"/>
                </a:moveTo>
                <a:cubicBezTo>
                  <a:pt x="767" y="1"/>
                  <a:pt x="1" y="769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3599051" y="4449396"/>
            <a:ext cx="59826" cy="59842"/>
          </a:xfrm>
          <a:custGeom>
            <a:rect b="b" l="l" r="r" t="t"/>
            <a:pathLst>
              <a:path extrusionOk="0" h="3686" w="3685">
                <a:moveTo>
                  <a:pt x="1721" y="1"/>
                </a:moveTo>
                <a:cubicBezTo>
                  <a:pt x="768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0"/>
          <p:cNvSpPr/>
          <p:nvPr/>
        </p:nvSpPr>
        <p:spPr>
          <a:xfrm>
            <a:off x="3706478" y="4449396"/>
            <a:ext cx="59794" cy="59842"/>
          </a:xfrm>
          <a:custGeom>
            <a:rect b="b" l="l" r="r" t="t"/>
            <a:pathLst>
              <a:path extrusionOk="0" h="3686" w="3683">
                <a:moveTo>
                  <a:pt x="1719" y="1"/>
                </a:moveTo>
                <a:cubicBezTo>
                  <a:pt x="766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0"/>
          <p:cNvSpPr/>
          <p:nvPr/>
        </p:nvSpPr>
        <p:spPr>
          <a:xfrm>
            <a:off x="3491640" y="4553137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0"/>
          <p:cNvSpPr/>
          <p:nvPr/>
        </p:nvSpPr>
        <p:spPr>
          <a:xfrm>
            <a:off x="3599051" y="4553137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0"/>
          <p:cNvSpPr/>
          <p:nvPr/>
        </p:nvSpPr>
        <p:spPr>
          <a:xfrm>
            <a:off x="3706478" y="4553137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0"/>
          <p:cNvSpPr/>
          <p:nvPr/>
        </p:nvSpPr>
        <p:spPr>
          <a:xfrm>
            <a:off x="3491640" y="4656879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0"/>
          <p:cNvSpPr/>
          <p:nvPr/>
        </p:nvSpPr>
        <p:spPr>
          <a:xfrm>
            <a:off x="3599051" y="4656879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0"/>
          <p:cNvSpPr/>
          <p:nvPr/>
        </p:nvSpPr>
        <p:spPr>
          <a:xfrm>
            <a:off x="3706478" y="4656879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0"/>
          <p:cNvSpPr/>
          <p:nvPr/>
        </p:nvSpPr>
        <p:spPr>
          <a:xfrm>
            <a:off x="3491640" y="4760588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0"/>
          <p:cNvSpPr/>
          <p:nvPr/>
        </p:nvSpPr>
        <p:spPr>
          <a:xfrm>
            <a:off x="3599051" y="4760588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0"/>
          <p:cNvSpPr/>
          <p:nvPr/>
        </p:nvSpPr>
        <p:spPr>
          <a:xfrm>
            <a:off x="3706478" y="4760588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0"/>
          <p:cNvSpPr/>
          <p:nvPr/>
        </p:nvSpPr>
        <p:spPr>
          <a:xfrm>
            <a:off x="3491640" y="4864330"/>
            <a:ext cx="59810" cy="59810"/>
          </a:xfrm>
          <a:custGeom>
            <a:rect b="b" l="l" r="r" t="t"/>
            <a:pathLst>
              <a:path extrusionOk="0" h="3684" w="3684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0"/>
          <p:cNvSpPr/>
          <p:nvPr/>
        </p:nvSpPr>
        <p:spPr>
          <a:xfrm>
            <a:off x="3599051" y="4864330"/>
            <a:ext cx="59826" cy="59810"/>
          </a:xfrm>
          <a:custGeom>
            <a:rect b="b" l="l" r="r" t="t"/>
            <a:pathLst>
              <a:path extrusionOk="0" h="3684" w="3685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0"/>
          <p:cNvSpPr/>
          <p:nvPr/>
        </p:nvSpPr>
        <p:spPr>
          <a:xfrm>
            <a:off x="3706478" y="4864330"/>
            <a:ext cx="59794" cy="59810"/>
          </a:xfrm>
          <a:custGeom>
            <a:rect b="b" l="l" r="r" t="t"/>
            <a:pathLst>
              <a:path extrusionOk="0" h="3684" w="3683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0"/>
          <p:cNvSpPr/>
          <p:nvPr/>
        </p:nvSpPr>
        <p:spPr>
          <a:xfrm>
            <a:off x="3487890" y="3044078"/>
            <a:ext cx="59810" cy="59826"/>
          </a:xfrm>
          <a:custGeom>
            <a:rect b="b" l="l" r="r" t="t"/>
            <a:pathLst>
              <a:path extrusionOk="0" h="3685" w="3684">
                <a:moveTo>
                  <a:pt x="1517" y="0"/>
                </a:moveTo>
                <a:cubicBezTo>
                  <a:pt x="677" y="0"/>
                  <a:pt x="1" y="677"/>
                  <a:pt x="1" y="1517"/>
                </a:cubicBezTo>
                <a:lnTo>
                  <a:pt x="1" y="2167"/>
                </a:lnTo>
                <a:cubicBezTo>
                  <a:pt x="1" y="3008"/>
                  <a:pt x="677" y="3685"/>
                  <a:pt x="1517" y="3685"/>
                </a:cubicBezTo>
                <a:lnTo>
                  <a:pt x="2167" y="3685"/>
                </a:lnTo>
                <a:cubicBezTo>
                  <a:pt x="3007" y="3685"/>
                  <a:pt x="3684" y="3008"/>
                  <a:pt x="3684" y="2167"/>
                </a:cubicBezTo>
                <a:lnTo>
                  <a:pt x="3684" y="1517"/>
                </a:lnTo>
                <a:cubicBezTo>
                  <a:pt x="3684" y="677"/>
                  <a:pt x="3007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0"/>
          <p:cNvSpPr/>
          <p:nvPr/>
        </p:nvSpPr>
        <p:spPr>
          <a:xfrm>
            <a:off x="3595333" y="3044078"/>
            <a:ext cx="59794" cy="59826"/>
          </a:xfrm>
          <a:custGeom>
            <a:rect b="b" l="l" r="r" t="t"/>
            <a:pathLst>
              <a:path extrusionOk="0" h="3685" w="3683">
                <a:moveTo>
                  <a:pt x="1517" y="0"/>
                </a:moveTo>
                <a:cubicBezTo>
                  <a:pt x="676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6" y="3685"/>
                  <a:pt x="1517" y="3685"/>
                </a:cubicBezTo>
                <a:lnTo>
                  <a:pt x="2166" y="3685"/>
                </a:lnTo>
                <a:cubicBezTo>
                  <a:pt x="3007" y="3685"/>
                  <a:pt x="3683" y="3008"/>
                  <a:pt x="3683" y="2167"/>
                </a:cubicBezTo>
                <a:lnTo>
                  <a:pt x="3683" y="1517"/>
                </a:lnTo>
                <a:cubicBezTo>
                  <a:pt x="3683" y="677"/>
                  <a:pt x="3007" y="0"/>
                  <a:pt x="21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0"/>
          <p:cNvSpPr/>
          <p:nvPr/>
        </p:nvSpPr>
        <p:spPr>
          <a:xfrm>
            <a:off x="3702727" y="3044078"/>
            <a:ext cx="59826" cy="59826"/>
          </a:xfrm>
          <a:custGeom>
            <a:rect b="b" l="l" r="r" t="t"/>
            <a:pathLst>
              <a:path extrusionOk="0" h="3685" w="3685">
                <a:moveTo>
                  <a:pt x="1519" y="0"/>
                </a:moveTo>
                <a:cubicBezTo>
                  <a:pt x="679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9" y="3685"/>
                  <a:pt x="1519" y="3685"/>
                </a:cubicBezTo>
                <a:lnTo>
                  <a:pt x="2167" y="3685"/>
                </a:lnTo>
                <a:cubicBezTo>
                  <a:pt x="3009" y="3685"/>
                  <a:pt x="3685" y="3008"/>
                  <a:pt x="3685" y="2167"/>
                </a:cubicBezTo>
                <a:lnTo>
                  <a:pt x="3685" y="1517"/>
                </a:lnTo>
                <a:cubicBezTo>
                  <a:pt x="3685" y="677"/>
                  <a:pt x="3009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0"/>
          <p:cNvSpPr/>
          <p:nvPr/>
        </p:nvSpPr>
        <p:spPr>
          <a:xfrm>
            <a:off x="3928426" y="5052201"/>
            <a:ext cx="549539" cy="24661"/>
          </a:xfrm>
          <a:custGeom>
            <a:rect b="b" l="l" r="r" t="t"/>
            <a:pathLst>
              <a:path extrusionOk="0" h="1519" w="33849">
                <a:moveTo>
                  <a:pt x="0" y="0"/>
                </a:moveTo>
                <a:lnTo>
                  <a:pt x="0" y="1518"/>
                </a:lnTo>
                <a:lnTo>
                  <a:pt x="33848" y="1518"/>
                </a:lnTo>
                <a:lnTo>
                  <a:pt x="3384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2940251" y="5019423"/>
            <a:ext cx="549555" cy="24661"/>
          </a:xfrm>
          <a:custGeom>
            <a:rect b="b" l="l" r="r" t="t"/>
            <a:pathLst>
              <a:path extrusionOk="0" h="1519" w="33850">
                <a:moveTo>
                  <a:pt x="1" y="1"/>
                </a:moveTo>
                <a:lnTo>
                  <a:pt x="1" y="1519"/>
                </a:lnTo>
                <a:lnTo>
                  <a:pt x="33849" y="1519"/>
                </a:lnTo>
                <a:lnTo>
                  <a:pt x="33849" y="1"/>
                </a:ln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4416045" y="4460435"/>
            <a:ext cx="530316" cy="616427"/>
          </a:xfrm>
          <a:custGeom>
            <a:rect b="b" l="l" r="r" t="t"/>
            <a:pathLst>
              <a:path extrusionOk="0" h="37969" w="32665">
                <a:moveTo>
                  <a:pt x="16333" y="1"/>
                </a:moveTo>
                <a:lnTo>
                  <a:pt x="0" y="11718"/>
                </a:lnTo>
                <a:lnTo>
                  <a:pt x="0" y="37968"/>
                </a:lnTo>
                <a:lnTo>
                  <a:pt x="32665" y="37968"/>
                </a:lnTo>
                <a:lnTo>
                  <a:pt x="32665" y="11718"/>
                </a:lnTo>
                <a:lnTo>
                  <a:pt x="163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0"/>
          <p:cNvSpPr/>
          <p:nvPr/>
        </p:nvSpPr>
        <p:spPr>
          <a:xfrm>
            <a:off x="4416045" y="5044766"/>
            <a:ext cx="530316" cy="32097"/>
          </a:xfrm>
          <a:custGeom>
            <a:rect b="b" l="l" r="r" t="t"/>
            <a:pathLst>
              <a:path extrusionOk="0" h="1977" w="32665">
                <a:moveTo>
                  <a:pt x="0" y="0"/>
                </a:moveTo>
                <a:lnTo>
                  <a:pt x="0" y="1976"/>
                </a:lnTo>
                <a:lnTo>
                  <a:pt x="32665" y="1976"/>
                </a:lnTo>
                <a:lnTo>
                  <a:pt x="32665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0"/>
          <p:cNvSpPr/>
          <p:nvPr/>
        </p:nvSpPr>
        <p:spPr>
          <a:xfrm>
            <a:off x="4603510" y="4812118"/>
            <a:ext cx="155401" cy="264744"/>
          </a:xfrm>
          <a:custGeom>
            <a:rect b="b" l="l" r="r" t="t"/>
            <a:pathLst>
              <a:path extrusionOk="0" h="16307" w="9572">
                <a:moveTo>
                  <a:pt x="3082" y="0"/>
                </a:moveTo>
                <a:cubicBezTo>
                  <a:pt x="1381" y="0"/>
                  <a:pt x="0" y="1381"/>
                  <a:pt x="0" y="3083"/>
                </a:cubicBezTo>
                <a:lnTo>
                  <a:pt x="0" y="16306"/>
                </a:lnTo>
                <a:lnTo>
                  <a:pt x="9571" y="16306"/>
                </a:lnTo>
                <a:lnTo>
                  <a:pt x="9569" y="3083"/>
                </a:lnTo>
                <a:cubicBezTo>
                  <a:pt x="9569" y="1381"/>
                  <a:pt x="8188" y="0"/>
                  <a:pt x="648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0"/>
          <p:cNvSpPr/>
          <p:nvPr/>
        </p:nvSpPr>
        <p:spPr>
          <a:xfrm>
            <a:off x="4346835" y="4446636"/>
            <a:ext cx="665180" cy="269501"/>
          </a:xfrm>
          <a:custGeom>
            <a:rect b="b" l="l" r="r" t="t"/>
            <a:pathLst>
              <a:path extrusionOk="0" h="16600" w="40972">
                <a:moveTo>
                  <a:pt x="20603" y="1"/>
                </a:moveTo>
                <a:cubicBezTo>
                  <a:pt x="20077" y="1"/>
                  <a:pt x="19551" y="167"/>
                  <a:pt x="19107" y="498"/>
                </a:cubicBezTo>
                <a:lnTo>
                  <a:pt x="570" y="14483"/>
                </a:lnTo>
                <a:cubicBezTo>
                  <a:pt x="165" y="14787"/>
                  <a:pt x="1" y="15316"/>
                  <a:pt x="163" y="15797"/>
                </a:cubicBezTo>
                <a:cubicBezTo>
                  <a:pt x="323" y="16276"/>
                  <a:pt x="772" y="16600"/>
                  <a:pt x="1280" y="16600"/>
                </a:cubicBezTo>
                <a:cubicBezTo>
                  <a:pt x="1535" y="16600"/>
                  <a:pt x="1783" y="16515"/>
                  <a:pt x="1988" y="16362"/>
                </a:cubicBezTo>
                <a:lnTo>
                  <a:pt x="20525" y="2376"/>
                </a:lnTo>
                <a:cubicBezTo>
                  <a:pt x="20548" y="2358"/>
                  <a:pt x="20575" y="2349"/>
                  <a:pt x="20603" y="2349"/>
                </a:cubicBezTo>
                <a:cubicBezTo>
                  <a:pt x="20630" y="2349"/>
                  <a:pt x="20657" y="2358"/>
                  <a:pt x="20680" y="2376"/>
                </a:cubicBezTo>
                <a:lnTo>
                  <a:pt x="38941" y="15841"/>
                </a:lnTo>
                <a:cubicBezTo>
                  <a:pt x="39151" y="15996"/>
                  <a:pt x="39396" y="16071"/>
                  <a:pt x="39639" y="16071"/>
                </a:cubicBezTo>
                <a:cubicBezTo>
                  <a:pt x="40000" y="16071"/>
                  <a:pt x="40356" y="15905"/>
                  <a:pt x="40586" y="15592"/>
                </a:cubicBezTo>
                <a:cubicBezTo>
                  <a:pt x="40972" y="15069"/>
                  <a:pt x="40861" y="14333"/>
                  <a:pt x="40338" y="13947"/>
                </a:cubicBezTo>
                <a:lnTo>
                  <a:pt x="22079" y="482"/>
                </a:lnTo>
                <a:cubicBezTo>
                  <a:pt x="21639" y="161"/>
                  <a:pt x="21121" y="1"/>
                  <a:pt x="206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0"/>
          <p:cNvSpPr/>
          <p:nvPr/>
        </p:nvSpPr>
        <p:spPr>
          <a:xfrm>
            <a:off x="4632668" y="4616535"/>
            <a:ext cx="93530" cy="89974"/>
          </a:xfrm>
          <a:custGeom>
            <a:rect b="b" l="l" r="r" t="t"/>
            <a:pathLst>
              <a:path extrusionOk="0" h="5542" w="5761">
                <a:moveTo>
                  <a:pt x="2990" y="0"/>
                </a:moveTo>
                <a:cubicBezTo>
                  <a:pt x="1868" y="0"/>
                  <a:pt x="858" y="675"/>
                  <a:pt x="429" y="1711"/>
                </a:cubicBezTo>
                <a:cubicBezTo>
                  <a:pt x="1" y="2746"/>
                  <a:pt x="237" y="3937"/>
                  <a:pt x="1029" y="4729"/>
                </a:cubicBezTo>
                <a:cubicBezTo>
                  <a:pt x="1559" y="5259"/>
                  <a:pt x="2268" y="5541"/>
                  <a:pt x="2990" y="5541"/>
                </a:cubicBezTo>
                <a:cubicBezTo>
                  <a:pt x="3347" y="5541"/>
                  <a:pt x="3707" y="5472"/>
                  <a:pt x="4050" y="5330"/>
                </a:cubicBezTo>
                <a:cubicBezTo>
                  <a:pt x="5086" y="4902"/>
                  <a:pt x="5760" y="3891"/>
                  <a:pt x="5760" y="2771"/>
                </a:cubicBezTo>
                <a:cubicBezTo>
                  <a:pt x="5760" y="1240"/>
                  <a:pt x="4520" y="0"/>
                  <a:pt x="2990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0"/>
          <p:cNvSpPr/>
          <p:nvPr/>
        </p:nvSpPr>
        <p:spPr>
          <a:xfrm>
            <a:off x="4521523" y="4877659"/>
            <a:ext cx="68983" cy="130432"/>
          </a:xfrm>
          <a:custGeom>
            <a:rect b="b" l="l" r="r" t="t"/>
            <a:pathLst>
              <a:path extrusionOk="0" h="8034" w="4249">
                <a:moveTo>
                  <a:pt x="2125" y="0"/>
                </a:moveTo>
                <a:cubicBezTo>
                  <a:pt x="980" y="0"/>
                  <a:pt x="52" y="367"/>
                  <a:pt x="6" y="826"/>
                </a:cubicBezTo>
                <a:lnTo>
                  <a:pt x="1" y="826"/>
                </a:lnTo>
                <a:lnTo>
                  <a:pt x="1" y="8033"/>
                </a:lnTo>
                <a:lnTo>
                  <a:pt x="4249" y="8033"/>
                </a:lnTo>
                <a:lnTo>
                  <a:pt x="4249" y="826"/>
                </a:lnTo>
                <a:lnTo>
                  <a:pt x="4244" y="826"/>
                </a:lnTo>
                <a:cubicBezTo>
                  <a:pt x="4198" y="367"/>
                  <a:pt x="3268" y="0"/>
                  <a:pt x="212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0"/>
          <p:cNvSpPr/>
          <p:nvPr/>
        </p:nvSpPr>
        <p:spPr>
          <a:xfrm>
            <a:off x="4551672" y="4827817"/>
            <a:ext cx="8669" cy="205633"/>
          </a:xfrm>
          <a:custGeom>
            <a:rect b="b" l="l" r="r" t="t"/>
            <a:pathLst>
              <a:path extrusionOk="0" h="12666" w="534">
                <a:moveTo>
                  <a:pt x="0" y="0"/>
                </a:moveTo>
                <a:lnTo>
                  <a:pt x="0" y="12666"/>
                </a:lnTo>
                <a:lnTo>
                  <a:pt x="534" y="12666"/>
                </a:lnTo>
                <a:lnTo>
                  <a:pt x="534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0"/>
          <p:cNvSpPr/>
          <p:nvPr/>
        </p:nvSpPr>
        <p:spPr>
          <a:xfrm>
            <a:off x="4521523" y="4906248"/>
            <a:ext cx="68983" cy="6478"/>
          </a:xfrm>
          <a:custGeom>
            <a:rect b="b" l="l" r="r" t="t"/>
            <a:pathLst>
              <a:path extrusionOk="0" h="399" w="4249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4521523" y="4939644"/>
            <a:ext cx="68983" cy="6478"/>
          </a:xfrm>
          <a:custGeom>
            <a:rect b="b" l="l" r="r" t="t"/>
            <a:pathLst>
              <a:path extrusionOk="0" h="399" w="4249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0"/>
          <p:cNvSpPr/>
          <p:nvPr/>
        </p:nvSpPr>
        <p:spPr>
          <a:xfrm>
            <a:off x="4521523" y="4973023"/>
            <a:ext cx="68983" cy="6494"/>
          </a:xfrm>
          <a:custGeom>
            <a:rect b="b" l="l" r="r" t="t"/>
            <a:pathLst>
              <a:path extrusionOk="0" h="400" w="4249">
                <a:moveTo>
                  <a:pt x="1" y="0"/>
                </a:moveTo>
                <a:lnTo>
                  <a:pt x="1" y="400"/>
                </a:lnTo>
                <a:lnTo>
                  <a:pt x="4249" y="400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4521523" y="5006451"/>
            <a:ext cx="68983" cy="6478"/>
          </a:xfrm>
          <a:custGeom>
            <a:rect b="b" l="l" r="r" t="t"/>
            <a:pathLst>
              <a:path extrusionOk="0" h="399" w="4249">
                <a:moveTo>
                  <a:pt x="1" y="0"/>
                </a:moveTo>
                <a:lnTo>
                  <a:pt x="1" y="398"/>
                </a:lnTo>
                <a:lnTo>
                  <a:pt x="4249" y="398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4767500" y="4877659"/>
            <a:ext cx="68983" cy="130432"/>
          </a:xfrm>
          <a:custGeom>
            <a:rect b="b" l="l" r="r" t="t"/>
            <a:pathLst>
              <a:path extrusionOk="0" h="8034" w="4249">
                <a:moveTo>
                  <a:pt x="2123" y="0"/>
                </a:moveTo>
                <a:cubicBezTo>
                  <a:pt x="979" y="0"/>
                  <a:pt x="49" y="367"/>
                  <a:pt x="4" y="826"/>
                </a:cubicBezTo>
                <a:lnTo>
                  <a:pt x="0" y="826"/>
                </a:lnTo>
                <a:lnTo>
                  <a:pt x="0" y="8033"/>
                </a:lnTo>
                <a:lnTo>
                  <a:pt x="4248" y="8033"/>
                </a:lnTo>
                <a:lnTo>
                  <a:pt x="4248" y="826"/>
                </a:lnTo>
                <a:lnTo>
                  <a:pt x="4243" y="826"/>
                </a:lnTo>
                <a:cubicBezTo>
                  <a:pt x="4196" y="367"/>
                  <a:pt x="3267" y="0"/>
                  <a:pt x="212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0"/>
          <p:cNvSpPr/>
          <p:nvPr/>
        </p:nvSpPr>
        <p:spPr>
          <a:xfrm>
            <a:off x="4797632" y="4822346"/>
            <a:ext cx="8686" cy="205649"/>
          </a:xfrm>
          <a:custGeom>
            <a:rect b="b" l="l" r="r" t="t"/>
            <a:pathLst>
              <a:path extrusionOk="0" h="12667" w="535">
                <a:moveTo>
                  <a:pt x="1" y="1"/>
                </a:moveTo>
                <a:lnTo>
                  <a:pt x="1" y="12666"/>
                </a:lnTo>
                <a:lnTo>
                  <a:pt x="534" y="12666"/>
                </a:lnTo>
                <a:lnTo>
                  <a:pt x="534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0"/>
          <p:cNvSpPr/>
          <p:nvPr/>
        </p:nvSpPr>
        <p:spPr>
          <a:xfrm>
            <a:off x="4767500" y="4906248"/>
            <a:ext cx="68950" cy="6478"/>
          </a:xfrm>
          <a:custGeom>
            <a:rect b="b" l="l" r="r" t="t"/>
            <a:pathLst>
              <a:path extrusionOk="0" h="399" w="4247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0"/>
          <p:cNvSpPr/>
          <p:nvPr/>
        </p:nvSpPr>
        <p:spPr>
          <a:xfrm>
            <a:off x="4767500" y="4939644"/>
            <a:ext cx="68950" cy="6478"/>
          </a:xfrm>
          <a:custGeom>
            <a:rect b="b" l="l" r="r" t="t"/>
            <a:pathLst>
              <a:path extrusionOk="0" h="399" w="4247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0"/>
          <p:cNvSpPr/>
          <p:nvPr/>
        </p:nvSpPr>
        <p:spPr>
          <a:xfrm>
            <a:off x="4767500" y="4973023"/>
            <a:ext cx="68950" cy="6494"/>
          </a:xfrm>
          <a:custGeom>
            <a:rect b="b" l="l" r="r" t="t"/>
            <a:pathLst>
              <a:path extrusionOk="0" h="400" w="4247">
                <a:moveTo>
                  <a:pt x="0" y="0"/>
                </a:moveTo>
                <a:lnTo>
                  <a:pt x="0" y="400"/>
                </a:lnTo>
                <a:lnTo>
                  <a:pt x="4247" y="400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0"/>
          <p:cNvSpPr/>
          <p:nvPr/>
        </p:nvSpPr>
        <p:spPr>
          <a:xfrm>
            <a:off x="4767500" y="5006451"/>
            <a:ext cx="68950" cy="6478"/>
          </a:xfrm>
          <a:custGeom>
            <a:rect b="b" l="l" r="r" t="t"/>
            <a:pathLst>
              <a:path extrusionOk="0" h="399" w="4247">
                <a:moveTo>
                  <a:pt x="0" y="0"/>
                </a:moveTo>
                <a:lnTo>
                  <a:pt x="0" y="398"/>
                </a:lnTo>
                <a:lnTo>
                  <a:pt x="4247" y="398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0"/>
          <p:cNvSpPr/>
          <p:nvPr/>
        </p:nvSpPr>
        <p:spPr>
          <a:xfrm>
            <a:off x="5292751" y="5037898"/>
            <a:ext cx="919485" cy="39240"/>
          </a:xfrm>
          <a:custGeom>
            <a:rect b="b" l="l" r="r" t="t"/>
            <a:pathLst>
              <a:path extrusionOk="0" h="2417" w="56636">
                <a:moveTo>
                  <a:pt x="0" y="0"/>
                </a:moveTo>
                <a:lnTo>
                  <a:pt x="0" y="2417"/>
                </a:lnTo>
                <a:lnTo>
                  <a:pt x="56636" y="2417"/>
                </a:lnTo>
                <a:lnTo>
                  <a:pt x="56636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0"/>
          <p:cNvSpPr/>
          <p:nvPr/>
        </p:nvSpPr>
        <p:spPr>
          <a:xfrm>
            <a:off x="5110594" y="4441392"/>
            <a:ext cx="439546" cy="635746"/>
          </a:xfrm>
          <a:custGeom>
            <a:rect b="b" l="l" r="r" t="t"/>
            <a:pathLst>
              <a:path extrusionOk="0" h="39159" w="27074">
                <a:moveTo>
                  <a:pt x="13536" y="1"/>
                </a:moveTo>
                <a:lnTo>
                  <a:pt x="1" y="12086"/>
                </a:lnTo>
                <a:lnTo>
                  <a:pt x="1" y="39159"/>
                </a:lnTo>
                <a:lnTo>
                  <a:pt x="27073" y="39159"/>
                </a:lnTo>
                <a:lnTo>
                  <a:pt x="27073" y="12086"/>
                </a:lnTo>
                <a:lnTo>
                  <a:pt x="135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5110594" y="5044067"/>
            <a:ext cx="439546" cy="33071"/>
          </a:xfrm>
          <a:custGeom>
            <a:rect b="b" l="l" r="r" t="t"/>
            <a:pathLst>
              <a:path extrusionOk="0" h="2037" w="27074">
                <a:moveTo>
                  <a:pt x="1" y="1"/>
                </a:moveTo>
                <a:lnTo>
                  <a:pt x="1" y="2037"/>
                </a:lnTo>
                <a:lnTo>
                  <a:pt x="27073" y="2037"/>
                </a:lnTo>
                <a:lnTo>
                  <a:pt x="27073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0"/>
          <p:cNvSpPr/>
          <p:nvPr/>
        </p:nvSpPr>
        <p:spPr>
          <a:xfrm>
            <a:off x="5250231" y="4804114"/>
            <a:ext cx="160288" cy="273024"/>
          </a:xfrm>
          <a:custGeom>
            <a:rect b="b" l="l" r="r" t="t"/>
            <a:pathLst>
              <a:path extrusionOk="0" h="16817" w="9873">
                <a:moveTo>
                  <a:pt x="2239" y="0"/>
                </a:moveTo>
                <a:cubicBezTo>
                  <a:pt x="1002" y="0"/>
                  <a:pt x="0" y="1002"/>
                  <a:pt x="0" y="2239"/>
                </a:cubicBezTo>
                <a:lnTo>
                  <a:pt x="0" y="16817"/>
                </a:lnTo>
                <a:lnTo>
                  <a:pt x="9872" y="16817"/>
                </a:lnTo>
                <a:lnTo>
                  <a:pt x="9872" y="2239"/>
                </a:lnTo>
                <a:cubicBezTo>
                  <a:pt x="9872" y="1002"/>
                  <a:pt x="8870" y="0"/>
                  <a:pt x="763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0"/>
          <p:cNvSpPr/>
          <p:nvPr/>
        </p:nvSpPr>
        <p:spPr>
          <a:xfrm>
            <a:off x="5039939" y="4430255"/>
            <a:ext cx="576602" cy="274274"/>
          </a:xfrm>
          <a:custGeom>
            <a:rect b="b" l="l" r="r" t="t"/>
            <a:pathLst>
              <a:path extrusionOk="0" h="16894" w="35516">
                <a:moveTo>
                  <a:pt x="17897" y="0"/>
                </a:moveTo>
                <a:cubicBezTo>
                  <a:pt x="17270" y="0"/>
                  <a:pt x="16644" y="225"/>
                  <a:pt x="16148" y="676"/>
                </a:cubicBezTo>
                <a:lnTo>
                  <a:pt x="483" y="14844"/>
                </a:lnTo>
                <a:cubicBezTo>
                  <a:pt x="122" y="15169"/>
                  <a:pt x="1" y="15686"/>
                  <a:pt x="175" y="16138"/>
                </a:cubicBezTo>
                <a:cubicBezTo>
                  <a:pt x="349" y="16593"/>
                  <a:pt x="786" y="16894"/>
                  <a:pt x="1274" y="16894"/>
                </a:cubicBezTo>
                <a:cubicBezTo>
                  <a:pt x="1565" y="16894"/>
                  <a:pt x="1846" y="16785"/>
                  <a:pt x="2063" y="16587"/>
                </a:cubicBezTo>
                <a:lnTo>
                  <a:pt x="17728" y="2420"/>
                </a:lnTo>
                <a:cubicBezTo>
                  <a:pt x="17776" y="2375"/>
                  <a:pt x="17836" y="2353"/>
                  <a:pt x="17897" y="2353"/>
                </a:cubicBezTo>
                <a:cubicBezTo>
                  <a:pt x="17958" y="2353"/>
                  <a:pt x="18018" y="2375"/>
                  <a:pt x="18066" y="2418"/>
                </a:cubicBezTo>
                <a:lnTo>
                  <a:pt x="33442" y="16052"/>
                </a:lnTo>
                <a:cubicBezTo>
                  <a:pt x="33664" y="16241"/>
                  <a:pt x="33936" y="16334"/>
                  <a:pt x="34207" y="16334"/>
                </a:cubicBezTo>
                <a:cubicBezTo>
                  <a:pt x="34533" y="16334"/>
                  <a:pt x="34856" y="16200"/>
                  <a:pt x="35089" y="15937"/>
                </a:cubicBezTo>
                <a:cubicBezTo>
                  <a:pt x="35515" y="15457"/>
                  <a:pt x="35476" y="14724"/>
                  <a:pt x="35004" y="14291"/>
                </a:cubicBezTo>
                <a:lnTo>
                  <a:pt x="19628" y="658"/>
                </a:lnTo>
                <a:cubicBezTo>
                  <a:pt x="19134" y="219"/>
                  <a:pt x="18515" y="0"/>
                  <a:pt x="17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0"/>
          <p:cNvSpPr/>
          <p:nvPr/>
        </p:nvSpPr>
        <p:spPr>
          <a:xfrm>
            <a:off x="2608618" y="4982456"/>
            <a:ext cx="4285602" cy="279729"/>
          </a:xfrm>
          <a:custGeom>
            <a:rect b="b" l="l" r="r" t="t"/>
            <a:pathLst>
              <a:path extrusionOk="0" h="17230" w="263973">
                <a:moveTo>
                  <a:pt x="11995" y="0"/>
                </a:moveTo>
                <a:cubicBezTo>
                  <a:pt x="5371" y="0"/>
                  <a:pt x="1" y="7715"/>
                  <a:pt x="1" y="17229"/>
                </a:cubicBezTo>
                <a:lnTo>
                  <a:pt x="263972" y="17229"/>
                </a:lnTo>
                <a:cubicBezTo>
                  <a:pt x="263972" y="7715"/>
                  <a:pt x="258602" y="0"/>
                  <a:pt x="2519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0"/>
          <p:cNvSpPr/>
          <p:nvPr/>
        </p:nvSpPr>
        <p:spPr>
          <a:xfrm>
            <a:off x="2249581" y="4283555"/>
            <a:ext cx="499113" cy="646234"/>
          </a:xfrm>
          <a:custGeom>
            <a:rect b="b" l="l" r="r" t="t"/>
            <a:pathLst>
              <a:path extrusionOk="0" h="39805" w="30743">
                <a:moveTo>
                  <a:pt x="15545" y="0"/>
                </a:moveTo>
                <a:cubicBezTo>
                  <a:pt x="14946" y="0"/>
                  <a:pt x="14339" y="33"/>
                  <a:pt x="13727" y="99"/>
                </a:cubicBezTo>
                <a:cubicBezTo>
                  <a:pt x="6771" y="851"/>
                  <a:pt x="1243" y="6003"/>
                  <a:pt x="461" y="12465"/>
                </a:cubicBezTo>
                <a:cubicBezTo>
                  <a:pt x="1" y="16273"/>
                  <a:pt x="1172" y="19816"/>
                  <a:pt x="3407" y="22571"/>
                </a:cubicBezTo>
                <a:cubicBezTo>
                  <a:pt x="5174" y="24750"/>
                  <a:pt x="6010" y="27434"/>
                  <a:pt x="5838" y="30155"/>
                </a:cubicBezTo>
                <a:cubicBezTo>
                  <a:pt x="5825" y="30349"/>
                  <a:pt x="5820" y="30543"/>
                  <a:pt x="5822" y="30740"/>
                </a:cubicBezTo>
                <a:cubicBezTo>
                  <a:pt x="5847" y="35714"/>
                  <a:pt x="10162" y="39736"/>
                  <a:pt x="15495" y="39803"/>
                </a:cubicBezTo>
                <a:cubicBezTo>
                  <a:pt x="15538" y="39804"/>
                  <a:pt x="15581" y="39804"/>
                  <a:pt x="15624" y="39804"/>
                </a:cubicBezTo>
                <a:cubicBezTo>
                  <a:pt x="20909" y="39804"/>
                  <a:pt x="25308" y="35836"/>
                  <a:pt x="25430" y="30912"/>
                </a:cubicBezTo>
                <a:cubicBezTo>
                  <a:pt x="25443" y="30462"/>
                  <a:pt x="25418" y="30009"/>
                  <a:pt x="25358" y="29562"/>
                </a:cubicBezTo>
                <a:cubicBezTo>
                  <a:pt x="25036" y="27154"/>
                  <a:pt x="25828" y="24748"/>
                  <a:pt x="27450" y="22848"/>
                </a:cubicBezTo>
                <a:cubicBezTo>
                  <a:pt x="29516" y="20428"/>
                  <a:pt x="30742" y="17363"/>
                  <a:pt x="30725" y="14036"/>
                </a:cubicBezTo>
                <a:cubicBezTo>
                  <a:pt x="30685" y="6271"/>
                  <a:pt x="23895" y="0"/>
                  <a:pt x="155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0"/>
          <p:cNvSpPr/>
          <p:nvPr/>
        </p:nvSpPr>
        <p:spPr>
          <a:xfrm>
            <a:off x="2403684" y="4532129"/>
            <a:ext cx="199690" cy="609640"/>
          </a:xfrm>
          <a:custGeom>
            <a:rect b="b" l="l" r="r" t="t"/>
            <a:pathLst>
              <a:path extrusionOk="0" h="37551" w="12300">
                <a:moveTo>
                  <a:pt x="5994" y="0"/>
                </a:moveTo>
                <a:cubicBezTo>
                  <a:pt x="5993" y="0"/>
                  <a:pt x="5992" y="0"/>
                  <a:pt x="5991" y="0"/>
                </a:cubicBezTo>
                <a:cubicBezTo>
                  <a:pt x="5541" y="2"/>
                  <a:pt x="5179" y="368"/>
                  <a:pt x="5180" y="817"/>
                </a:cubicBezTo>
                <a:lnTo>
                  <a:pt x="5216" y="8213"/>
                </a:lnTo>
                <a:lnTo>
                  <a:pt x="1579" y="3260"/>
                </a:lnTo>
                <a:cubicBezTo>
                  <a:pt x="1419" y="3044"/>
                  <a:pt x="1173" y="2929"/>
                  <a:pt x="923" y="2929"/>
                </a:cubicBezTo>
                <a:cubicBezTo>
                  <a:pt x="755" y="2929"/>
                  <a:pt x="586" y="2981"/>
                  <a:pt x="441" y="3088"/>
                </a:cubicBezTo>
                <a:cubicBezTo>
                  <a:pt x="80" y="3354"/>
                  <a:pt x="0" y="3863"/>
                  <a:pt x="268" y="4224"/>
                </a:cubicBezTo>
                <a:lnTo>
                  <a:pt x="4946" y="10594"/>
                </a:lnTo>
                <a:cubicBezTo>
                  <a:pt x="5020" y="10695"/>
                  <a:pt x="5117" y="10776"/>
                  <a:pt x="5228" y="10834"/>
                </a:cubicBezTo>
                <a:lnTo>
                  <a:pt x="5349" y="36742"/>
                </a:lnTo>
                <a:cubicBezTo>
                  <a:pt x="5351" y="37189"/>
                  <a:pt x="5714" y="37550"/>
                  <a:pt x="6160" y="37550"/>
                </a:cubicBezTo>
                <a:cubicBezTo>
                  <a:pt x="6162" y="37550"/>
                  <a:pt x="6165" y="37550"/>
                  <a:pt x="6167" y="37550"/>
                </a:cubicBezTo>
                <a:cubicBezTo>
                  <a:pt x="6616" y="37549"/>
                  <a:pt x="6977" y="37182"/>
                  <a:pt x="6975" y="36733"/>
                </a:cubicBezTo>
                <a:lnTo>
                  <a:pt x="6884" y="17086"/>
                </a:lnTo>
                <a:lnTo>
                  <a:pt x="12039" y="10897"/>
                </a:lnTo>
                <a:cubicBezTo>
                  <a:pt x="12299" y="10550"/>
                  <a:pt x="12243" y="10060"/>
                  <a:pt x="11908" y="9782"/>
                </a:cubicBezTo>
                <a:cubicBezTo>
                  <a:pt x="11757" y="9656"/>
                  <a:pt x="11572" y="9593"/>
                  <a:pt x="11388" y="9593"/>
                </a:cubicBezTo>
                <a:cubicBezTo>
                  <a:pt x="11168" y="9593"/>
                  <a:pt x="10949" y="9682"/>
                  <a:pt x="10788" y="9856"/>
                </a:cubicBezTo>
                <a:lnTo>
                  <a:pt x="6871" y="14559"/>
                </a:lnTo>
                <a:lnTo>
                  <a:pt x="6808" y="808"/>
                </a:lnTo>
                <a:cubicBezTo>
                  <a:pt x="6804" y="360"/>
                  <a:pt x="6441" y="0"/>
                  <a:pt x="599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0"/>
          <p:cNvSpPr/>
          <p:nvPr/>
        </p:nvSpPr>
        <p:spPr>
          <a:xfrm>
            <a:off x="2549052" y="3946062"/>
            <a:ext cx="603098" cy="781033"/>
          </a:xfrm>
          <a:custGeom>
            <a:rect b="b" l="l" r="r" t="t"/>
            <a:pathLst>
              <a:path extrusionOk="0" h="48108" w="37148">
                <a:moveTo>
                  <a:pt x="18346" y="1"/>
                </a:moveTo>
                <a:cubicBezTo>
                  <a:pt x="8214" y="1"/>
                  <a:pt x="1" y="7630"/>
                  <a:pt x="1" y="17042"/>
                </a:cubicBezTo>
                <a:cubicBezTo>
                  <a:pt x="1" y="21063"/>
                  <a:pt x="1501" y="24760"/>
                  <a:pt x="4011" y="27675"/>
                </a:cubicBezTo>
                <a:cubicBezTo>
                  <a:pt x="5984" y="29965"/>
                  <a:pt x="6958" y="32869"/>
                  <a:pt x="6581" y="35780"/>
                </a:cubicBezTo>
                <a:cubicBezTo>
                  <a:pt x="6512" y="36321"/>
                  <a:pt x="6486" y="36869"/>
                  <a:pt x="6502" y="37415"/>
                </a:cubicBezTo>
                <a:cubicBezTo>
                  <a:pt x="6681" y="43345"/>
                  <a:pt x="11991" y="48107"/>
                  <a:pt x="18356" y="48107"/>
                </a:cubicBezTo>
                <a:cubicBezTo>
                  <a:pt x="18425" y="48107"/>
                  <a:pt x="18495" y="48107"/>
                  <a:pt x="18565" y="48106"/>
                </a:cubicBezTo>
                <a:cubicBezTo>
                  <a:pt x="25011" y="47998"/>
                  <a:pt x="30201" y="43112"/>
                  <a:pt x="30201" y="37099"/>
                </a:cubicBezTo>
                <a:cubicBezTo>
                  <a:pt x="30201" y="36862"/>
                  <a:pt x="30193" y="36627"/>
                  <a:pt x="30177" y="36393"/>
                </a:cubicBezTo>
                <a:cubicBezTo>
                  <a:pt x="29951" y="33105"/>
                  <a:pt x="30948" y="29859"/>
                  <a:pt x="33069" y="27217"/>
                </a:cubicBezTo>
                <a:cubicBezTo>
                  <a:pt x="35753" y="23872"/>
                  <a:pt x="37148" y="19585"/>
                  <a:pt x="36567" y="14985"/>
                </a:cubicBezTo>
                <a:cubicBezTo>
                  <a:pt x="35584" y="7181"/>
                  <a:pt x="28870" y="983"/>
                  <a:pt x="20460" y="111"/>
                </a:cubicBezTo>
                <a:cubicBezTo>
                  <a:pt x="19747" y="37"/>
                  <a:pt x="19042" y="1"/>
                  <a:pt x="183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0"/>
          <p:cNvSpPr/>
          <p:nvPr/>
        </p:nvSpPr>
        <p:spPr>
          <a:xfrm>
            <a:off x="2730770" y="4244835"/>
            <a:ext cx="235667" cy="896935"/>
          </a:xfrm>
          <a:custGeom>
            <a:rect b="b" l="l" r="r" t="t"/>
            <a:pathLst>
              <a:path extrusionOk="0" h="55247" w="14516">
                <a:moveTo>
                  <a:pt x="7243" y="0"/>
                </a:moveTo>
                <a:cubicBezTo>
                  <a:pt x="6873" y="0"/>
                  <a:pt x="6572" y="302"/>
                  <a:pt x="6572" y="672"/>
                </a:cubicBezTo>
                <a:lnTo>
                  <a:pt x="6572" y="10540"/>
                </a:lnTo>
                <a:lnTo>
                  <a:pt x="1663" y="3789"/>
                </a:lnTo>
                <a:cubicBezTo>
                  <a:pt x="1532" y="3609"/>
                  <a:pt x="1327" y="3513"/>
                  <a:pt x="1119" y="3513"/>
                </a:cubicBezTo>
                <a:cubicBezTo>
                  <a:pt x="982" y="3513"/>
                  <a:pt x="844" y="3554"/>
                  <a:pt x="725" y="3641"/>
                </a:cubicBezTo>
                <a:cubicBezTo>
                  <a:pt x="425" y="3859"/>
                  <a:pt x="358" y="4279"/>
                  <a:pt x="577" y="4578"/>
                </a:cubicBezTo>
                <a:lnTo>
                  <a:pt x="6195" y="12305"/>
                </a:lnTo>
                <a:cubicBezTo>
                  <a:pt x="6289" y="12430"/>
                  <a:pt x="6421" y="12518"/>
                  <a:pt x="6572" y="12555"/>
                </a:cubicBezTo>
                <a:lnTo>
                  <a:pt x="6572" y="18145"/>
                </a:lnTo>
                <a:lnTo>
                  <a:pt x="1262" y="11829"/>
                </a:lnTo>
                <a:cubicBezTo>
                  <a:pt x="1129" y="11674"/>
                  <a:pt x="941" y="11595"/>
                  <a:pt x="752" y="11595"/>
                </a:cubicBezTo>
                <a:cubicBezTo>
                  <a:pt x="599" y="11595"/>
                  <a:pt x="445" y="11646"/>
                  <a:pt x="320" y="11752"/>
                </a:cubicBezTo>
                <a:cubicBezTo>
                  <a:pt x="40" y="11990"/>
                  <a:pt x="1" y="12409"/>
                  <a:pt x="233" y="12692"/>
                </a:cubicBezTo>
                <a:lnTo>
                  <a:pt x="6572" y="20231"/>
                </a:lnTo>
                <a:lnTo>
                  <a:pt x="6572" y="54575"/>
                </a:lnTo>
                <a:cubicBezTo>
                  <a:pt x="6572" y="54947"/>
                  <a:pt x="6873" y="55246"/>
                  <a:pt x="7245" y="55246"/>
                </a:cubicBezTo>
                <a:lnTo>
                  <a:pt x="7266" y="55246"/>
                </a:lnTo>
                <a:cubicBezTo>
                  <a:pt x="7636" y="55246"/>
                  <a:pt x="7937" y="54947"/>
                  <a:pt x="7937" y="54575"/>
                </a:cubicBezTo>
                <a:lnTo>
                  <a:pt x="7937" y="20231"/>
                </a:lnTo>
                <a:lnTo>
                  <a:pt x="14276" y="12692"/>
                </a:lnTo>
                <a:cubicBezTo>
                  <a:pt x="14515" y="12409"/>
                  <a:pt x="14478" y="11986"/>
                  <a:pt x="14195" y="11746"/>
                </a:cubicBezTo>
                <a:cubicBezTo>
                  <a:pt x="14069" y="11640"/>
                  <a:pt x="13916" y="11588"/>
                  <a:pt x="13763" y="11588"/>
                </a:cubicBezTo>
                <a:cubicBezTo>
                  <a:pt x="13571" y="11588"/>
                  <a:pt x="13381" y="11670"/>
                  <a:pt x="13247" y="11829"/>
                </a:cubicBezTo>
                <a:lnTo>
                  <a:pt x="7937" y="18145"/>
                </a:lnTo>
                <a:lnTo>
                  <a:pt x="7937" y="12555"/>
                </a:lnTo>
                <a:cubicBezTo>
                  <a:pt x="8087" y="12518"/>
                  <a:pt x="8221" y="12430"/>
                  <a:pt x="8312" y="12305"/>
                </a:cubicBezTo>
                <a:lnTo>
                  <a:pt x="13932" y="4578"/>
                </a:lnTo>
                <a:cubicBezTo>
                  <a:pt x="14146" y="4279"/>
                  <a:pt x="14077" y="3863"/>
                  <a:pt x="13779" y="3646"/>
                </a:cubicBezTo>
                <a:cubicBezTo>
                  <a:pt x="13660" y="3560"/>
                  <a:pt x="13522" y="3518"/>
                  <a:pt x="13385" y="3518"/>
                </a:cubicBezTo>
                <a:cubicBezTo>
                  <a:pt x="13180" y="3518"/>
                  <a:pt x="12978" y="3612"/>
                  <a:pt x="12846" y="3789"/>
                </a:cubicBezTo>
                <a:lnTo>
                  <a:pt x="7937" y="10540"/>
                </a:lnTo>
                <a:lnTo>
                  <a:pt x="7937" y="672"/>
                </a:lnTo>
                <a:cubicBezTo>
                  <a:pt x="7937" y="302"/>
                  <a:pt x="7636" y="0"/>
                  <a:pt x="72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0"/>
          <p:cNvSpPr/>
          <p:nvPr/>
        </p:nvSpPr>
        <p:spPr>
          <a:xfrm>
            <a:off x="2723254" y="5155943"/>
            <a:ext cx="3958044" cy="212467"/>
          </a:xfrm>
          <a:custGeom>
            <a:rect b="b" l="l" r="r" t="t"/>
            <a:pathLst>
              <a:path extrusionOk="0" h="13087" w="243797">
                <a:moveTo>
                  <a:pt x="8414" y="0"/>
                </a:moveTo>
                <a:cubicBezTo>
                  <a:pt x="3768" y="0"/>
                  <a:pt x="1" y="5860"/>
                  <a:pt x="1" y="13086"/>
                </a:cubicBezTo>
                <a:lnTo>
                  <a:pt x="243797" y="13086"/>
                </a:lnTo>
                <a:cubicBezTo>
                  <a:pt x="243797" y="5860"/>
                  <a:pt x="240029" y="0"/>
                  <a:pt x="2353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0"/>
          <p:cNvSpPr/>
          <p:nvPr/>
        </p:nvSpPr>
        <p:spPr>
          <a:xfrm>
            <a:off x="3252515" y="4475842"/>
            <a:ext cx="393618" cy="509665"/>
          </a:xfrm>
          <a:custGeom>
            <a:rect b="b" l="l" r="r" t="t"/>
            <a:pathLst>
              <a:path extrusionOk="0" h="31393" w="24245">
                <a:moveTo>
                  <a:pt x="12260" y="0"/>
                </a:moveTo>
                <a:cubicBezTo>
                  <a:pt x="11787" y="0"/>
                  <a:pt x="11307" y="26"/>
                  <a:pt x="10823" y="78"/>
                </a:cubicBezTo>
                <a:cubicBezTo>
                  <a:pt x="5339" y="672"/>
                  <a:pt x="979" y="4735"/>
                  <a:pt x="363" y="9831"/>
                </a:cubicBezTo>
                <a:cubicBezTo>
                  <a:pt x="0" y="12834"/>
                  <a:pt x="923" y="15629"/>
                  <a:pt x="2686" y="17802"/>
                </a:cubicBezTo>
                <a:cubicBezTo>
                  <a:pt x="4079" y="19519"/>
                  <a:pt x="4738" y="21636"/>
                  <a:pt x="4602" y="23783"/>
                </a:cubicBezTo>
                <a:cubicBezTo>
                  <a:pt x="4593" y="23935"/>
                  <a:pt x="4588" y="24088"/>
                  <a:pt x="4590" y="24243"/>
                </a:cubicBezTo>
                <a:cubicBezTo>
                  <a:pt x="4609" y="28167"/>
                  <a:pt x="8012" y="31341"/>
                  <a:pt x="12218" y="31392"/>
                </a:cubicBezTo>
                <a:cubicBezTo>
                  <a:pt x="12252" y="31392"/>
                  <a:pt x="12285" y="31393"/>
                  <a:pt x="12319" y="31393"/>
                </a:cubicBezTo>
                <a:cubicBezTo>
                  <a:pt x="16489" y="31393"/>
                  <a:pt x="19958" y="28263"/>
                  <a:pt x="20056" y="24380"/>
                </a:cubicBezTo>
                <a:cubicBezTo>
                  <a:pt x="20065" y="24025"/>
                  <a:pt x="20045" y="23669"/>
                  <a:pt x="19998" y="23315"/>
                </a:cubicBezTo>
                <a:cubicBezTo>
                  <a:pt x="19742" y="21416"/>
                  <a:pt x="20369" y="19519"/>
                  <a:pt x="21648" y="18019"/>
                </a:cubicBezTo>
                <a:cubicBezTo>
                  <a:pt x="23275" y="16109"/>
                  <a:pt x="24244" y="13693"/>
                  <a:pt x="24230" y="11069"/>
                </a:cubicBezTo>
                <a:cubicBezTo>
                  <a:pt x="24199" y="4944"/>
                  <a:pt x="18846" y="0"/>
                  <a:pt x="122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0"/>
          <p:cNvSpPr/>
          <p:nvPr/>
        </p:nvSpPr>
        <p:spPr>
          <a:xfrm>
            <a:off x="3374001" y="4672059"/>
            <a:ext cx="157885" cy="480832"/>
          </a:xfrm>
          <a:custGeom>
            <a:rect b="b" l="l" r="r" t="t"/>
            <a:pathLst>
              <a:path extrusionOk="0" h="29617" w="9725">
                <a:moveTo>
                  <a:pt x="4728" y="1"/>
                </a:moveTo>
                <a:cubicBezTo>
                  <a:pt x="4727" y="1"/>
                  <a:pt x="4726" y="1"/>
                  <a:pt x="4724" y="1"/>
                </a:cubicBezTo>
                <a:cubicBezTo>
                  <a:pt x="4374" y="2"/>
                  <a:pt x="4090" y="284"/>
                  <a:pt x="4087" y="635"/>
                </a:cubicBezTo>
                <a:lnTo>
                  <a:pt x="4115" y="6466"/>
                </a:lnTo>
                <a:lnTo>
                  <a:pt x="1246" y="2562"/>
                </a:lnTo>
                <a:cubicBezTo>
                  <a:pt x="1120" y="2391"/>
                  <a:pt x="926" y="2300"/>
                  <a:pt x="728" y="2300"/>
                </a:cubicBezTo>
                <a:cubicBezTo>
                  <a:pt x="597" y="2300"/>
                  <a:pt x="464" y="2340"/>
                  <a:pt x="349" y="2424"/>
                </a:cubicBezTo>
                <a:cubicBezTo>
                  <a:pt x="64" y="2634"/>
                  <a:pt x="1" y="3035"/>
                  <a:pt x="212" y="3321"/>
                </a:cubicBezTo>
                <a:lnTo>
                  <a:pt x="3902" y="8344"/>
                </a:lnTo>
                <a:cubicBezTo>
                  <a:pt x="3960" y="8423"/>
                  <a:pt x="4036" y="8488"/>
                  <a:pt x="4124" y="8532"/>
                </a:cubicBezTo>
                <a:lnTo>
                  <a:pt x="4219" y="28967"/>
                </a:lnTo>
                <a:cubicBezTo>
                  <a:pt x="4214" y="29323"/>
                  <a:pt x="4503" y="29617"/>
                  <a:pt x="4860" y="29617"/>
                </a:cubicBezTo>
                <a:cubicBezTo>
                  <a:pt x="4861" y="29617"/>
                  <a:pt x="4863" y="29617"/>
                  <a:pt x="4864" y="29617"/>
                </a:cubicBezTo>
                <a:cubicBezTo>
                  <a:pt x="5223" y="29615"/>
                  <a:pt x="5510" y="29319"/>
                  <a:pt x="5501" y="28960"/>
                </a:cubicBezTo>
                <a:lnTo>
                  <a:pt x="5429" y="13466"/>
                </a:lnTo>
                <a:lnTo>
                  <a:pt x="9498" y="8583"/>
                </a:lnTo>
                <a:cubicBezTo>
                  <a:pt x="9725" y="8310"/>
                  <a:pt x="9688" y="7907"/>
                  <a:pt x="9415" y="7680"/>
                </a:cubicBezTo>
                <a:cubicBezTo>
                  <a:pt x="9295" y="7580"/>
                  <a:pt x="9149" y="7531"/>
                  <a:pt x="9004" y="7531"/>
                </a:cubicBezTo>
                <a:cubicBezTo>
                  <a:pt x="8821" y="7531"/>
                  <a:pt x="8638" y="7610"/>
                  <a:pt x="8511" y="7763"/>
                </a:cubicBezTo>
                <a:lnTo>
                  <a:pt x="5420" y="11472"/>
                </a:lnTo>
                <a:lnTo>
                  <a:pt x="5369" y="628"/>
                </a:lnTo>
                <a:cubicBezTo>
                  <a:pt x="5360" y="278"/>
                  <a:pt x="5077" y="1"/>
                  <a:pt x="472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0"/>
          <p:cNvSpPr/>
          <p:nvPr/>
        </p:nvSpPr>
        <p:spPr>
          <a:xfrm>
            <a:off x="4918015" y="4500341"/>
            <a:ext cx="376084" cy="486969"/>
          </a:xfrm>
          <a:custGeom>
            <a:rect b="b" l="l" r="r" t="t"/>
            <a:pathLst>
              <a:path extrusionOk="0" h="29995" w="23165">
                <a:moveTo>
                  <a:pt x="11452" y="1"/>
                </a:moveTo>
                <a:cubicBezTo>
                  <a:pt x="5159" y="1"/>
                  <a:pt x="44" y="4724"/>
                  <a:pt x="15" y="10576"/>
                </a:cubicBezTo>
                <a:cubicBezTo>
                  <a:pt x="1" y="13084"/>
                  <a:pt x="925" y="15393"/>
                  <a:pt x="2480" y="17216"/>
                </a:cubicBezTo>
                <a:cubicBezTo>
                  <a:pt x="3703" y="18650"/>
                  <a:pt x="4302" y="20462"/>
                  <a:pt x="4059" y="22276"/>
                </a:cubicBezTo>
                <a:cubicBezTo>
                  <a:pt x="4013" y="22614"/>
                  <a:pt x="3993" y="22954"/>
                  <a:pt x="4002" y="23296"/>
                </a:cubicBezTo>
                <a:cubicBezTo>
                  <a:pt x="4097" y="27003"/>
                  <a:pt x="7411" y="29995"/>
                  <a:pt x="11392" y="29995"/>
                </a:cubicBezTo>
                <a:cubicBezTo>
                  <a:pt x="11424" y="29995"/>
                  <a:pt x="11457" y="29994"/>
                  <a:pt x="11489" y="29994"/>
                </a:cubicBezTo>
                <a:cubicBezTo>
                  <a:pt x="15509" y="29945"/>
                  <a:pt x="18760" y="26912"/>
                  <a:pt x="18779" y="23164"/>
                </a:cubicBezTo>
                <a:cubicBezTo>
                  <a:pt x="18779" y="23016"/>
                  <a:pt x="18776" y="22870"/>
                  <a:pt x="18767" y="22723"/>
                </a:cubicBezTo>
                <a:cubicBezTo>
                  <a:pt x="18637" y="20672"/>
                  <a:pt x="19267" y="18650"/>
                  <a:pt x="20599" y="17008"/>
                </a:cubicBezTo>
                <a:cubicBezTo>
                  <a:pt x="22283" y="14932"/>
                  <a:pt x="23165" y="12262"/>
                  <a:pt x="22820" y="9392"/>
                </a:cubicBezTo>
                <a:cubicBezTo>
                  <a:pt x="22230" y="4524"/>
                  <a:pt x="18064" y="641"/>
                  <a:pt x="12824" y="75"/>
                </a:cubicBezTo>
                <a:cubicBezTo>
                  <a:pt x="12362" y="25"/>
                  <a:pt x="11904" y="1"/>
                  <a:pt x="114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0"/>
          <p:cNvSpPr/>
          <p:nvPr/>
        </p:nvSpPr>
        <p:spPr>
          <a:xfrm>
            <a:off x="5027097" y="4687482"/>
            <a:ext cx="150888" cy="459743"/>
          </a:xfrm>
          <a:custGeom>
            <a:rect b="b" l="l" r="r" t="t"/>
            <a:pathLst>
              <a:path extrusionOk="0" h="28318" w="9294">
                <a:moveTo>
                  <a:pt x="4778" y="0"/>
                </a:moveTo>
                <a:cubicBezTo>
                  <a:pt x="4436" y="0"/>
                  <a:pt x="4159" y="279"/>
                  <a:pt x="4165" y="622"/>
                </a:cubicBezTo>
                <a:lnTo>
                  <a:pt x="4115" y="10982"/>
                </a:lnTo>
                <a:lnTo>
                  <a:pt x="1163" y="7438"/>
                </a:lnTo>
                <a:cubicBezTo>
                  <a:pt x="1042" y="7288"/>
                  <a:pt x="866" y="7211"/>
                  <a:pt x="688" y="7211"/>
                </a:cubicBezTo>
                <a:cubicBezTo>
                  <a:pt x="549" y="7211"/>
                  <a:pt x="410" y="7258"/>
                  <a:pt x="295" y="7353"/>
                </a:cubicBezTo>
                <a:cubicBezTo>
                  <a:pt x="33" y="7572"/>
                  <a:pt x="1" y="7963"/>
                  <a:pt x="221" y="8222"/>
                </a:cubicBezTo>
                <a:lnTo>
                  <a:pt x="4106" y="12886"/>
                </a:lnTo>
                <a:lnTo>
                  <a:pt x="4038" y="27691"/>
                </a:lnTo>
                <a:cubicBezTo>
                  <a:pt x="4029" y="28034"/>
                  <a:pt x="4304" y="28316"/>
                  <a:pt x="4647" y="28318"/>
                </a:cubicBezTo>
                <a:cubicBezTo>
                  <a:pt x="4648" y="28318"/>
                  <a:pt x="4649" y="28318"/>
                  <a:pt x="4650" y="28318"/>
                </a:cubicBezTo>
                <a:cubicBezTo>
                  <a:pt x="4992" y="28318"/>
                  <a:pt x="5267" y="28038"/>
                  <a:pt x="5264" y="27698"/>
                </a:cubicBezTo>
                <a:lnTo>
                  <a:pt x="5355" y="8174"/>
                </a:lnTo>
                <a:cubicBezTo>
                  <a:pt x="5438" y="8132"/>
                  <a:pt x="5510" y="8070"/>
                  <a:pt x="5566" y="7994"/>
                </a:cubicBezTo>
                <a:lnTo>
                  <a:pt x="9093" y="3195"/>
                </a:lnTo>
                <a:cubicBezTo>
                  <a:pt x="9293" y="2922"/>
                  <a:pt x="9235" y="2538"/>
                  <a:pt x="8962" y="2337"/>
                </a:cubicBezTo>
                <a:cubicBezTo>
                  <a:pt x="8853" y="2257"/>
                  <a:pt x="8726" y="2218"/>
                  <a:pt x="8601" y="2218"/>
                </a:cubicBezTo>
                <a:cubicBezTo>
                  <a:pt x="8412" y="2218"/>
                  <a:pt x="8226" y="2305"/>
                  <a:pt x="8106" y="2469"/>
                </a:cubicBezTo>
                <a:lnTo>
                  <a:pt x="5364" y="6202"/>
                </a:lnTo>
                <a:lnTo>
                  <a:pt x="5364" y="6202"/>
                </a:lnTo>
                <a:lnTo>
                  <a:pt x="5390" y="627"/>
                </a:lnTo>
                <a:cubicBezTo>
                  <a:pt x="5397" y="284"/>
                  <a:pt x="5123" y="2"/>
                  <a:pt x="4781" y="0"/>
                </a:cubicBezTo>
                <a:cubicBezTo>
                  <a:pt x="4780" y="0"/>
                  <a:pt x="4779" y="0"/>
                  <a:pt x="47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0"/>
          <p:cNvSpPr/>
          <p:nvPr/>
        </p:nvSpPr>
        <p:spPr>
          <a:xfrm>
            <a:off x="4684653" y="4697905"/>
            <a:ext cx="261237" cy="338208"/>
          </a:xfrm>
          <a:custGeom>
            <a:rect b="b" l="l" r="r" t="t"/>
            <a:pathLst>
              <a:path extrusionOk="0" h="20832" w="16091">
                <a:moveTo>
                  <a:pt x="8136" y="0"/>
                </a:moveTo>
                <a:cubicBezTo>
                  <a:pt x="7823" y="0"/>
                  <a:pt x="7506" y="17"/>
                  <a:pt x="7185" y="52"/>
                </a:cubicBezTo>
                <a:cubicBezTo>
                  <a:pt x="3546" y="447"/>
                  <a:pt x="652" y="3143"/>
                  <a:pt x="244" y="6525"/>
                </a:cubicBezTo>
                <a:cubicBezTo>
                  <a:pt x="1" y="8517"/>
                  <a:pt x="615" y="10371"/>
                  <a:pt x="1785" y="11814"/>
                </a:cubicBezTo>
                <a:cubicBezTo>
                  <a:pt x="2696" y="12929"/>
                  <a:pt x="3150" y="14347"/>
                  <a:pt x="3057" y="15782"/>
                </a:cubicBezTo>
                <a:cubicBezTo>
                  <a:pt x="3051" y="15882"/>
                  <a:pt x="3048" y="15984"/>
                  <a:pt x="3048" y="16087"/>
                </a:cubicBezTo>
                <a:cubicBezTo>
                  <a:pt x="3062" y="18692"/>
                  <a:pt x="5320" y="20796"/>
                  <a:pt x="8110" y="20832"/>
                </a:cubicBezTo>
                <a:cubicBezTo>
                  <a:pt x="8132" y="20832"/>
                  <a:pt x="8154" y="20832"/>
                  <a:pt x="8176" y="20832"/>
                </a:cubicBezTo>
                <a:cubicBezTo>
                  <a:pt x="10943" y="20832"/>
                  <a:pt x="13244" y="18754"/>
                  <a:pt x="13311" y="16178"/>
                </a:cubicBezTo>
                <a:cubicBezTo>
                  <a:pt x="13316" y="15942"/>
                  <a:pt x="13304" y="15706"/>
                  <a:pt x="13272" y="15472"/>
                </a:cubicBezTo>
                <a:cubicBezTo>
                  <a:pt x="13103" y="14211"/>
                  <a:pt x="13519" y="12953"/>
                  <a:pt x="14368" y="11956"/>
                </a:cubicBezTo>
                <a:cubicBezTo>
                  <a:pt x="15449" y="10690"/>
                  <a:pt x="16090" y="9087"/>
                  <a:pt x="16081" y="7345"/>
                </a:cubicBezTo>
                <a:cubicBezTo>
                  <a:pt x="16062" y="3281"/>
                  <a:pt x="12507" y="0"/>
                  <a:pt x="81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0"/>
          <p:cNvSpPr/>
          <p:nvPr/>
        </p:nvSpPr>
        <p:spPr>
          <a:xfrm>
            <a:off x="4765324" y="4827980"/>
            <a:ext cx="104732" cy="319050"/>
          </a:xfrm>
          <a:custGeom>
            <a:rect b="b" l="l" r="r" t="t"/>
            <a:pathLst>
              <a:path extrusionOk="0" h="19652" w="6451">
                <a:moveTo>
                  <a:pt x="3134" y="1"/>
                </a:moveTo>
                <a:cubicBezTo>
                  <a:pt x="2899" y="3"/>
                  <a:pt x="2709" y="195"/>
                  <a:pt x="2711" y="429"/>
                </a:cubicBezTo>
                <a:lnTo>
                  <a:pt x="2729" y="4300"/>
                </a:lnTo>
                <a:lnTo>
                  <a:pt x="825" y="1708"/>
                </a:lnTo>
                <a:cubicBezTo>
                  <a:pt x="741" y="1595"/>
                  <a:pt x="613" y="1535"/>
                  <a:pt x="482" y="1535"/>
                </a:cubicBezTo>
                <a:cubicBezTo>
                  <a:pt x="395" y="1535"/>
                  <a:pt x="307" y="1562"/>
                  <a:pt x="231" y="1618"/>
                </a:cubicBezTo>
                <a:cubicBezTo>
                  <a:pt x="41" y="1755"/>
                  <a:pt x="0" y="2023"/>
                  <a:pt x="139" y="2211"/>
                </a:cubicBezTo>
                <a:lnTo>
                  <a:pt x="2588" y="5545"/>
                </a:lnTo>
                <a:cubicBezTo>
                  <a:pt x="2626" y="5597"/>
                  <a:pt x="2677" y="5641"/>
                  <a:pt x="2736" y="5671"/>
                </a:cubicBezTo>
                <a:lnTo>
                  <a:pt x="2799" y="19229"/>
                </a:lnTo>
                <a:cubicBezTo>
                  <a:pt x="2801" y="19462"/>
                  <a:pt x="2989" y="19652"/>
                  <a:pt x="3224" y="19652"/>
                </a:cubicBezTo>
                <a:cubicBezTo>
                  <a:pt x="3225" y="19652"/>
                  <a:pt x="3226" y="19652"/>
                  <a:pt x="3227" y="19652"/>
                </a:cubicBezTo>
                <a:cubicBezTo>
                  <a:pt x="3461" y="19652"/>
                  <a:pt x="3651" y="19460"/>
                  <a:pt x="3650" y="19225"/>
                </a:cubicBezTo>
                <a:lnTo>
                  <a:pt x="3602" y="8943"/>
                </a:lnTo>
                <a:lnTo>
                  <a:pt x="6300" y="5704"/>
                </a:lnTo>
                <a:cubicBezTo>
                  <a:pt x="6450" y="5523"/>
                  <a:pt x="6425" y="5255"/>
                  <a:pt x="6246" y="5105"/>
                </a:cubicBezTo>
                <a:cubicBezTo>
                  <a:pt x="6166" y="5038"/>
                  <a:pt x="6069" y="5006"/>
                  <a:pt x="5973" y="5006"/>
                </a:cubicBezTo>
                <a:cubicBezTo>
                  <a:pt x="5851" y="5006"/>
                  <a:pt x="5730" y="5058"/>
                  <a:pt x="5645" y="5160"/>
                </a:cubicBezTo>
                <a:lnTo>
                  <a:pt x="3595" y="7620"/>
                </a:lnTo>
                <a:lnTo>
                  <a:pt x="3562" y="425"/>
                </a:lnTo>
                <a:cubicBezTo>
                  <a:pt x="3560" y="189"/>
                  <a:pt x="3370" y="1"/>
                  <a:pt x="313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0"/>
          <p:cNvSpPr/>
          <p:nvPr/>
        </p:nvSpPr>
        <p:spPr>
          <a:xfrm>
            <a:off x="3468960" y="4579730"/>
            <a:ext cx="333240" cy="431429"/>
          </a:xfrm>
          <a:custGeom>
            <a:rect b="b" l="l" r="r" t="t"/>
            <a:pathLst>
              <a:path extrusionOk="0" h="26574" w="20526">
                <a:moveTo>
                  <a:pt x="10378" y="0"/>
                </a:moveTo>
                <a:cubicBezTo>
                  <a:pt x="9979" y="0"/>
                  <a:pt x="9574" y="22"/>
                  <a:pt x="9165" y="66"/>
                </a:cubicBezTo>
                <a:cubicBezTo>
                  <a:pt x="4522" y="568"/>
                  <a:pt x="831" y="4007"/>
                  <a:pt x="309" y="8321"/>
                </a:cubicBezTo>
                <a:cubicBezTo>
                  <a:pt x="1" y="10864"/>
                  <a:pt x="783" y="13228"/>
                  <a:pt x="2275" y="15068"/>
                </a:cubicBezTo>
                <a:cubicBezTo>
                  <a:pt x="3455" y="16523"/>
                  <a:pt x="4013" y="18316"/>
                  <a:pt x="3899" y="20132"/>
                </a:cubicBezTo>
                <a:cubicBezTo>
                  <a:pt x="3892" y="20262"/>
                  <a:pt x="3886" y="20391"/>
                  <a:pt x="3886" y="20523"/>
                </a:cubicBezTo>
                <a:cubicBezTo>
                  <a:pt x="3904" y="23843"/>
                  <a:pt x="6784" y="26529"/>
                  <a:pt x="10345" y="26573"/>
                </a:cubicBezTo>
                <a:cubicBezTo>
                  <a:pt x="10374" y="26573"/>
                  <a:pt x="10403" y="26573"/>
                  <a:pt x="10432" y="26573"/>
                </a:cubicBezTo>
                <a:cubicBezTo>
                  <a:pt x="13960" y="26573"/>
                  <a:pt x="16896" y="23923"/>
                  <a:pt x="16980" y="20639"/>
                </a:cubicBezTo>
                <a:cubicBezTo>
                  <a:pt x="16987" y="20336"/>
                  <a:pt x="16971" y="20035"/>
                  <a:pt x="16930" y="19736"/>
                </a:cubicBezTo>
                <a:cubicBezTo>
                  <a:pt x="16715" y="18129"/>
                  <a:pt x="17244" y="16523"/>
                  <a:pt x="18327" y="15251"/>
                </a:cubicBezTo>
                <a:cubicBezTo>
                  <a:pt x="19706" y="13636"/>
                  <a:pt x="20525" y="11590"/>
                  <a:pt x="20513" y="9369"/>
                </a:cubicBezTo>
                <a:cubicBezTo>
                  <a:pt x="20487" y="4185"/>
                  <a:pt x="15953" y="0"/>
                  <a:pt x="1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0"/>
          <p:cNvSpPr/>
          <p:nvPr/>
        </p:nvSpPr>
        <p:spPr>
          <a:xfrm>
            <a:off x="3571857" y="4745701"/>
            <a:ext cx="133598" cy="406995"/>
          </a:xfrm>
          <a:custGeom>
            <a:rect b="b" l="l" r="r" t="t"/>
            <a:pathLst>
              <a:path extrusionOk="0" h="25069" w="8229">
                <a:moveTo>
                  <a:pt x="4001" y="0"/>
                </a:moveTo>
                <a:cubicBezTo>
                  <a:pt x="4000" y="0"/>
                  <a:pt x="3999" y="0"/>
                  <a:pt x="3998" y="0"/>
                </a:cubicBezTo>
                <a:cubicBezTo>
                  <a:pt x="3699" y="2"/>
                  <a:pt x="3456" y="245"/>
                  <a:pt x="3457" y="546"/>
                </a:cubicBezTo>
                <a:lnTo>
                  <a:pt x="3482" y="5483"/>
                </a:lnTo>
                <a:lnTo>
                  <a:pt x="1053" y="2177"/>
                </a:lnTo>
                <a:cubicBezTo>
                  <a:pt x="947" y="2031"/>
                  <a:pt x="782" y="1955"/>
                  <a:pt x="616" y="1955"/>
                </a:cubicBezTo>
                <a:cubicBezTo>
                  <a:pt x="504" y="1955"/>
                  <a:pt x="391" y="1989"/>
                  <a:pt x="294" y="2061"/>
                </a:cubicBezTo>
                <a:cubicBezTo>
                  <a:pt x="53" y="2237"/>
                  <a:pt x="0" y="2577"/>
                  <a:pt x="178" y="2820"/>
                </a:cubicBezTo>
                <a:lnTo>
                  <a:pt x="3302" y="7072"/>
                </a:lnTo>
                <a:cubicBezTo>
                  <a:pt x="3352" y="7138"/>
                  <a:pt x="3415" y="7193"/>
                  <a:pt x="3489" y="7230"/>
                </a:cubicBezTo>
                <a:lnTo>
                  <a:pt x="3570" y="24528"/>
                </a:lnTo>
                <a:cubicBezTo>
                  <a:pt x="3572" y="24827"/>
                  <a:pt x="3817" y="25068"/>
                  <a:pt x="4116" y="25068"/>
                </a:cubicBezTo>
                <a:cubicBezTo>
                  <a:pt x="4416" y="25066"/>
                  <a:pt x="4659" y="24822"/>
                  <a:pt x="4657" y="24522"/>
                </a:cubicBezTo>
                <a:lnTo>
                  <a:pt x="4595" y="11406"/>
                </a:lnTo>
                <a:lnTo>
                  <a:pt x="8037" y="7272"/>
                </a:lnTo>
                <a:cubicBezTo>
                  <a:pt x="8229" y="7042"/>
                  <a:pt x="8199" y="6700"/>
                  <a:pt x="7968" y="6508"/>
                </a:cubicBezTo>
                <a:cubicBezTo>
                  <a:pt x="7867" y="6423"/>
                  <a:pt x="7743" y="6382"/>
                  <a:pt x="7621" y="6382"/>
                </a:cubicBezTo>
                <a:cubicBezTo>
                  <a:pt x="7465" y="6382"/>
                  <a:pt x="7309" y="6449"/>
                  <a:pt x="7202" y="6578"/>
                </a:cubicBezTo>
                <a:lnTo>
                  <a:pt x="4588" y="9719"/>
                </a:lnTo>
                <a:lnTo>
                  <a:pt x="4544" y="541"/>
                </a:lnTo>
                <a:cubicBezTo>
                  <a:pt x="4542" y="241"/>
                  <a:pt x="4299" y="0"/>
                  <a:pt x="400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0"/>
          <p:cNvSpPr/>
          <p:nvPr/>
        </p:nvSpPr>
        <p:spPr>
          <a:xfrm>
            <a:off x="5753298" y="4441268"/>
            <a:ext cx="394397" cy="510639"/>
          </a:xfrm>
          <a:custGeom>
            <a:rect b="b" l="l" r="r" t="t"/>
            <a:pathLst>
              <a:path extrusionOk="0" h="31453" w="24293">
                <a:moveTo>
                  <a:pt x="12008" y="1"/>
                </a:moveTo>
                <a:cubicBezTo>
                  <a:pt x="5409" y="1"/>
                  <a:pt x="46" y="4954"/>
                  <a:pt x="15" y="11088"/>
                </a:cubicBezTo>
                <a:cubicBezTo>
                  <a:pt x="1" y="13718"/>
                  <a:pt x="971" y="16140"/>
                  <a:pt x="2602" y="18053"/>
                </a:cubicBezTo>
                <a:cubicBezTo>
                  <a:pt x="3884" y="19557"/>
                  <a:pt x="4511" y="21459"/>
                  <a:pt x="4256" y="23361"/>
                </a:cubicBezTo>
                <a:cubicBezTo>
                  <a:pt x="4208" y="23715"/>
                  <a:pt x="4189" y="24071"/>
                  <a:pt x="4198" y="24428"/>
                </a:cubicBezTo>
                <a:cubicBezTo>
                  <a:pt x="4296" y="28318"/>
                  <a:pt x="7772" y="31453"/>
                  <a:pt x="11949" y="31453"/>
                </a:cubicBezTo>
                <a:cubicBezTo>
                  <a:pt x="11982" y="31453"/>
                  <a:pt x="12016" y="31453"/>
                  <a:pt x="12050" y="31452"/>
                </a:cubicBezTo>
                <a:cubicBezTo>
                  <a:pt x="16264" y="31400"/>
                  <a:pt x="19673" y="28220"/>
                  <a:pt x="19694" y="24289"/>
                </a:cubicBezTo>
                <a:cubicBezTo>
                  <a:pt x="19694" y="24134"/>
                  <a:pt x="19690" y="23981"/>
                  <a:pt x="19680" y="23828"/>
                </a:cubicBezTo>
                <a:cubicBezTo>
                  <a:pt x="19544" y="21677"/>
                  <a:pt x="20204" y="19557"/>
                  <a:pt x="21601" y="17836"/>
                </a:cubicBezTo>
                <a:cubicBezTo>
                  <a:pt x="23366" y="15657"/>
                  <a:pt x="24292" y="12857"/>
                  <a:pt x="23930" y="9849"/>
                </a:cubicBezTo>
                <a:cubicBezTo>
                  <a:pt x="23313" y="4743"/>
                  <a:pt x="18942" y="672"/>
                  <a:pt x="13448" y="79"/>
                </a:cubicBezTo>
                <a:cubicBezTo>
                  <a:pt x="12963" y="26"/>
                  <a:pt x="12482" y="1"/>
                  <a:pt x="12008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0"/>
          <p:cNvSpPr/>
          <p:nvPr/>
        </p:nvSpPr>
        <p:spPr>
          <a:xfrm>
            <a:off x="5867113" y="4667545"/>
            <a:ext cx="158129" cy="481741"/>
          </a:xfrm>
          <a:custGeom>
            <a:rect b="b" l="l" r="r" t="t"/>
            <a:pathLst>
              <a:path extrusionOk="0" h="29673" w="9740">
                <a:moveTo>
                  <a:pt x="5005" y="0"/>
                </a:moveTo>
                <a:cubicBezTo>
                  <a:pt x="4651" y="0"/>
                  <a:pt x="4364" y="287"/>
                  <a:pt x="4362" y="640"/>
                </a:cubicBezTo>
                <a:lnTo>
                  <a:pt x="4311" y="11503"/>
                </a:lnTo>
                <a:lnTo>
                  <a:pt x="1216" y="7787"/>
                </a:lnTo>
                <a:cubicBezTo>
                  <a:pt x="1089" y="7635"/>
                  <a:pt x="906" y="7557"/>
                  <a:pt x="722" y="7557"/>
                </a:cubicBezTo>
                <a:cubicBezTo>
                  <a:pt x="577" y="7557"/>
                  <a:pt x="431" y="7606"/>
                  <a:pt x="311" y="7706"/>
                </a:cubicBezTo>
                <a:cubicBezTo>
                  <a:pt x="38" y="7933"/>
                  <a:pt x="1" y="8338"/>
                  <a:pt x="228" y="8611"/>
                </a:cubicBezTo>
                <a:lnTo>
                  <a:pt x="4300" y="13502"/>
                </a:lnTo>
                <a:lnTo>
                  <a:pt x="4228" y="29026"/>
                </a:lnTo>
                <a:cubicBezTo>
                  <a:pt x="4226" y="29382"/>
                  <a:pt x="4513" y="29671"/>
                  <a:pt x="4867" y="29673"/>
                </a:cubicBezTo>
                <a:cubicBezTo>
                  <a:pt x="4868" y="29673"/>
                  <a:pt x="4870" y="29673"/>
                  <a:pt x="4871" y="29673"/>
                </a:cubicBezTo>
                <a:cubicBezTo>
                  <a:pt x="5225" y="29673"/>
                  <a:pt x="5512" y="29386"/>
                  <a:pt x="5514" y="29033"/>
                </a:cubicBezTo>
                <a:lnTo>
                  <a:pt x="5609" y="8560"/>
                </a:lnTo>
                <a:cubicBezTo>
                  <a:pt x="5697" y="8516"/>
                  <a:pt x="5773" y="8451"/>
                  <a:pt x="5831" y="8372"/>
                </a:cubicBezTo>
                <a:lnTo>
                  <a:pt x="9529" y="3338"/>
                </a:lnTo>
                <a:cubicBezTo>
                  <a:pt x="9739" y="3053"/>
                  <a:pt x="9677" y="2651"/>
                  <a:pt x="9392" y="2440"/>
                </a:cubicBezTo>
                <a:cubicBezTo>
                  <a:pt x="9278" y="2356"/>
                  <a:pt x="9145" y="2315"/>
                  <a:pt x="9013" y="2315"/>
                </a:cubicBezTo>
                <a:cubicBezTo>
                  <a:pt x="8815" y="2315"/>
                  <a:pt x="8620" y="2406"/>
                  <a:pt x="8494" y="2577"/>
                </a:cubicBezTo>
                <a:lnTo>
                  <a:pt x="5619" y="6491"/>
                </a:lnTo>
                <a:lnTo>
                  <a:pt x="5648" y="647"/>
                </a:lnTo>
                <a:cubicBezTo>
                  <a:pt x="5649" y="291"/>
                  <a:pt x="5362" y="2"/>
                  <a:pt x="5008" y="0"/>
                </a:cubicBezTo>
                <a:cubicBezTo>
                  <a:pt x="5007" y="0"/>
                  <a:pt x="5006" y="0"/>
                  <a:pt x="500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0"/>
          <p:cNvSpPr/>
          <p:nvPr/>
        </p:nvSpPr>
        <p:spPr>
          <a:xfrm>
            <a:off x="6030372" y="4204458"/>
            <a:ext cx="476530" cy="617157"/>
          </a:xfrm>
          <a:custGeom>
            <a:rect b="b" l="l" r="r" t="t"/>
            <a:pathLst>
              <a:path extrusionOk="0" h="38014" w="29352">
                <a:moveTo>
                  <a:pt x="14499" y="0"/>
                </a:moveTo>
                <a:cubicBezTo>
                  <a:pt x="6491" y="0"/>
                  <a:pt x="0" y="6029"/>
                  <a:pt x="0" y="13466"/>
                </a:cubicBezTo>
                <a:cubicBezTo>
                  <a:pt x="0" y="16645"/>
                  <a:pt x="1185" y="19565"/>
                  <a:pt x="3169" y="21867"/>
                </a:cubicBezTo>
                <a:cubicBezTo>
                  <a:pt x="4727" y="23677"/>
                  <a:pt x="5499" y="25972"/>
                  <a:pt x="5199" y="28273"/>
                </a:cubicBezTo>
                <a:cubicBezTo>
                  <a:pt x="5145" y="28701"/>
                  <a:pt x="5124" y="29132"/>
                  <a:pt x="5138" y="29564"/>
                </a:cubicBezTo>
                <a:cubicBezTo>
                  <a:pt x="5279" y="34250"/>
                  <a:pt x="9474" y="38014"/>
                  <a:pt x="14501" y="38014"/>
                </a:cubicBezTo>
                <a:cubicBezTo>
                  <a:pt x="14557" y="38014"/>
                  <a:pt x="14612" y="38013"/>
                  <a:pt x="14668" y="38012"/>
                </a:cubicBezTo>
                <a:cubicBezTo>
                  <a:pt x="19762" y="37926"/>
                  <a:pt x="23864" y="34065"/>
                  <a:pt x="23864" y="29315"/>
                </a:cubicBezTo>
                <a:cubicBezTo>
                  <a:pt x="23864" y="29129"/>
                  <a:pt x="23857" y="28942"/>
                  <a:pt x="23844" y="28759"/>
                </a:cubicBezTo>
                <a:cubicBezTo>
                  <a:pt x="23666" y="26161"/>
                  <a:pt x="24452" y="23593"/>
                  <a:pt x="26129" y="21506"/>
                </a:cubicBezTo>
                <a:cubicBezTo>
                  <a:pt x="28249" y="18864"/>
                  <a:pt x="29352" y="15475"/>
                  <a:pt x="28894" y="11842"/>
                </a:cubicBezTo>
                <a:cubicBezTo>
                  <a:pt x="28117" y="5674"/>
                  <a:pt x="22810" y="776"/>
                  <a:pt x="16167" y="87"/>
                </a:cubicBezTo>
                <a:cubicBezTo>
                  <a:pt x="15605" y="29"/>
                  <a:pt x="15048" y="0"/>
                  <a:pt x="144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0"/>
          <p:cNvSpPr/>
          <p:nvPr/>
        </p:nvSpPr>
        <p:spPr>
          <a:xfrm>
            <a:off x="6174019" y="4440564"/>
            <a:ext cx="186134" cy="708723"/>
          </a:xfrm>
          <a:custGeom>
            <a:rect b="b" l="l" r="r" t="t"/>
            <a:pathLst>
              <a:path extrusionOk="0" h="43654" w="11465">
                <a:moveTo>
                  <a:pt x="5720" y="0"/>
                </a:moveTo>
                <a:cubicBezTo>
                  <a:pt x="5426" y="0"/>
                  <a:pt x="5188" y="236"/>
                  <a:pt x="5188" y="531"/>
                </a:cubicBezTo>
                <a:lnTo>
                  <a:pt x="5188" y="8326"/>
                </a:lnTo>
                <a:lnTo>
                  <a:pt x="1309" y="2993"/>
                </a:lnTo>
                <a:cubicBezTo>
                  <a:pt x="1205" y="2850"/>
                  <a:pt x="1043" y="2774"/>
                  <a:pt x="879" y="2774"/>
                </a:cubicBezTo>
                <a:cubicBezTo>
                  <a:pt x="771" y="2774"/>
                  <a:pt x="662" y="2807"/>
                  <a:pt x="568" y="2875"/>
                </a:cubicBezTo>
                <a:cubicBezTo>
                  <a:pt x="330" y="3047"/>
                  <a:pt x="277" y="3380"/>
                  <a:pt x="450" y="3616"/>
                </a:cubicBezTo>
                <a:lnTo>
                  <a:pt x="4890" y="9721"/>
                </a:lnTo>
                <a:cubicBezTo>
                  <a:pt x="4962" y="9820"/>
                  <a:pt x="5068" y="9890"/>
                  <a:pt x="5188" y="9920"/>
                </a:cubicBezTo>
                <a:lnTo>
                  <a:pt x="5188" y="14337"/>
                </a:lnTo>
                <a:lnTo>
                  <a:pt x="992" y="9346"/>
                </a:lnTo>
                <a:cubicBezTo>
                  <a:pt x="888" y="9227"/>
                  <a:pt x="741" y="9165"/>
                  <a:pt x="594" y="9165"/>
                </a:cubicBezTo>
                <a:cubicBezTo>
                  <a:pt x="474" y="9165"/>
                  <a:pt x="352" y="9206"/>
                  <a:pt x="253" y="9289"/>
                </a:cubicBezTo>
                <a:cubicBezTo>
                  <a:pt x="32" y="9474"/>
                  <a:pt x="1" y="9802"/>
                  <a:pt x="180" y="10027"/>
                </a:cubicBezTo>
                <a:lnTo>
                  <a:pt x="5189" y="15984"/>
                </a:lnTo>
                <a:lnTo>
                  <a:pt x="5189" y="43124"/>
                </a:lnTo>
                <a:cubicBezTo>
                  <a:pt x="5189" y="43416"/>
                  <a:pt x="5427" y="43654"/>
                  <a:pt x="5720" y="43654"/>
                </a:cubicBezTo>
                <a:lnTo>
                  <a:pt x="5737" y="43654"/>
                </a:lnTo>
                <a:cubicBezTo>
                  <a:pt x="6030" y="43654"/>
                  <a:pt x="6267" y="43416"/>
                  <a:pt x="6267" y="43124"/>
                </a:cubicBezTo>
                <a:lnTo>
                  <a:pt x="6267" y="15986"/>
                </a:lnTo>
                <a:lnTo>
                  <a:pt x="11276" y="10027"/>
                </a:lnTo>
                <a:cubicBezTo>
                  <a:pt x="11465" y="9804"/>
                  <a:pt x="11435" y="9469"/>
                  <a:pt x="11211" y="9281"/>
                </a:cubicBezTo>
                <a:cubicBezTo>
                  <a:pt x="11112" y="9197"/>
                  <a:pt x="10991" y="9156"/>
                  <a:pt x="10870" y="9156"/>
                </a:cubicBezTo>
                <a:cubicBezTo>
                  <a:pt x="10718" y="9156"/>
                  <a:pt x="10568" y="9220"/>
                  <a:pt x="10463" y="9346"/>
                </a:cubicBezTo>
                <a:lnTo>
                  <a:pt x="6266" y="14337"/>
                </a:lnTo>
                <a:lnTo>
                  <a:pt x="6266" y="9920"/>
                </a:lnTo>
                <a:cubicBezTo>
                  <a:pt x="6385" y="9890"/>
                  <a:pt x="6491" y="9820"/>
                  <a:pt x="6563" y="9721"/>
                </a:cubicBezTo>
                <a:lnTo>
                  <a:pt x="11005" y="3616"/>
                </a:lnTo>
                <a:cubicBezTo>
                  <a:pt x="11176" y="3380"/>
                  <a:pt x="11123" y="3047"/>
                  <a:pt x="10887" y="2875"/>
                </a:cubicBezTo>
                <a:cubicBezTo>
                  <a:pt x="10793" y="2807"/>
                  <a:pt x="10683" y="2774"/>
                  <a:pt x="10575" y="2774"/>
                </a:cubicBezTo>
                <a:cubicBezTo>
                  <a:pt x="10411" y="2774"/>
                  <a:pt x="10250" y="2850"/>
                  <a:pt x="10146" y="2993"/>
                </a:cubicBezTo>
                <a:lnTo>
                  <a:pt x="6266" y="8326"/>
                </a:lnTo>
                <a:lnTo>
                  <a:pt x="6266" y="531"/>
                </a:lnTo>
                <a:cubicBezTo>
                  <a:pt x="6266" y="236"/>
                  <a:pt x="6030" y="0"/>
                  <a:pt x="573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0"/>
          <p:cNvSpPr/>
          <p:nvPr/>
        </p:nvSpPr>
        <p:spPr>
          <a:xfrm>
            <a:off x="5257667" y="3584249"/>
            <a:ext cx="59794" cy="59810"/>
          </a:xfrm>
          <a:custGeom>
            <a:rect b="b" l="l" r="r" t="t"/>
            <a:pathLst>
              <a:path extrusionOk="0" h="3684" w="3683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0"/>
          <p:cNvSpPr/>
          <p:nvPr/>
        </p:nvSpPr>
        <p:spPr>
          <a:xfrm>
            <a:off x="5150224" y="3475052"/>
            <a:ext cx="59810" cy="59826"/>
          </a:xfrm>
          <a:custGeom>
            <a:rect b="b" l="l" r="r" t="t"/>
            <a:pathLst>
              <a:path extrusionOk="0" h="3685" w="3684">
                <a:moveTo>
                  <a:pt x="1841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2"/>
                  <a:pt x="3684" y="1842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0"/>
          <p:cNvSpPr/>
          <p:nvPr/>
        </p:nvSpPr>
        <p:spPr>
          <a:xfrm>
            <a:off x="5257667" y="3475052"/>
            <a:ext cx="59794" cy="59826"/>
          </a:xfrm>
          <a:custGeom>
            <a:rect b="b" l="l" r="r" t="t"/>
            <a:pathLst>
              <a:path extrusionOk="0" h="3685" w="3683">
                <a:moveTo>
                  <a:pt x="1841" y="0"/>
                </a:moveTo>
                <a:cubicBezTo>
                  <a:pt x="821" y="0"/>
                  <a:pt x="0" y="821"/>
                  <a:pt x="0" y="1842"/>
                </a:cubicBezTo>
                <a:cubicBezTo>
                  <a:pt x="0" y="2862"/>
                  <a:pt x="821" y="3685"/>
                  <a:pt x="1841" y="3685"/>
                </a:cubicBezTo>
                <a:cubicBezTo>
                  <a:pt x="2860" y="3685"/>
                  <a:pt x="3683" y="2862"/>
                  <a:pt x="3683" y="1842"/>
                </a:cubicBez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0"/>
          <p:cNvSpPr/>
          <p:nvPr/>
        </p:nvSpPr>
        <p:spPr>
          <a:xfrm>
            <a:off x="5042797" y="3475052"/>
            <a:ext cx="59842" cy="59826"/>
          </a:xfrm>
          <a:custGeom>
            <a:rect b="b" l="l" r="r" t="t"/>
            <a:pathLst>
              <a:path extrusionOk="0" h="3685" w="3686">
                <a:moveTo>
                  <a:pt x="1843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2"/>
                  <a:pt x="3685" y="1842"/>
                </a:cubicBez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0"/>
          <p:cNvSpPr/>
          <p:nvPr/>
        </p:nvSpPr>
        <p:spPr>
          <a:xfrm>
            <a:off x="5042797" y="3584249"/>
            <a:ext cx="59842" cy="59810"/>
          </a:xfrm>
          <a:custGeom>
            <a:rect b="b" l="l" r="r" t="t"/>
            <a:pathLst>
              <a:path extrusionOk="0" h="3684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0"/>
          <p:cNvSpPr/>
          <p:nvPr/>
        </p:nvSpPr>
        <p:spPr>
          <a:xfrm>
            <a:off x="5042797" y="3693429"/>
            <a:ext cx="59842" cy="59794"/>
          </a:xfrm>
          <a:custGeom>
            <a:rect b="b" l="l" r="r" t="t"/>
            <a:pathLst>
              <a:path extrusionOk="0" h="3683" w="3686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0"/>
          <p:cNvSpPr/>
          <p:nvPr/>
        </p:nvSpPr>
        <p:spPr>
          <a:xfrm>
            <a:off x="5150224" y="3693429"/>
            <a:ext cx="59810" cy="5979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0"/>
          <p:cNvSpPr/>
          <p:nvPr/>
        </p:nvSpPr>
        <p:spPr>
          <a:xfrm>
            <a:off x="5150224" y="3802593"/>
            <a:ext cx="59810" cy="59842"/>
          </a:xfrm>
          <a:custGeom>
            <a:rect b="b" l="l" r="r" t="t"/>
            <a:pathLst>
              <a:path extrusionOk="0" h="3686" w="3684">
                <a:moveTo>
                  <a:pt x="1841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0"/>
          <p:cNvSpPr txBox="1"/>
          <p:nvPr/>
        </p:nvSpPr>
        <p:spPr>
          <a:xfrm>
            <a:off x="732900" y="603000"/>
            <a:ext cx="8695200" cy="8313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B Garamond"/>
                <a:ea typeface="EB Garamond"/>
                <a:cs typeface="EB Garamond"/>
                <a:sym typeface="EB Garamond"/>
              </a:rPr>
              <a:t>Relation  b/w</a:t>
            </a:r>
            <a:endParaRPr sz="42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