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Montserrat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8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a7vgusTRukqqLi0aP2NQT/TXS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8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e8c09f9be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e8c09f9be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1e8c09f9be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e8c09f9beb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e8c09f9beb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1e8c09f9beb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fa6a3884f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fa6a3884f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fa6a3884f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" name="Google Shape;43;p12"/>
          <p:cNvGrpSpPr/>
          <p:nvPr/>
        </p:nvGrpSpPr>
        <p:grpSpPr>
          <a:xfrm>
            <a:off x="-994956" y="3103481"/>
            <a:ext cx="5742760" cy="5413537"/>
            <a:chOff x="-994956" y="3103480"/>
            <a:chExt cx="5742760" cy="5413537"/>
          </a:xfrm>
        </p:grpSpPr>
        <p:sp>
          <p:nvSpPr>
            <p:cNvPr id="44" name="Google Shape;44;p12"/>
            <p:cNvSpPr/>
            <p:nvPr/>
          </p:nvSpPr>
          <p:spPr>
            <a:xfrm rot="5400000">
              <a:off x="-830345" y="2938869"/>
              <a:ext cx="5413537" cy="5742760"/>
            </a:xfrm>
            <a:custGeom>
              <a:rect b="b" l="l" r="r" t="t"/>
              <a:pathLst>
                <a:path extrusionOk="0" h="4486023" w="4369852">
                  <a:moveTo>
                    <a:pt x="270953" y="4052106"/>
                  </a:moveTo>
                  <a:cubicBezTo>
                    <a:pt x="-329122" y="3852081"/>
                    <a:pt x="220153" y="3232956"/>
                    <a:pt x="461453" y="3004356"/>
                  </a:cubicBezTo>
                  <a:cubicBezTo>
                    <a:pt x="702753" y="2775756"/>
                    <a:pt x="1474278" y="2874181"/>
                    <a:pt x="1718753" y="2680506"/>
                  </a:cubicBezTo>
                  <a:cubicBezTo>
                    <a:pt x="1963228" y="2486831"/>
                    <a:pt x="1788603" y="2083606"/>
                    <a:pt x="1928303" y="1842306"/>
                  </a:cubicBezTo>
                  <a:cubicBezTo>
                    <a:pt x="2068003" y="1601006"/>
                    <a:pt x="2455353" y="1420031"/>
                    <a:pt x="2556953" y="1232706"/>
                  </a:cubicBezTo>
                  <a:cubicBezTo>
                    <a:pt x="2658553" y="1045381"/>
                    <a:pt x="2452178" y="883456"/>
                    <a:pt x="2537903" y="718356"/>
                  </a:cubicBezTo>
                  <a:cubicBezTo>
                    <a:pt x="2623628" y="553256"/>
                    <a:pt x="2823653" y="305606"/>
                    <a:pt x="3071303" y="242106"/>
                  </a:cubicBezTo>
                  <a:cubicBezTo>
                    <a:pt x="3318953" y="178606"/>
                    <a:pt x="3858703" y="-323044"/>
                    <a:pt x="4023803" y="337356"/>
                  </a:cubicBezTo>
                  <a:cubicBezTo>
                    <a:pt x="4188903" y="997756"/>
                    <a:pt x="4690553" y="3582206"/>
                    <a:pt x="4061903" y="4204506"/>
                  </a:cubicBezTo>
                  <a:cubicBezTo>
                    <a:pt x="3433253" y="4826806"/>
                    <a:pt x="871028" y="4252131"/>
                    <a:pt x="270953" y="4052106"/>
                  </a:cubicBezTo>
                  <a:close/>
                </a:path>
              </a:pathLst>
            </a:custGeom>
            <a:solidFill>
              <a:srgbClr val="2A3B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" name="Google Shape;45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9900000">
              <a:off x="1302906" y="5557838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9900000">
              <a:off x="459358" y="4308396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9900000">
              <a:off x="304952" y="5974883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9900000">
              <a:off x="1869651" y="5308979"/>
              <a:ext cx="1366838" cy="13346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2" name="Google Shape;2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1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1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838200" y="868363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 rot="5400000">
            <a:off x="3168707" y="-283312"/>
            <a:ext cx="4129767" cy="8790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3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3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868363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-994956" y="3103481"/>
            <a:ext cx="5742760" cy="5413537"/>
            <a:chOff x="-994956" y="3103480"/>
            <a:chExt cx="5742760" cy="5413537"/>
          </a:xfrm>
        </p:grpSpPr>
        <p:sp>
          <p:nvSpPr>
            <p:cNvPr id="55" name="Google Shape;55;p13"/>
            <p:cNvSpPr/>
            <p:nvPr/>
          </p:nvSpPr>
          <p:spPr>
            <a:xfrm rot="5400000">
              <a:off x="-830345" y="2938869"/>
              <a:ext cx="5413537" cy="5742760"/>
            </a:xfrm>
            <a:custGeom>
              <a:rect b="b" l="l" r="r" t="t"/>
              <a:pathLst>
                <a:path extrusionOk="0" h="4486023" w="4369852">
                  <a:moveTo>
                    <a:pt x="270953" y="4052106"/>
                  </a:moveTo>
                  <a:cubicBezTo>
                    <a:pt x="-329122" y="3852081"/>
                    <a:pt x="220153" y="3232956"/>
                    <a:pt x="461453" y="3004356"/>
                  </a:cubicBezTo>
                  <a:cubicBezTo>
                    <a:pt x="702753" y="2775756"/>
                    <a:pt x="1474278" y="2874181"/>
                    <a:pt x="1718753" y="2680506"/>
                  </a:cubicBezTo>
                  <a:cubicBezTo>
                    <a:pt x="1963228" y="2486831"/>
                    <a:pt x="1788603" y="2083606"/>
                    <a:pt x="1928303" y="1842306"/>
                  </a:cubicBezTo>
                  <a:cubicBezTo>
                    <a:pt x="2068003" y="1601006"/>
                    <a:pt x="2455353" y="1420031"/>
                    <a:pt x="2556953" y="1232706"/>
                  </a:cubicBezTo>
                  <a:cubicBezTo>
                    <a:pt x="2658553" y="1045381"/>
                    <a:pt x="2452178" y="883456"/>
                    <a:pt x="2537903" y="718356"/>
                  </a:cubicBezTo>
                  <a:cubicBezTo>
                    <a:pt x="2623628" y="553256"/>
                    <a:pt x="2823653" y="305606"/>
                    <a:pt x="3071303" y="242106"/>
                  </a:cubicBezTo>
                  <a:cubicBezTo>
                    <a:pt x="3318953" y="178606"/>
                    <a:pt x="3858703" y="-323044"/>
                    <a:pt x="4023803" y="337356"/>
                  </a:cubicBezTo>
                  <a:cubicBezTo>
                    <a:pt x="4188903" y="997756"/>
                    <a:pt x="4690553" y="3582206"/>
                    <a:pt x="4061903" y="4204506"/>
                  </a:cubicBezTo>
                  <a:cubicBezTo>
                    <a:pt x="3433253" y="4826806"/>
                    <a:pt x="871028" y="4252131"/>
                    <a:pt x="270953" y="4052106"/>
                  </a:cubicBezTo>
                  <a:close/>
                </a:path>
              </a:pathLst>
            </a:custGeom>
            <a:solidFill>
              <a:srgbClr val="2A3B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9900000">
              <a:off x="1302906" y="5557838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9900000">
              <a:off x="459358" y="4308396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9900000">
              <a:off x="304952" y="5974883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9900000">
              <a:off x="1869651" y="5308979"/>
              <a:ext cx="1366838" cy="13346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8200" y="868363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38200" y="2047195"/>
            <a:ext cx="8790781" cy="4129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6835120" y="-2217426"/>
            <a:ext cx="6948207" cy="6715411"/>
            <a:chOff x="6720820" y="-1658429"/>
            <a:chExt cx="6948207" cy="6715411"/>
          </a:xfrm>
        </p:grpSpPr>
        <p:sp>
          <p:nvSpPr>
            <p:cNvPr id="67" name="Google Shape;67;p14"/>
            <p:cNvSpPr/>
            <p:nvPr/>
          </p:nvSpPr>
          <p:spPr>
            <a:xfrm rot="-6300000">
              <a:off x="7488155" y="-1172104"/>
              <a:ext cx="5413537" cy="5742760"/>
            </a:xfrm>
            <a:custGeom>
              <a:rect b="b" l="l" r="r" t="t"/>
              <a:pathLst>
                <a:path extrusionOk="0" h="4486023" w="4369852">
                  <a:moveTo>
                    <a:pt x="270953" y="4052106"/>
                  </a:moveTo>
                  <a:cubicBezTo>
                    <a:pt x="-329122" y="3852081"/>
                    <a:pt x="220153" y="3232956"/>
                    <a:pt x="461453" y="3004356"/>
                  </a:cubicBezTo>
                  <a:cubicBezTo>
                    <a:pt x="702753" y="2775756"/>
                    <a:pt x="1474278" y="2874181"/>
                    <a:pt x="1718753" y="2680506"/>
                  </a:cubicBezTo>
                  <a:cubicBezTo>
                    <a:pt x="1963228" y="2486831"/>
                    <a:pt x="1788603" y="2083606"/>
                    <a:pt x="1928303" y="1842306"/>
                  </a:cubicBezTo>
                  <a:cubicBezTo>
                    <a:pt x="2068003" y="1601006"/>
                    <a:pt x="2455353" y="1420031"/>
                    <a:pt x="2556953" y="1232706"/>
                  </a:cubicBezTo>
                  <a:cubicBezTo>
                    <a:pt x="2658553" y="1045381"/>
                    <a:pt x="2452178" y="883456"/>
                    <a:pt x="2537903" y="718356"/>
                  </a:cubicBezTo>
                  <a:cubicBezTo>
                    <a:pt x="2623628" y="553256"/>
                    <a:pt x="2823653" y="305606"/>
                    <a:pt x="3071303" y="242106"/>
                  </a:cubicBezTo>
                  <a:cubicBezTo>
                    <a:pt x="3318953" y="178606"/>
                    <a:pt x="3858703" y="-323044"/>
                    <a:pt x="4023803" y="337356"/>
                  </a:cubicBezTo>
                  <a:cubicBezTo>
                    <a:pt x="4188903" y="997756"/>
                    <a:pt x="4690553" y="3582206"/>
                    <a:pt x="4061903" y="4204506"/>
                  </a:cubicBezTo>
                  <a:cubicBezTo>
                    <a:pt x="3433253" y="4826806"/>
                    <a:pt x="871028" y="4252131"/>
                    <a:pt x="270953" y="4052106"/>
                  </a:cubicBezTo>
                  <a:close/>
                </a:path>
              </a:pathLst>
            </a:custGeom>
            <a:solidFill>
              <a:srgbClr val="2A3B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" name="Google Shape;68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465204" y="1154447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502121" y="55565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390079" y="440990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48156" y="536907"/>
              <a:ext cx="1366838" cy="13346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4"/>
          <p:cNvGrpSpPr/>
          <p:nvPr/>
        </p:nvGrpSpPr>
        <p:grpSpPr>
          <a:xfrm>
            <a:off x="141853" y="5230743"/>
            <a:ext cx="1477399" cy="1502964"/>
            <a:chOff x="141853" y="5230743"/>
            <a:chExt cx="1477399" cy="1502964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093789" y="5707063"/>
              <a:ext cx="525463" cy="511175"/>
              <a:chOff x="689" y="3595"/>
              <a:chExt cx="331" cy="322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4"/>
            <p:cNvGrpSpPr/>
            <p:nvPr/>
          </p:nvGrpSpPr>
          <p:grpSpPr>
            <a:xfrm>
              <a:off x="343773" y="5230743"/>
              <a:ext cx="244778" cy="238122"/>
              <a:chOff x="689" y="3595"/>
              <a:chExt cx="331" cy="322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4"/>
            <p:cNvGrpSpPr/>
            <p:nvPr/>
          </p:nvGrpSpPr>
          <p:grpSpPr>
            <a:xfrm>
              <a:off x="547385" y="5691349"/>
              <a:ext cx="244778" cy="238122"/>
              <a:chOff x="689" y="3595"/>
              <a:chExt cx="331" cy="322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14"/>
            <p:cNvGrpSpPr/>
            <p:nvPr/>
          </p:nvGrpSpPr>
          <p:grpSpPr>
            <a:xfrm>
              <a:off x="1314452" y="6495585"/>
              <a:ext cx="244778" cy="238122"/>
              <a:chOff x="689" y="3595"/>
              <a:chExt cx="331" cy="322"/>
            </a:xfrm>
          </p:grpSpPr>
          <p:sp>
            <p:nvSpPr>
              <p:cNvPr id="104" name="Google Shape;104;p14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4"/>
            <p:cNvGrpSpPr/>
            <p:nvPr/>
          </p:nvGrpSpPr>
          <p:grpSpPr>
            <a:xfrm>
              <a:off x="141853" y="6324849"/>
              <a:ext cx="362253" cy="352403"/>
              <a:chOff x="689" y="3595"/>
              <a:chExt cx="331" cy="322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838200" y="868363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6835120" y="-2217426"/>
            <a:ext cx="6948207" cy="6715411"/>
            <a:chOff x="6720820" y="-1658429"/>
            <a:chExt cx="6948207" cy="6715411"/>
          </a:xfrm>
        </p:grpSpPr>
        <p:sp>
          <p:nvSpPr>
            <p:cNvPr id="133" name="Google Shape;133;p16"/>
            <p:cNvSpPr/>
            <p:nvPr/>
          </p:nvSpPr>
          <p:spPr>
            <a:xfrm rot="-6300000">
              <a:off x="7488155" y="-1172104"/>
              <a:ext cx="5413537" cy="5742760"/>
            </a:xfrm>
            <a:custGeom>
              <a:rect b="b" l="l" r="r" t="t"/>
              <a:pathLst>
                <a:path extrusionOk="0" h="4486023" w="4369852">
                  <a:moveTo>
                    <a:pt x="270953" y="4052106"/>
                  </a:moveTo>
                  <a:cubicBezTo>
                    <a:pt x="-329122" y="3852081"/>
                    <a:pt x="220153" y="3232956"/>
                    <a:pt x="461453" y="3004356"/>
                  </a:cubicBezTo>
                  <a:cubicBezTo>
                    <a:pt x="702753" y="2775756"/>
                    <a:pt x="1474278" y="2874181"/>
                    <a:pt x="1718753" y="2680506"/>
                  </a:cubicBezTo>
                  <a:cubicBezTo>
                    <a:pt x="1963228" y="2486831"/>
                    <a:pt x="1788603" y="2083606"/>
                    <a:pt x="1928303" y="1842306"/>
                  </a:cubicBezTo>
                  <a:cubicBezTo>
                    <a:pt x="2068003" y="1601006"/>
                    <a:pt x="2455353" y="1420031"/>
                    <a:pt x="2556953" y="1232706"/>
                  </a:cubicBezTo>
                  <a:cubicBezTo>
                    <a:pt x="2658553" y="1045381"/>
                    <a:pt x="2452178" y="883456"/>
                    <a:pt x="2537903" y="718356"/>
                  </a:cubicBezTo>
                  <a:cubicBezTo>
                    <a:pt x="2623628" y="553256"/>
                    <a:pt x="2823653" y="305606"/>
                    <a:pt x="3071303" y="242106"/>
                  </a:cubicBezTo>
                  <a:cubicBezTo>
                    <a:pt x="3318953" y="178606"/>
                    <a:pt x="3858703" y="-323044"/>
                    <a:pt x="4023803" y="337356"/>
                  </a:cubicBezTo>
                  <a:cubicBezTo>
                    <a:pt x="4188903" y="997756"/>
                    <a:pt x="4690553" y="3582206"/>
                    <a:pt x="4061903" y="4204506"/>
                  </a:cubicBezTo>
                  <a:cubicBezTo>
                    <a:pt x="3433253" y="4826806"/>
                    <a:pt x="871028" y="4252131"/>
                    <a:pt x="270953" y="4052106"/>
                  </a:cubicBezTo>
                  <a:close/>
                </a:path>
              </a:pathLst>
            </a:custGeom>
            <a:solidFill>
              <a:srgbClr val="2A3B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465204" y="1154447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502121" y="55565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390079" y="440990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48156" y="536907"/>
              <a:ext cx="1366838" cy="13346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16"/>
          <p:cNvGrpSpPr/>
          <p:nvPr/>
        </p:nvGrpSpPr>
        <p:grpSpPr>
          <a:xfrm>
            <a:off x="141853" y="5230743"/>
            <a:ext cx="1477399" cy="1502964"/>
            <a:chOff x="141853" y="5230743"/>
            <a:chExt cx="1477399" cy="1502964"/>
          </a:xfrm>
        </p:grpSpPr>
        <p:grpSp>
          <p:nvGrpSpPr>
            <p:cNvPr id="139" name="Google Shape;139;p16"/>
            <p:cNvGrpSpPr/>
            <p:nvPr/>
          </p:nvGrpSpPr>
          <p:grpSpPr>
            <a:xfrm>
              <a:off x="1093789" y="5707063"/>
              <a:ext cx="525463" cy="511175"/>
              <a:chOff x="689" y="3595"/>
              <a:chExt cx="331" cy="322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343773" y="5230743"/>
              <a:ext cx="244778" cy="238122"/>
              <a:chOff x="689" y="3595"/>
              <a:chExt cx="331" cy="322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6"/>
            <p:cNvGrpSpPr/>
            <p:nvPr/>
          </p:nvGrpSpPr>
          <p:grpSpPr>
            <a:xfrm>
              <a:off x="547385" y="5691349"/>
              <a:ext cx="244778" cy="238122"/>
              <a:chOff x="689" y="3595"/>
              <a:chExt cx="331" cy="322"/>
            </a:xfrm>
          </p:grpSpPr>
          <p:sp>
            <p:nvSpPr>
              <p:cNvPr id="160" name="Google Shape;160;p16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6"/>
            <p:cNvGrpSpPr/>
            <p:nvPr/>
          </p:nvGrpSpPr>
          <p:grpSpPr>
            <a:xfrm>
              <a:off x="1314452" y="6495585"/>
              <a:ext cx="244778" cy="238122"/>
              <a:chOff x="689" y="3595"/>
              <a:chExt cx="331" cy="322"/>
            </a:xfrm>
          </p:grpSpPr>
          <p:sp>
            <p:nvSpPr>
              <p:cNvPr id="170" name="Google Shape;170;p16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6"/>
            <p:cNvGrpSpPr/>
            <p:nvPr/>
          </p:nvGrpSpPr>
          <p:grpSpPr>
            <a:xfrm>
              <a:off x="141853" y="6324849"/>
              <a:ext cx="362253" cy="352403"/>
              <a:chOff x="689" y="3595"/>
              <a:chExt cx="331" cy="322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9" name="Google Shape;189;p16"/>
          <p:cNvSpPr/>
          <p:nvPr>
            <p:ph idx="2" type="pic"/>
          </p:nvPr>
        </p:nvSpPr>
        <p:spPr>
          <a:xfrm>
            <a:off x="838200" y="1876425"/>
            <a:ext cx="4459664" cy="4981575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5560213" y="2661330"/>
            <a:ext cx="5215437" cy="2902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3" type="body"/>
          </p:nvPr>
        </p:nvSpPr>
        <p:spPr>
          <a:xfrm>
            <a:off x="5559425" y="1876425"/>
            <a:ext cx="5216525" cy="59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8" name="Google Shape;198;p17"/>
          <p:cNvGrpSpPr/>
          <p:nvPr/>
        </p:nvGrpSpPr>
        <p:grpSpPr>
          <a:xfrm>
            <a:off x="141853" y="4807670"/>
            <a:ext cx="1893276" cy="1926037"/>
            <a:chOff x="141853" y="5230743"/>
            <a:chExt cx="1477399" cy="1502964"/>
          </a:xfrm>
        </p:grpSpPr>
        <p:grpSp>
          <p:nvGrpSpPr>
            <p:cNvPr id="199" name="Google Shape;199;p17"/>
            <p:cNvGrpSpPr/>
            <p:nvPr/>
          </p:nvGrpSpPr>
          <p:grpSpPr>
            <a:xfrm>
              <a:off x="1093789" y="5707063"/>
              <a:ext cx="525463" cy="511175"/>
              <a:chOff x="689" y="3595"/>
              <a:chExt cx="331" cy="322"/>
            </a:xfrm>
          </p:grpSpPr>
          <p:sp>
            <p:nvSpPr>
              <p:cNvPr id="200" name="Google Shape;200;p17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17"/>
            <p:cNvGrpSpPr/>
            <p:nvPr/>
          </p:nvGrpSpPr>
          <p:grpSpPr>
            <a:xfrm>
              <a:off x="343773" y="5230743"/>
              <a:ext cx="244778" cy="238122"/>
              <a:chOff x="689" y="3595"/>
              <a:chExt cx="331" cy="322"/>
            </a:xfrm>
          </p:grpSpPr>
          <p:sp>
            <p:nvSpPr>
              <p:cNvPr id="210" name="Google Shape;210;p17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7"/>
            <p:cNvGrpSpPr/>
            <p:nvPr/>
          </p:nvGrpSpPr>
          <p:grpSpPr>
            <a:xfrm>
              <a:off x="547385" y="5691349"/>
              <a:ext cx="244778" cy="238122"/>
              <a:chOff x="689" y="3595"/>
              <a:chExt cx="331" cy="322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7"/>
            <p:cNvGrpSpPr/>
            <p:nvPr/>
          </p:nvGrpSpPr>
          <p:grpSpPr>
            <a:xfrm>
              <a:off x="1314452" y="6495585"/>
              <a:ext cx="244778" cy="238122"/>
              <a:chOff x="689" y="3595"/>
              <a:chExt cx="331" cy="322"/>
            </a:xfrm>
          </p:grpSpPr>
          <p:sp>
            <p:nvSpPr>
              <p:cNvPr id="230" name="Google Shape;230;p17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7"/>
            <p:cNvGrpSpPr/>
            <p:nvPr/>
          </p:nvGrpSpPr>
          <p:grpSpPr>
            <a:xfrm>
              <a:off x="141853" y="6324849"/>
              <a:ext cx="362253" cy="352403"/>
              <a:chOff x="689" y="3595"/>
              <a:chExt cx="331" cy="322"/>
            </a:xfrm>
          </p:grpSpPr>
          <p:sp>
            <p:nvSpPr>
              <p:cNvPr id="240" name="Google Shape;240;p17"/>
              <p:cNvSpPr/>
              <p:nvPr/>
            </p:nvSpPr>
            <p:spPr>
              <a:xfrm>
                <a:off x="689" y="3595"/>
                <a:ext cx="331" cy="322"/>
              </a:xfrm>
              <a:custGeom>
                <a:rect b="b" l="l" r="r" t="t"/>
                <a:pathLst>
                  <a:path extrusionOk="0" h="634" w="651">
                    <a:moveTo>
                      <a:pt x="626" y="371"/>
                    </a:moveTo>
                    <a:cubicBezTo>
                      <a:pt x="612" y="368"/>
                      <a:pt x="598" y="383"/>
                      <a:pt x="590" y="406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8" y="363"/>
                      <a:pt x="553" y="335"/>
                      <a:pt x="553" y="306"/>
                    </a:cubicBezTo>
                    <a:cubicBezTo>
                      <a:pt x="553" y="265"/>
                      <a:pt x="544" y="227"/>
                      <a:pt x="526" y="194"/>
                    </a:cubicBezTo>
                    <a:cubicBezTo>
                      <a:pt x="565" y="165"/>
                      <a:pt x="565" y="165"/>
                      <a:pt x="565" y="165"/>
                    </a:cubicBezTo>
                    <a:cubicBezTo>
                      <a:pt x="582" y="180"/>
                      <a:pt x="602" y="185"/>
                      <a:pt x="612" y="176"/>
                    </a:cubicBezTo>
                    <a:cubicBezTo>
                      <a:pt x="622" y="166"/>
                      <a:pt x="615" y="143"/>
                      <a:pt x="597" y="125"/>
                    </a:cubicBezTo>
                    <a:cubicBezTo>
                      <a:pt x="579" y="107"/>
                      <a:pt x="556" y="100"/>
                      <a:pt x="546" y="110"/>
                    </a:cubicBezTo>
                    <a:cubicBezTo>
                      <a:pt x="538" y="118"/>
                      <a:pt x="541" y="135"/>
                      <a:pt x="552" y="151"/>
                    </a:cubicBezTo>
                    <a:cubicBezTo>
                      <a:pt x="517" y="177"/>
                      <a:pt x="517" y="177"/>
                      <a:pt x="517" y="177"/>
                    </a:cubicBezTo>
                    <a:cubicBezTo>
                      <a:pt x="493" y="138"/>
                      <a:pt x="458" y="106"/>
                      <a:pt x="416" y="86"/>
                    </a:cubicBezTo>
                    <a:cubicBezTo>
                      <a:pt x="419" y="55"/>
                      <a:pt x="419" y="55"/>
                      <a:pt x="419" y="55"/>
                    </a:cubicBezTo>
                    <a:cubicBezTo>
                      <a:pt x="435" y="56"/>
                      <a:pt x="448" y="50"/>
                      <a:pt x="450" y="40"/>
                    </a:cubicBezTo>
                    <a:cubicBezTo>
                      <a:pt x="452" y="29"/>
                      <a:pt x="437" y="17"/>
                      <a:pt x="416" y="13"/>
                    </a:cubicBezTo>
                    <a:cubicBezTo>
                      <a:pt x="395" y="9"/>
                      <a:pt x="376" y="15"/>
                      <a:pt x="374" y="27"/>
                    </a:cubicBezTo>
                    <a:cubicBezTo>
                      <a:pt x="372" y="37"/>
                      <a:pt x="384" y="47"/>
                      <a:pt x="401" y="53"/>
                    </a:cubicBezTo>
                    <a:cubicBezTo>
                      <a:pt x="398" y="78"/>
                      <a:pt x="398" y="78"/>
                      <a:pt x="398" y="78"/>
                    </a:cubicBezTo>
                    <a:cubicBezTo>
                      <a:pt x="370" y="67"/>
                      <a:pt x="340" y="61"/>
                      <a:pt x="309" y="61"/>
                    </a:cubicBezTo>
                    <a:cubicBezTo>
                      <a:pt x="280" y="61"/>
                      <a:pt x="252" y="66"/>
                      <a:pt x="226" y="75"/>
                    </a:cubicBezTo>
                    <a:cubicBezTo>
                      <a:pt x="218" y="51"/>
                      <a:pt x="218" y="51"/>
                      <a:pt x="218" y="51"/>
                    </a:cubicBezTo>
                    <a:cubicBezTo>
                      <a:pt x="236" y="45"/>
                      <a:pt x="248" y="33"/>
                      <a:pt x="246" y="22"/>
                    </a:cubicBezTo>
                    <a:cubicBezTo>
                      <a:pt x="244" y="8"/>
                      <a:pt x="222" y="0"/>
                      <a:pt x="196" y="4"/>
                    </a:cubicBezTo>
                    <a:cubicBezTo>
                      <a:pt x="171" y="8"/>
                      <a:pt x="153" y="22"/>
                      <a:pt x="155" y="36"/>
                    </a:cubicBezTo>
                    <a:cubicBezTo>
                      <a:pt x="157" y="49"/>
                      <a:pt x="176" y="57"/>
                      <a:pt x="199" y="5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162" y="103"/>
                      <a:pt x="124" y="137"/>
                      <a:pt x="98" y="180"/>
                    </a:cubicBezTo>
                    <a:cubicBezTo>
                      <a:pt x="67" y="161"/>
                      <a:pt x="67" y="161"/>
                      <a:pt x="67" y="161"/>
                    </a:cubicBezTo>
                    <a:cubicBezTo>
                      <a:pt x="67" y="161"/>
                      <a:pt x="67" y="160"/>
                      <a:pt x="67" y="160"/>
                    </a:cubicBezTo>
                    <a:cubicBezTo>
                      <a:pt x="72" y="129"/>
                      <a:pt x="63" y="102"/>
                      <a:pt x="47" y="99"/>
                    </a:cubicBezTo>
                    <a:cubicBezTo>
                      <a:pt x="30" y="96"/>
                      <a:pt x="12" y="118"/>
                      <a:pt x="6" y="149"/>
                    </a:cubicBezTo>
                    <a:cubicBezTo>
                      <a:pt x="0" y="179"/>
                      <a:pt x="10" y="207"/>
                      <a:pt x="26" y="210"/>
                    </a:cubicBezTo>
                    <a:cubicBezTo>
                      <a:pt x="39" y="212"/>
                      <a:pt x="53" y="199"/>
                      <a:pt x="61" y="180"/>
                    </a:cubicBezTo>
                    <a:cubicBezTo>
                      <a:pt x="89" y="197"/>
                      <a:pt x="89" y="197"/>
                      <a:pt x="89" y="197"/>
                    </a:cubicBezTo>
                    <a:cubicBezTo>
                      <a:pt x="73" y="229"/>
                      <a:pt x="64" y="266"/>
                      <a:pt x="64" y="306"/>
                    </a:cubicBezTo>
                    <a:cubicBezTo>
                      <a:pt x="64" y="349"/>
                      <a:pt x="75" y="389"/>
                      <a:pt x="95" y="425"/>
                    </a:cubicBezTo>
                    <a:cubicBezTo>
                      <a:pt x="73" y="431"/>
                      <a:pt x="73" y="431"/>
                      <a:pt x="73" y="431"/>
                    </a:cubicBezTo>
                    <a:cubicBezTo>
                      <a:pt x="62" y="409"/>
                      <a:pt x="45" y="395"/>
                      <a:pt x="32" y="400"/>
                    </a:cubicBezTo>
                    <a:cubicBezTo>
                      <a:pt x="19" y="406"/>
                      <a:pt x="17" y="430"/>
                      <a:pt x="27" y="453"/>
                    </a:cubicBezTo>
                    <a:cubicBezTo>
                      <a:pt x="37" y="477"/>
                      <a:pt x="56" y="491"/>
                      <a:pt x="69" y="486"/>
                    </a:cubicBezTo>
                    <a:cubicBezTo>
                      <a:pt x="79" y="481"/>
                      <a:pt x="82" y="466"/>
                      <a:pt x="79" y="449"/>
                    </a:cubicBezTo>
                    <a:cubicBezTo>
                      <a:pt x="105" y="441"/>
                      <a:pt x="105" y="441"/>
                      <a:pt x="105" y="441"/>
                    </a:cubicBezTo>
                    <a:cubicBezTo>
                      <a:pt x="138" y="491"/>
                      <a:pt x="189" y="528"/>
                      <a:pt x="249" y="543"/>
                    </a:cubicBezTo>
                    <a:cubicBezTo>
                      <a:pt x="247" y="569"/>
                      <a:pt x="247" y="569"/>
                      <a:pt x="247" y="569"/>
                    </a:cubicBezTo>
                    <a:cubicBezTo>
                      <a:pt x="219" y="565"/>
                      <a:pt x="195" y="574"/>
                      <a:pt x="192" y="589"/>
                    </a:cubicBezTo>
                    <a:cubicBezTo>
                      <a:pt x="189" y="605"/>
                      <a:pt x="211" y="623"/>
                      <a:pt x="241" y="628"/>
                    </a:cubicBezTo>
                    <a:cubicBezTo>
                      <a:pt x="270" y="634"/>
                      <a:pt x="297" y="625"/>
                      <a:pt x="300" y="609"/>
                    </a:cubicBezTo>
                    <a:cubicBezTo>
                      <a:pt x="302" y="595"/>
                      <a:pt x="287" y="581"/>
                      <a:pt x="265" y="573"/>
                    </a:cubicBezTo>
                    <a:cubicBezTo>
                      <a:pt x="267" y="547"/>
                      <a:pt x="267" y="547"/>
                      <a:pt x="267" y="547"/>
                    </a:cubicBezTo>
                    <a:cubicBezTo>
                      <a:pt x="281" y="549"/>
                      <a:pt x="295" y="550"/>
                      <a:pt x="309" y="550"/>
                    </a:cubicBezTo>
                    <a:cubicBezTo>
                      <a:pt x="362" y="550"/>
                      <a:pt x="412" y="533"/>
                      <a:pt x="452" y="504"/>
                    </a:cubicBezTo>
                    <a:cubicBezTo>
                      <a:pt x="460" y="523"/>
                      <a:pt x="460" y="523"/>
                      <a:pt x="460" y="523"/>
                    </a:cubicBezTo>
                    <a:cubicBezTo>
                      <a:pt x="441" y="537"/>
                      <a:pt x="432" y="556"/>
                      <a:pt x="440" y="567"/>
                    </a:cubicBezTo>
                    <a:cubicBezTo>
                      <a:pt x="448" y="579"/>
                      <a:pt x="471" y="577"/>
                      <a:pt x="492" y="562"/>
                    </a:cubicBezTo>
                    <a:cubicBezTo>
                      <a:pt x="514" y="548"/>
                      <a:pt x="524" y="527"/>
                      <a:pt x="516" y="515"/>
                    </a:cubicBezTo>
                    <a:cubicBezTo>
                      <a:pt x="510" y="506"/>
                      <a:pt x="494" y="506"/>
                      <a:pt x="476" y="513"/>
                    </a:cubicBezTo>
                    <a:cubicBezTo>
                      <a:pt x="467" y="492"/>
                      <a:pt x="467" y="492"/>
                      <a:pt x="467" y="492"/>
                    </a:cubicBezTo>
                    <a:cubicBezTo>
                      <a:pt x="495" y="469"/>
                      <a:pt x="517" y="439"/>
                      <a:pt x="532" y="406"/>
                    </a:cubicBezTo>
                    <a:cubicBezTo>
                      <a:pt x="586" y="424"/>
                      <a:pt x="586" y="424"/>
                      <a:pt x="586" y="424"/>
                    </a:cubicBezTo>
                    <a:cubicBezTo>
                      <a:pt x="582" y="452"/>
                      <a:pt x="591" y="475"/>
                      <a:pt x="607" y="478"/>
                    </a:cubicBezTo>
                    <a:cubicBezTo>
                      <a:pt x="623" y="481"/>
                      <a:pt x="640" y="459"/>
                      <a:pt x="646" y="430"/>
                    </a:cubicBezTo>
                    <a:cubicBezTo>
                      <a:pt x="651" y="400"/>
                      <a:pt x="642" y="374"/>
                      <a:pt x="626" y="3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94" y="3685"/>
                <a:ext cx="34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806" y="3781"/>
                <a:ext cx="33" cy="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859" y="3655"/>
                <a:ext cx="46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882" y="3797"/>
                <a:ext cx="33" cy="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59" y="3733"/>
                <a:ext cx="29" cy="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700" y="3608"/>
                <a:ext cx="226" cy="305"/>
              </a:xfrm>
              <a:custGeom>
                <a:rect b="b" l="l" r="r" t="t"/>
                <a:pathLst>
                  <a:path extrusionOk="0" h="603" w="446">
                    <a:moveTo>
                      <a:pt x="228" y="518"/>
                    </a:moveTo>
                    <a:cubicBezTo>
                      <a:pt x="226" y="544"/>
                      <a:pt x="226" y="544"/>
                      <a:pt x="226" y="544"/>
                    </a:cubicBezTo>
                    <a:cubicBezTo>
                      <a:pt x="222" y="543"/>
                      <a:pt x="217" y="543"/>
                      <a:pt x="213" y="543"/>
                    </a:cubicBezTo>
                    <a:cubicBezTo>
                      <a:pt x="191" y="543"/>
                      <a:pt x="174" y="551"/>
                      <a:pt x="171" y="564"/>
                    </a:cubicBezTo>
                    <a:cubicBezTo>
                      <a:pt x="168" y="580"/>
                      <a:pt x="190" y="598"/>
                      <a:pt x="220" y="603"/>
                    </a:cubicBezTo>
                    <a:cubicBezTo>
                      <a:pt x="190" y="598"/>
                      <a:pt x="168" y="580"/>
                      <a:pt x="171" y="564"/>
                    </a:cubicBezTo>
                    <a:cubicBezTo>
                      <a:pt x="174" y="551"/>
                      <a:pt x="191" y="543"/>
                      <a:pt x="213" y="543"/>
                    </a:cubicBezTo>
                    <a:cubicBezTo>
                      <a:pt x="217" y="543"/>
                      <a:pt x="222" y="543"/>
                      <a:pt x="226" y="544"/>
                    </a:cubicBezTo>
                    <a:cubicBezTo>
                      <a:pt x="228" y="518"/>
                      <a:pt x="228" y="518"/>
                      <a:pt x="228" y="518"/>
                    </a:cubicBezTo>
                    <a:cubicBezTo>
                      <a:pt x="228" y="518"/>
                      <a:pt x="228" y="518"/>
                      <a:pt x="228" y="518"/>
                    </a:cubicBezTo>
                    <a:moveTo>
                      <a:pt x="446" y="467"/>
                    </a:moveTo>
                    <a:cubicBezTo>
                      <a:pt x="446" y="467"/>
                      <a:pt x="446" y="467"/>
                      <a:pt x="446" y="467"/>
                    </a:cubicBezTo>
                    <a:cubicBezTo>
                      <a:pt x="446" y="467"/>
                      <a:pt x="446" y="467"/>
                      <a:pt x="446" y="467"/>
                    </a:cubicBezTo>
                    <a:moveTo>
                      <a:pt x="17" y="374"/>
                    </a:moveTo>
                    <a:cubicBezTo>
                      <a:pt x="15" y="374"/>
                      <a:pt x="13" y="375"/>
                      <a:pt x="11" y="375"/>
                    </a:cubicBezTo>
                    <a:cubicBezTo>
                      <a:pt x="4" y="379"/>
                      <a:pt x="0" y="388"/>
                      <a:pt x="0" y="400"/>
                    </a:cubicBezTo>
                    <a:cubicBezTo>
                      <a:pt x="0" y="388"/>
                      <a:pt x="4" y="379"/>
                      <a:pt x="11" y="375"/>
                    </a:cubicBezTo>
                    <a:cubicBezTo>
                      <a:pt x="13" y="375"/>
                      <a:pt x="15" y="374"/>
                      <a:pt x="17" y="374"/>
                    </a:cubicBezTo>
                    <a:cubicBezTo>
                      <a:pt x="29" y="374"/>
                      <a:pt x="43" y="387"/>
                      <a:pt x="52" y="406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74" y="400"/>
                      <a:pt x="74" y="400"/>
                      <a:pt x="74" y="400"/>
                    </a:cubicBezTo>
                    <a:cubicBezTo>
                      <a:pt x="52" y="406"/>
                      <a:pt x="52" y="406"/>
                      <a:pt x="52" y="406"/>
                    </a:cubicBezTo>
                    <a:cubicBezTo>
                      <a:pt x="43" y="387"/>
                      <a:pt x="29" y="374"/>
                      <a:pt x="17" y="374"/>
                    </a:cubicBezTo>
                    <a:moveTo>
                      <a:pt x="225" y="0"/>
                    </a:moveTo>
                    <a:cubicBezTo>
                      <a:pt x="225" y="10"/>
                      <a:pt x="213" y="20"/>
                      <a:pt x="197" y="2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213" y="20"/>
                      <a:pt x="225" y="10"/>
                      <a:pt x="22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758" y="3733"/>
                <a:ext cx="16" cy="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9" name="Google Shape;249;p17"/>
          <p:cNvGrpSpPr/>
          <p:nvPr/>
        </p:nvGrpSpPr>
        <p:grpSpPr>
          <a:xfrm>
            <a:off x="6965918" y="-1907740"/>
            <a:ext cx="6948207" cy="6715411"/>
            <a:chOff x="6965918" y="-1907740"/>
            <a:chExt cx="6948207" cy="6715411"/>
          </a:xfrm>
        </p:grpSpPr>
        <p:sp>
          <p:nvSpPr>
            <p:cNvPr id="250" name="Google Shape;250;p17"/>
            <p:cNvSpPr/>
            <p:nvPr/>
          </p:nvSpPr>
          <p:spPr>
            <a:xfrm rot="-6300000">
              <a:off x="7733253" y="-1421415"/>
              <a:ext cx="5413537" cy="5742760"/>
            </a:xfrm>
            <a:custGeom>
              <a:rect b="b" l="l" r="r" t="t"/>
              <a:pathLst>
                <a:path extrusionOk="0" h="4486023" w="4369852">
                  <a:moveTo>
                    <a:pt x="270953" y="4052106"/>
                  </a:moveTo>
                  <a:cubicBezTo>
                    <a:pt x="-329122" y="3852081"/>
                    <a:pt x="220153" y="3232956"/>
                    <a:pt x="461453" y="3004356"/>
                  </a:cubicBezTo>
                  <a:cubicBezTo>
                    <a:pt x="702753" y="2775756"/>
                    <a:pt x="1474278" y="2874181"/>
                    <a:pt x="1718753" y="2680506"/>
                  </a:cubicBezTo>
                  <a:cubicBezTo>
                    <a:pt x="1963228" y="2486831"/>
                    <a:pt x="1788603" y="2083606"/>
                    <a:pt x="1928303" y="1842306"/>
                  </a:cubicBezTo>
                  <a:cubicBezTo>
                    <a:pt x="2068003" y="1601006"/>
                    <a:pt x="2455353" y="1420031"/>
                    <a:pt x="2556953" y="1232706"/>
                  </a:cubicBezTo>
                  <a:cubicBezTo>
                    <a:pt x="2658553" y="1045381"/>
                    <a:pt x="2452178" y="883456"/>
                    <a:pt x="2537903" y="718356"/>
                  </a:cubicBezTo>
                  <a:cubicBezTo>
                    <a:pt x="2623628" y="553256"/>
                    <a:pt x="2823653" y="305606"/>
                    <a:pt x="3071303" y="242106"/>
                  </a:cubicBezTo>
                  <a:cubicBezTo>
                    <a:pt x="3318953" y="178606"/>
                    <a:pt x="3858703" y="-323044"/>
                    <a:pt x="4023803" y="337356"/>
                  </a:cubicBezTo>
                  <a:cubicBezTo>
                    <a:pt x="4188903" y="997756"/>
                    <a:pt x="4690553" y="3582206"/>
                    <a:pt x="4061903" y="4204506"/>
                  </a:cubicBezTo>
                  <a:cubicBezTo>
                    <a:pt x="3433253" y="4826806"/>
                    <a:pt x="871028" y="4252131"/>
                    <a:pt x="270953" y="4052106"/>
                  </a:cubicBezTo>
                  <a:close/>
                </a:path>
              </a:pathLst>
            </a:custGeom>
            <a:solidFill>
              <a:srgbClr val="2A3B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" name="Google Shape;251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10302" y="905136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747219" y="-193746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635177" y="191679"/>
              <a:ext cx="516996" cy="504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99365" y="1291051"/>
              <a:ext cx="1366838" cy="13346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838200" y="868363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8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7" name="Google Shape;267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9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4" name="Google Shape;274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5" name="Google Shape;2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0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0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868363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1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2047195"/>
            <a:ext cx="8790781" cy="4129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413067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" name="Google Shape;14;p11"/>
          <p:cNvGrpSpPr/>
          <p:nvPr/>
        </p:nvGrpSpPr>
        <p:grpSpPr>
          <a:xfrm>
            <a:off x="10105231" y="4700588"/>
            <a:ext cx="2954338" cy="3132138"/>
            <a:chOff x="5817" y="-248"/>
            <a:chExt cx="1861" cy="1973"/>
          </a:xfrm>
        </p:grpSpPr>
        <p:sp>
          <p:nvSpPr>
            <p:cNvPr id="15" name="Google Shape;15;p11"/>
            <p:cNvSpPr/>
            <p:nvPr/>
          </p:nvSpPr>
          <p:spPr>
            <a:xfrm>
              <a:off x="6502" y="424"/>
              <a:ext cx="105" cy="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6538" y="718"/>
              <a:ext cx="103" cy="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6702" y="334"/>
              <a:ext cx="141" cy="1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6772" y="769"/>
              <a:ext cx="102" cy="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6700" y="572"/>
              <a:ext cx="89" cy="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6390" y="572"/>
              <a:ext cx="52" cy="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6213" y="188"/>
              <a:ext cx="694" cy="937"/>
            </a:xfrm>
            <a:custGeom>
              <a:rect b="b" l="l" r="r" t="t"/>
              <a:pathLst>
                <a:path extrusionOk="0" h="603" w="446">
                  <a:moveTo>
                    <a:pt x="228" y="518"/>
                  </a:moveTo>
                  <a:cubicBezTo>
                    <a:pt x="226" y="544"/>
                    <a:pt x="226" y="544"/>
                    <a:pt x="226" y="544"/>
                  </a:cubicBezTo>
                  <a:cubicBezTo>
                    <a:pt x="222" y="543"/>
                    <a:pt x="217" y="543"/>
                    <a:pt x="213" y="543"/>
                  </a:cubicBezTo>
                  <a:cubicBezTo>
                    <a:pt x="191" y="543"/>
                    <a:pt x="174" y="551"/>
                    <a:pt x="171" y="564"/>
                  </a:cubicBezTo>
                  <a:cubicBezTo>
                    <a:pt x="168" y="580"/>
                    <a:pt x="190" y="598"/>
                    <a:pt x="220" y="603"/>
                  </a:cubicBezTo>
                  <a:cubicBezTo>
                    <a:pt x="190" y="598"/>
                    <a:pt x="168" y="580"/>
                    <a:pt x="171" y="564"/>
                  </a:cubicBezTo>
                  <a:cubicBezTo>
                    <a:pt x="174" y="551"/>
                    <a:pt x="191" y="543"/>
                    <a:pt x="213" y="543"/>
                  </a:cubicBezTo>
                  <a:cubicBezTo>
                    <a:pt x="217" y="543"/>
                    <a:pt x="222" y="543"/>
                    <a:pt x="226" y="544"/>
                  </a:cubicBezTo>
                  <a:cubicBezTo>
                    <a:pt x="228" y="518"/>
                    <a:pt x="228" y="518"/>
                    <a:pt x="228" y="518"/>
                  </a:cubicBezTo>
                  <a:cubicBezTo>
                    <a:pt x="228" y="518"/>
                    <a:pt x="228" y="518"/>
                    <a:pt x="228" y="518"/>
                  </a:cubicBezTo>
                  <a:moveTo>
                    <a:pt x="446" y="467"/>
                  </a:moveTo>
                  <a:cubicBezTo>
                    <a:pt x="446" y="467"/>
                    <a:pt x="446" y="467"/>
                    <a:pt x="446" y="467"/>
                  </a:cubicBezTo>
                  <a:cubicBezTo>
                    <a:pt x="446" y="467"/>
                    <a:pt x="446" y="467"/>
                    <a:pt x="446" y="467"/>
                  </a:cubicBezTo>
                  <a:moveTo>
                    <a:pt x="17" y="374"/>
                  </a:moveTo>
                  <a:cubicBezTo>
                    <a:pt x="15" y="374"/>
                    <a:pt x="13" y="375"/>
                    <a:pt x="11" y="375"/>
                  </a:cubicBezTo>
                  <a:cubicBezTo>
                    <a:pt x="4" y="379"/>
                    <a:pt x="0" y="388"/>
                    <a:pt x="0" y="400"/>
                  </a:cubicBezTo>
                  <a:cubicBezTo>
                    <a:pt x="0" y="388"/>
                    <a:pt x="4" y="379"/>
                    <a:pt x="11" y="375"/>
                  </a:cubicBezTo>
                  <a:cubicBezTo>
                    <a:pt x="13" y="375"/>
                    <a:pt x="15" y="374"/>
                    <a:pt x="17" y="374"/>
                  </a:cubicBezTo>
                  <a:cubicBezTo>
                    <a:pt x="29" y="374"/>
                    <a:pt x="43" y="387"/>
                    <a:pt x="52" y="40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52" y="406"/>
                    <a:pt x="52" y="406"/>
                    <a:pt x="52" y="406"/>
                  </a:cubicBezTo>
                  <a:cubicBezTo>
                    <a:pt x="43" y="387"/>
                    <a:pt x="29" y="374"/>
                    <a:pt x="17" y="374"/>
                  </a:cubicBezTo>
                  <a:moveTo>
                    <a:pt x="205" y="50"/>
                  </a:moveTo>
                  <a:cubicBezTo>
                    <a:pt x="205" y="50"/>
                    <a:pt x="205" y="50"/>
                    <a:pt x="205" y="50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5" y="50"/>
                    <a:pt x="205" y="50"/>
                    <a:pt x="205" y="50"/>
                  </a:cubicBezTo>
                  <a:moveTo>
                    <a:pt x="205" y="50"/>
                  </a:moveTo>
                  <a:cubicBezTo>
                    <a:pt x="205" y="50"/>
                    <a:pt x="205" y="50"/>
                    <a:pt x="205" y="50"/>
                  </a:cubicBezTo>
                  <a:cubicBezTo>
                    <a:pt x="205" y="50"/>
                    <a:pt x="205" y="50"/>
                    <a:pt x="205" y="50"/>
                  </a:cubicBezTo>
                  <a:moveTo>
                    <a:pt x="225" y="0"/>
                  </a:moveTo>
                  <a:cubicBezTo>
                    <a:pt x="225" y="10"/>
                    <a:pt x="213" y="20"/>
                    <a:pt x="197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213" y="20"/>
                    <a:pt x="225" y="10"/>
                    <a:pt x="22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6390" y="572"/>
              <a:ext cx="52" cy="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6181" y="-30"/>
              <a:ext cx="107" cy="1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7571" y="99"/>
              <a:ext cx="107" cy="1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6516" y="1329"/>
              <a:ext cx="114" cy="1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5817" y="199"/>
              <a:ext cx="113" cy="1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6722" y="-248"/>
              <a:ext cx="148" cy="1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5977" y="597"/>
              <a:ext cx="107" cy="1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069" y="99"/>
              <a:ext cx="54" cy="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6815" y="1570"/>
              <a:ext cx="55" cy="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75" y="1027"/>
              <a:ext cx="54" cy="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5904" y="1673"/>
              <a:ext cx="53" cy="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7414" y="626"/>
              <a:ext cx="53" cy="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6207" y="1257"/>
              <a:ext cx="54" cy="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7089" y="1166"/>
              <a:ext cx="93" cy="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7190581" y="63476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"/>
          <p:cNvSpPr txBox="1"/>
          <p:nvPr>
            <p:ph type="ctrTitle"/>
          </p:nvPr>
        </p:nvSpPr>
        <p:spPr>
          <a:xfrm>
            <a:off x="1524000" y="1173642"/>
            <a:ext cx="9399300" cy="1849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ontserrat"/>
              <a:buNone/>
            </a:pPr>
            <a:r>
              <a:rPr lang="en-US" sz="5400"/>
              <a:t>COVID 19 Data Analysis Project</a:t>
            </a:r>
            <a:endParaRPr/>
          </a:p>
        </p:txBody>
      </p:sp>
      <p:sp>
        <p:nvSpPr>
          <p:cNvPr id="302" name="Google Shape;302;p1"/>
          <p:cNvSpPr txBox="1"/>
          <p:nvPr>
            <p:ph idx="1" type="subTitle"/>
          </p:nvPr>
        </p:nvSpPr>
        <p:spPr>
          <a:xfrm>
            <a:off x="1524000" y="3023200"/>
            <a:ext cx="9399300" cy="2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Masai Group 2A –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00"/>
          </a:p>
          <a:p>
            <a:pPr indent="-323850" lvl="5" marL="2628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Abhishek Pandey</a:t>
            </a:r>
            <a:endParaRPr/>
          </a:p>
          <a:p>
            <a:pPr indent="-323850" lvl="5" marL="2628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Swapnil Pandey</a:t>
            </a:r>
            <a:endParaRPr/>
          </a:p>
          <a:p>
            <a:pPr indent="-323850" lvl="5" marL="2628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Himanshu Khandelwal</a:t>
            </a:r>
            <a:endParaRPr/>
          </a:p>
          <a:p>
            <a:pPr indent="-323850" lvl="5" marL="2628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/>
              <a:t>Harsh Gour</a:t>
            </a:r>
            <a:endParaRPr sz="2000"/>
          </a:p>
          <a:p>
            <a:pPr indent="-228600" lvl="3" marL="1714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/>
          </a:p>
          <a:p>
            <a:pPr indent="-1651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303" name="Google Shape;303;p1"/>
          <p:cNvSpPr txBox="1"/>
          <p:nvPr/>
        </p:nvSpPr>
        <p:spPr>
          <a:xfrm>
            <a:off x="112321" y="115025"/>
            <a:ext cx="3870300" cy="7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PTDA16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"/>
          <p:cNvSpPr txBox="1"/>
          <p:nvPr>
            <p:ph type="title"/>
          </p:nvPr>
        </p:nvSpPr>
        <p:spPr>
          <a:xfrm>
            <a:off x="1884218" y="6758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579" name="Google Shape;579;p6"/>
          <p:cNvSpPr txBox="1"/>
          <p:nvPr/>
        </p:nvSpPr>
        <p:spPr>
          <a:xfrm>
            <a:off x="2965934" y="2001440"/>
            <a:ext cx="73418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deaths were inversely proportional to number of tests done</a:t>
            </a:r>
            <a:endParaRPr/>
          </a:p>
          <a:p>
            <a:pPr indent="-33655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Noto Sans Symbols"/>
              <a:buNone/>
            </a:pPr>
            <a:r>
              <a:t/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Covid-19 was more volatile and dreadful in Metropolitan Cities as compared to tier II/ III cities.</a:t>
            </a:r>
            <a:endParaRPr/>
          </a:p>
          <a:p>
            <a:pPr indent="-33655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Noto Sans Symbols"/>
              <a:buNone/>
            </a:pPr>
            <a:r>
              <a:t/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Deceased Ratio is maximum in Punjab &amp; Maharashtra and minimum in Dadra &amp; Nagar Haveli and Mizoram.</a:t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Noto Sans Symbols"/>
              <a:buNone/>
            </a:pPr>
            <a:r>
              <a:t/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states with more vaccination stats have more recovered cases and comparatively less deceased cases.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which are vaccinated and less has population density have less confirmed cases also death rate is minimum.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"/>
          <p:cNvSpPr txBox="1"/>
          <p:nvPr>
            <p:ph type="title"/>
          </p:nvPr>
        </p:nvSpPr>
        <p:spPr>
          <a:xfrm>
            <a:off x="838200" y="5907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LEARNINGS OF THE TEAM</a:t>
            </a:r>
            <a:endParaRPr/>
          </a:p>
        </p:txBody>
      </p:sp>
      <p:sp>
        <p:nvSpPr>
          <p:cNvPr id="585" name="Google Shape;585;p9"/>
          <p:cNvSpPr txBox="1"/>
          <p:nvPr/>
        </p:nvSpPr>
        <p:spPr>
          <a:xfrm>
            <a:off x="3086668" y="1916319"/>
            <a:ext cx="739924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Communicate ideas in a way which are understood and mutually altered by the each other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divide multiple tasks amongst each other and have them done with the help of each other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Team Work helps in solving problems which look difficult at the beginning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Learnt to push our learning limits and for that the web is the biggest boon.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one who try never fails.</a:t>
            </a:r>
            <a:endParaRPr/>
          </a:p>
          <a:p>
            <a:pPr indent="-20955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"/>
          <p:cNvSpPr txBox="1"/>
          <p:nvPr/>
        </p:nvSpPr>
        <p:spPr>
          <a:xfrm>
            <a:off x="3049979" y="2371336"/>
            <a:ext cx="6092042" cy="857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591" name="Google Shape;591;p10"/>
          <p:cNvSpPr txBox="1"/>
          <p:nvPr/>
        </p:nvSpPr>
        <p:spPr>
          <a:xfrm>
            <a:off x="4226591" y="3259493"/>
            <a:ext cx="3873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Open to answer your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"/>
          <p:cNvGrpSpPr/>
          <p:nvPr/>
        </p:nvGrpSpPr>
        <p:grpSpPr>
          <a:xfrm>
            <a:off x="8313057" y="812342"/>
            <a:ext cx="2616200" cy="4187825"/>
            <a:chOff x="4364" y="889"/>
            <a:chExt cx="1648" cy="2638"/>
          </a:xfrm>
        </p:grpSpPr>
        <p:sp>
          <p:nvSpPr>
            <p:cNvPr id="309" name="Google Shape;309;p2"/>
            <p:cNvSpPr/>
            <p:nvPr/>
          </p:nvSpPr>
          <p:spPr>
            <a:xfrm>
              <a:off x="4407" y="971"/>
              <a:ext cx="395" cy="341"/>
            </a:xfrm>
            <a:custGeom>
              <a:rect b="b" l="l" r="r" t="t"/>
              <a:pathLst>
                <a:path extrusionOk="0" h="1200" w="1392">
                  <a:moveTo>
                    <a:pt x="1392" y="430"/>
                  </a:moveTo>
                  <a:cubicBezTo>
                    <a:pt x="1392" y="97"/>
                    <a:pt x="1392" y="97"/>
                    <a:pt x="1392" y="97"/>
                  </a:cubicBezTo>
                  <a:cubicBezTo>
                    <a:pt x="1079" y="97"/>
                    <a:pt x="1079" y="97"/>
                    <a:pt x="1079" y="97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698" y="0"/>
                    <a:pt x="698" y="0"/>
                    <a:pt x="698" y="0"/>
                  </a:cubicBezTo>
                  <a:cubicBezTo>
                    <a:pt x="698" y="97"/>
                    <a:pt x="698" y="97"/>
                    <a:pt x="698" y="97"/>
                  </a:cubicBezTo>
                  <a:cubicBezTo>
                    <a:pt x="457" y="97"/>
                    <a:pt x="457" y="97"/>
                    <a:pt x="457" y="97"/>
                  </a:cubicBezTo>
                  <a:cubicBezTo>
                    <a:pt x="457" y="145"/>
                    <a:pt x="457" y="145"/>
                    <a:pt x="457" y="145"/>
                  </a:cubicBezTo>
                  <a:cubicBezTo>
                    <a:pt x="457" y="145"/>
                    <a:pt x="456" y="145"/>
                    <a:pt x="456" y="145"/>
                  </a:cubicBezTo>
                  <a:cubicBezTo>
                    <a:pt x="345" y="145"/>
                    <a:pt x="253" y="229"/>
                    <a:pt x="242" y="337"/>
                  </a:cubicBezTo>
                  <a:cubicBezTo>
                    <a:pt x="191" y="337"/>
                    <a:pt x="191" y="337"/>
                    <a:pt x="191" y="337"/>
                  </a:cubicBezTo>
                  <a:cubicBezTo>
                    <a:pt x="152" y="337"/>
                    <a:pt x="121" y="369"/>
                    <a:pt x="121" y="408"/>
                  </a:cubicBezTo>
                  <a:cubicBezTo>
                    <a:pt x="121" y="417"/>
                    <a:pt x="122" y="425"/>
                    <a:pt x="125" y="433"/>
                  </a:cubicBezTo>
                  <a:cubicBezTo>
                    <a:pt x="119" y="433"/>
                    <a:pt x="119" y="433"/>
                    <a:pt x="119" y="433"/>
                  </a:cubicBezTo>
                  <a:cubicBezTo>
                    <a:pt x="54" y="433"/>
                    <a:pt x="0" y="487"/>
                    <a:pt x="0" y="552"/>
                  </a:cubicBezTo>
                  <a:cubicBezTo>
                    <a:pt x="0" y="598"/>
                    <a:pt x="27" y="638"/>
                    <a:pt x="66" y="658"/>
                  </a:cubicBezTo>
                  <a:cubicBezTo>
                    <a:pt x="55" y="672"/>
                    <a:pt x="48" y="689"/>
                    <a:pt x="48" y="708"/>
                  </a:cubicBezTo>
                  <a:cubicBezTo>
                    <a:pt x="48" y="754"/>
                    <a:pt x="85" y="791"/>
                    <a:pt x="131" y="791"/>
                  </a:cubicBezTo>
                  <a:cubicBezTo>
                    <a:pt x="239" y="791"/>
                    <a:pt x="239" y="791"/>
                    <a:pt x="239" y="791"/>
                  </a:cubicBezTo>
                  <a:cubicBezTo>
                    <a:pt x="239" y="746"/>
                    <a:pt x="239" y="746"/>
                    <a:pt x="239" y="746"/>
                  </a:cubicBezTo>
                  <a:cubicBezTo>
                    <a:pt x="131" y="746"/>
                    <a:pt x="131" y="746"/>
                    <a:pt x="131" y="746"/>
                  </a:cubicBezTo>
                  <a:cubicBezTo>
                    <a:pt x="110" y="746"/>
                    <a:pt x="93" y="729"/>
                    <a:pt x="93" y="708"/>
                  </a:cubicBezTo>
                  <a:cubicBezTo>
                    <a:pt x="93" y="688"/>
                    <a:pt x="110" y="671"/>
                    <a:pt x="131" y="671"/>
                  </a:cubicBezTo>
                  <a:cubicBezTo>
                    <a:pt x="191" y="671"/>
                    <a:pt x="191" y="671"/>
                    <a:pt x="191" y="671"/>
                  </a:cubicBezTo>
                  <a:cubicBezTo>
                    <a:pt x="191" y="626"/>
                    <a:pt x="191" y="626"/>
                    <a:pt x="191" y="626"/>
                  </a:cubicBezTo>
                  <a:cubicBezTo>
                    <a:pt x="131" y="626"/>
                    <a:pt x="131" y="626"/>
                    <a:pt x="131" y="626"/>
                  </a:cubicBezTo>
                  <a:cubicBezTo>
                    <a:pt x="127" y="626"/>
                    <a:pt x="123" y="626"/>
                    <a:pt x="119" y="627"/>
                  </a:cubicBezTo>
                  <a:cubicBezTo>
                    <a:pt x="119" y="626"/>
                    <a:pt x="119" y="626"/>
                    <a:pt x="119" y="626"/>
                  </a:cubicBezTo>
                  <a:cubicBezTo>
                    <a:pt x="78" y="626"/>
                    <a:pt x="45" y="593"/>
                    <a:pt x="45" y="552"/>
                  </a:cubicBezTo>
                  <a:cubicBezTo>
                    <a:pt x="45" y="511"/>
                    <a:pt x="78" y="478"/>
                    <a:pt x="119" y="478"/>
                  </a:cubicBezTo>
                  <a:cubicBezTo>
                    <a:pt x="263" y="478"/>
                    <a:pt x="263" y="478"/>
                    <a:pt x="263" y="478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191" y="433"/>
                    <a:pt x="191" y="433"/>
                    <a:pt x="191" y="433"/>
                  </a:cubicBezTo>
                  <a:cubicBezTo>
                    <a:pt x="177" y="433"/>
                    <a:pt x="166" y="422"/>
                    <a:pt x="166" y="408"/>
                  </a:cubicBezTo>
                  <a:cubicBezTo>
                    <a:pt x="166" y="394"/>
                    <a:pt x="177" y="382"/>
                    <a:pt x="191" y="382"/>
                  </a:cubicBezTo>
                  <a:cubicBezTo>
                    <a:pt x="359" y="382"/>
                    <a:pt x="359" y="382"/>
                    <a:pt x="359" y="382"/>
                  </a:cubicBezTo>
                  <a:cubicBezTo>
                    <a:pt x="359" y="337"/>
                    <a:pt x="359" y="337"/>
                    <a:pt x="359" y="337"/>
                  </a:cubicBezTo>
                  <a:cubicBezTo>
                    <a:pt x="287" y="337"/>
                    <a:pt x="287" y="337"/>
                    <a:pt x="287" y="337"/>
                  </a:cubicBezTo>
                  <a:cubicBezTo>
                    <a:pt x="298" y="254"/>
                    <a:pt x="370" y="190"/>
                    <a:pt x="456" y="190"/>
                  </a:cubicBezTo>
                  <a:cubicBezTo>
                    <a:pt x="549" y="190"/>
                    <a:pt x="625" y="266"/>
                    <a:pt x="625" y="360"/>
                  </a:cubicBezTo>
                  <a:cubicBezTo>
                    <a:pt x="671" y="360"/>
                    <a:pt x="671" y="360"/>
                    <a:pt x="671" y="360"/>
                  </a:cubicBezTo>
                  <a:cubicBezTo>
                    <a:pt x="671" y="319"/>
                    <a:pt x="704" y="286"/>
                    <a:pt x="744" y="286"/>
                  </a:cubicBezTo>
                  <a:cubicBezTo>
                    <a:pt x="785" y="286"/>
                    <a:pt x="818" y="319"/>
                    <a:pt x="818" y="360"/>
                  </a:cubicBezTo>
                  <a:cubicBezTo>
                    <a:pt x="818" y="385"/>
                    <a:pt x="818" y="385"/>
                    <a:pt x="818" y="385"/>
                  </a:cubicBezTo>
                  <a:cubicBezTo>
                    <a:pt x="553" y="385"/>
                    <a:pt x="553" y="385"/>
                    <a:pt x="553" y="385"/>
                  </a:cubicBezTo>
                  <a:cubicBezTo>
                    <a:pt x="553" y="481"/>
                    <a:pt x="553" y="481"/>
                    <a:pt x="553" y="481"/>
                  </a:cubicBezTo>
                  <a:cubicBezTo>
                    <a:pt x="313" y="481"/>
                    <a:pt x="313" y="481"/>
                    <a:pt x="313" y="481"/>
                  </a:cubicBezTo>
                  <a:cubicBezTo>
                    <a:pt x="313" y="578"/>
                    <a:pt x="313" y="578"/>
                    <a:pt x="313" y="578"/>
                  </a:cubicBezTo>
                  <a:cubicBezTo>
                    <a:pt x="241" y="578"/>
                    <a:pt x="241" y="578"/>
                    <a:pt x="241" y="578"/>
                  </a:cubicBezTo>
                  <a:cubicBezTo>
                    <a:pt x="241" y="719"/>
                    <a:pt x="241" y="719"/>
                    <a:pt x="241" y="719"/>
                  </a:cubicBezTo>
                  <a:cubicBezTo>
                    <a:pt x="289" y="719"/>
                    <a:pt x="289" y="719"/>
                    <a:pt x="289" y="719"/>
                  </a:cubicBezTo>
                  <a:cubicBezTo>
                    <a:pt x="289" y="815"/>
                    <a:pt x="289" y="815"/>
                    <a:pt x="289" y="815"/>
                  </a:cubicBezTo>
                  <a:cubicBezTo>
                    <a:pt x="337" y="815"/>
                    <a:pt x="337" y="815"/>
                    <a:pt x="337" y="815"/>
                  </a:cubicBezTo>
                  <a:cubicBezTo>
                    <a:pt x="337" y="1033"/>
                    <a:pt x="337" y="1033"/>
                    <a:pt x="337" y="1033"/>
                  </a:cubicBezTo>
                  <a:cubicBezTo>
                    <a:pt x="337" y="1072"/>
                    <a:pt x="369" y="1104"/>
                    <a:pt x="408" y="1104"/>
                  </a:cubicBezTo>
                  <a:cubicBezTo>
                    <a:pt x="417" y="1104"/>
                    <a:pt x="425" y="1102"/>
                    <a:pt x="433" y="1099"/>
                  </a:cubicBezTo>
                  <a:cubicBezTo>
                    <a:pt x="433" y="1129"/>
                    <a:pt x="433" y="1129"/>
                    <a:pt x="433" y="1129"/>
                  </a:cubicBezTo>
                  <a:cubicBezTo>
                    <a:pt x="433" y="1168"/>
                    <a:pt x="465" y="1200"/>
                    <a:pt x="504" y="1200"/>
                  </a:cubicBezTo>
                  <a:cubicBezTo>
                    <a:pt x="543" y="1200"/>
                    <a:pt x="574" y="1168"/>
                    <a:pt x="574" y="1129"/>
                  </a:cubicBezTo>
                  <a:cubicBezTo>
                    <a:pt x="574" y="961"/>
                    <a:pt x="574" y="961"/>
                    <a:pt x="574" y="961"/>
                  </a:cubicBezTo>
                  <a:cubicBezTo>
                    <a:pt x="529" y="961"/>
                    <a:pt x="529" y="961"/>
                    <a:pt x="529" y="961"/>
                  </a:cubicBezTo>
                  <a:cubicBezTo>
                    <a:pt x="529" y="1129"/>
                    <a:pt x="529" y="1129"/>
                    <a:pt x="529" y="1129"/>
                  </a:cubicBezTo>
                  <a:cubicBezTo>
                    <a:pt x="529" y="1143"/>
                    <a:pt x="518" y="1155"/>
                    <a:pt x="504" y="1155"/>
                  </a:cubicBezTo>
                  <a:cubicBezTo>
                    <a:pt x="490" y="1155"/>
                    <a:pt x="478" y="1143"/>
                    <a:pt x="478" y="1129"/>
                  </a:cubicBezTo>
                  <a:cubicBezTo>
                    <a:pt x="478" y="961"/>
                    <a:pt x="478" y="961"/>
                    <a:pt x="478" y="961"/>
                  </a:cubicBezTo>
                  <a:cubicBezTo>
                    <a:pt x="433" y="961"/>
                    <a:pt x="433" y="961"/>
                    <a:pt x="433" y="961"/>
                  </a:cubicBezTo>
                  <a:cubicBezTo>
                    <a:pt x="433" y="1033"/>
                    <a:pt x="433" y="1033"/>
                    <a:pt x="433" y="1033"/>
                  </a:cubicBezTo>
                  <a:cubicBezTo>
                    <a:pt x="433" y="1047"/>
                    <a:pt x="422" y="1059"/>
                    <a:pt x="408" y="1059"/>
                  </a:cubicBezTo>
                  <a:cubicBezTo>
                    <a:pt x="393" y="1059"/>
                    <a:pt x="382" y="1047"/>
                    <a:pt x="382" y="1033"/>
                  </a:cubicBezTo>
                  <a:cubicBezTo>
                    <a:pt x="382" y="815"/>
                    <a:pt x="382" y="815"/>
                    <a:pt x="382" y="815"/>
                  </a:cubicBezTo>
                  <a:cubicBezTo>
                    <a:pt x="409" y="815"/>
                    <a:pt x="409" y="815"/>
                    <a:pt x="409" y="815"/>
                  </a:cubicBezTo>
                  <a:cubicBezTo>
                    <a:pt x="409" y="911"/>
                    <a:pt x="409" y="911"/>
                    <a:pt x="409" y="911"/>
                  </a:cubicBezTo>
                  <a:cubicBezTo>
                    <a:pt x="935" y="911"/>
                    <a:pt x="935" y="911"/>
                    <a:pt x="935" y="911"/>
                  </a:cubicBezTo>
                  <a:cubicBezTo>
                    <a:pt x="935" y="815"/>
                    <a:pt x="935" y="815"/>
                    <a:pt x="935" y="815"/>
                  </a:cubicBezTo>
                  <a:cubicBezTo>
                    <a:pt x="1296" y="815"/>
                    <a:pt x="1296" y="815"/>
                    <a:pt x="1296" y="815"/>
                  </a:cubicBezTo>
                  <a:cubicBezTo>
                    <a:pt x="1296" y="481"/>
                    <a:pt x="1296" y="481"/>
                    <a:pt x="1296" y="481"/>
                  </a:cubicBezTo>
                  <a:cubicBezTo>
                    <a:pt x="1079" y="481"/>
                    <a:pt x="1079" y="481"/>
                    <a:pt x="1079" y="481"/>
                  </a:cubicBezTo>
                  <a:cubicBezTo>
                    <a:pt x="1079" y="430"/>
                    <a:pt x="1079" y="430"/>
                    <a:pt x="1079" y="430"/>
                  </a:cubicBezTo>
                  <a:lnTo>
                    <a:pt x="1392" y="430"/>
                  </a:lnTo>
                  <a:close/>
                  <a:moveTo>
                    <a:pt x="591" y="193"/>
                  </a:moveTo>
                  <a:cubicBezTo>
                    <a:pt x="566" y="172"/>
                    <a:pt x="535" y="157"/>
                    <a:pt x="502" y="150"/>
                  </a:cubicBezTo>
                  <a:cubicBezTo>
                    <a:pt x="502" y="142"/>
                    <a:pt x="502" y="142"/>
                    <a:pt x="502" y="142"/>
                  </a:cubicBezTo>
                  <a:cubicBezTo>
                    <a:pt x="818" y="142"/>
                    <a:pt x="818" y="142"/>
                    <a:pt x="818" y="142"/>
                  </a:cubicBezTo>
                  <a:cubicBezTo>
                    <a:pt x="818" y="193"/>
                    <a:pt x="818" y="193"/>
                    <a:pt x="818" y="193"/>
                  </a:cubicBezTo>
                  <a:lnTo>
                    <a:pt x="591" y="193"/>
                  </a:lnTo>
                  <a:close/>
                  <a:moveTo>
                    <a:pt x="744" y="241"/>
                  </a:moveTo>
                  <a:cubicBezTo>
                    <a:pt x="709" y="241"/>
                    <a:pt x="677" y="256"/>
                    <a:pt x="656" y="281"/>
                  </a:cubicBezTo>
                  <a:cubicBezTo>
                    <a:pt x="650" y="266"/>
                    <a:pt x="642" y="251"/>
                    <a:pt x="633" y="238"/>
                  </a:cubicBezTo>
                  <a:cubicBezTo>
                    <a:pt x="818" y="238"/>
                    <a:pt x="818" y="238"/>
                    <a:pt x="818" y="238"/>
                  </a:cubicBezTo>
                  <a:cubicBezTo>
                    <a:pt x="818" y="267"/>
                    <a:pt x="818" y="267"/>
                    <a:pt x="818" y="267"/>
                  </a:cubicBezTo>
                  <a:cubicBezTo>
                    <a:pt x="798" y="251"/>
                    <a:pt x="772" y="241"/>
                    <a:pt x="744" y="241"/>
                  </a:cubicBezTo>
                  <a:close/>
                  <a:moveTo>
                    <a:pt x="1251" y="527"/>
                  </a:moveTo>
                  <a:cubicBezTo>
                    <a:pt x="1251" y="770"/>
                    <a:pt x="1251" y="770"/>
                    <a:pt x="1251" y="770"/>
                  </a:cubicBezTo>
                  <a:cubicBezTo>
                    <a:pt x="890" y="770"/>
                    <a:pt x="890" y="770"/>
                    <a:pt x="890" y="770"/>
                  </a:cubicBezTo>
                  <a:cubicBezTo>
                    <a:pt x="890" y="866"/>
                    <a:pt x="890" y="866"/>
                    <a:pt x="890" y="866"/>
                  </a:cubicBezTo>
                  <a:cubicBezTo>
                    <a:pt x="454" y="866"/>
                    <a:pt x="454" y="866"/>
                    <a:pt x="454" y="866"/>
                  </a:cubicBezTo>
                  <a:cubicBezTo>
                    <a:pt x="454" y="815"/>
                    <a:pt x="454" y="815"/>
                    <a:pt x="454" y="815"/>
                  </a:cubicBezTo>
                  <a:cubicBezTo>
                    <a:pt x="696" y="815"/>
                    <a:pt x="696" y="815"/>
                    <a:pt x="696" y="815"/>
                  </a:cubicBezTo>
                  <a:cubicBezTo>
                    <a:pt x="696" y="770"/>
                    <a:pt x="696" y="770"/>
                    <a:pt x="696" y="770"/>
                  </a:cubicBezTo>
                  <a:cubicBezTo>
                    <a:pt x="334" y="770"/>
                    <a:pt x="334" y="770"/>
                    <a:pt x="334" y="770"/>
                  </a:cubicBezTo>
                  <a:cubicBezTo>
                    <a:pt x="334" y="719"/>
                    <a:pt x="334" y="719"/>
                    <a:pt x="334" y="719"/>
                  </a:cubicBezTo>
                  <a:cubicBezTo>
                    <a:pt x="696" y="719"/>
                    <a:pt x="696" y="719"/>
                    <a:pt x="696" y="719"/>
                  </a:cubicBezTo>
                  <a:cubicBezTo>
                    <a:pt x="696" y="674"/>
                    <a:pt x="696" y="674"/>
                    <a:pt x="696" y="674"/>
                  </a:cubicBezTo>
                  <a:cubicBezTo>
                    <a:pt x="286" y="674"/>
                    <a:pt x="286" y="674"/>
                    <a:pt x="286" y="674"/>
                  </a:cubicBezTo>
                  <a:cubicBezTo>
                    <a:pt x="286" y="623"/>
                    <a:pt x="286" y="623"/>
                    <a:pt x="286" y="623"/>
                  </a:cubicBezTo>
                  <a:cubicBezTo>
                    <a:pt x="696" y="623"/>
                    <a:pt x="696" y="623"/>
                    <a:pt x="696" y="623"/>
                  </a:cubicBezTo>
                  <a:cubicBezTo>
                    <a:pt x="696" y="578"/>
                    <a:pt x="696" y="578"/>
                    <a:pt x="696" y="578"/>
                  </a:cubicBezTo>
                  <a:cubicBezTo>
                    <a:pt x="358" y="578"/>
                    <a:pt x="358" y="578"/>
                    <a:pt x="358" y="578"/>
                  </a:cubicBezTo>
                  <a:cubicBezTo>
                    <a:pt x="358" y="527"/>
                    <a:pt x="358" y="527"/>
                    <a:pt x="358" y="527"/>
                  </a:cubicBezTo>
                  <a:cubicBezTo>
                    <a:pt x="768" y="527"/>
                    <a:pt x="768" y="527"/>
                    <a:pt x="768" y="527"/>
                  </a:cubicBezTo>
                  <a:cubicBezTo>
                    <a:pt x="768" y="481"/>
                    <a:pt x="768" y="481"/>
                    <a:pt x="768" y="481"/>
                  </a:cubicBezTo>
                  <a:cubicBezTo>
                    <a:pt x="598" y="481"/>
                    <a:pt x="598" y="481"/>
                    <a:pt x="598" y="481"/>
                  </a:cubicBezTo>
                  <a:cubicBezTo>
                    <a:pt x="598" y="430"/>
                    <a:pt x="598" y="430"/>
                    <a:pt x="598" y="430"/>
                  </a:cubicBezTo>
                  <a:cubicBezTo>
                    <a:pt x="890" y="430"/>
                    <a:pt x="890" y="430"/>
                    <a:pt x="890" y="430"/>
                  </a:cubicBezTo>
                  <a:cubicBezTo>
                    <a:pt x="890" y="527"/>
                    <a:pt x="890" y="527"/>
                    <a:pt x="890" y="527"/>
                  </a:cubicBezTo>
                  <a:lnTo>
                    <a:pt x="1251" y="527"/>
                  </a:lnTo>
                  <a:close/>
                  <a:moveTo>
                    <a:pt x="1034" y="385"/>
                  </a:moveTo>
                  <a:cubicBezTo>
                    <a:pt x="1034" y="481"/>
                    <a:pt x="1034" y="481"/>
                    <a:pt x="1034" y="481"/>
                  </a:cubicBezTo>
                  <a:cubicBezTo>
                    <a:pt x="935" y="481"/>
                    <a:pt x="935" y="481"/>
                    <a:pt x="935" y="481"/>
                  </a:cubicBezTo>
                  <a:cubicBezTo>
                    <a:pt x="935" y="385"/>
                    <a:pt x="935" y="385"/>
                    <a:pt x="935" y="385"/>
                  </a:cubicBezTo>
                  <a:cubicBezTo>
                    <a:pt x="863" y="385"/>
                    <a:pt x="863" y="385"/>
                    <a:pt x="863" y="385"/>
                  </a:cubicBezTo>
                  <a:cubicBezTo>
                    <a:pt x="863" y="142"/>
                    <a:pt x="863" y="142"/>
                    <a:pt x="863" y="142"/>
                  </a:cubicBezTo>
                  <a:cubicBezTo>
                    <a:pt x="890" y="142"/>
                    <a:pt x="890" y="142"/>
                    <a:pt x="890" y="142"/>
                  </a:cubicBezTo>
                  <a:cubicBezTo>
                    <a:pt x="890" y="215"/>
                    <a:pt x="890" y="215"/>
                    <a:pt x="890" y="215"/>
                  </a:cubicBezTo>
                  <a:cubicBezTo>
                    <a:pt x="890" y="241"/>
                    <a:pt x="911" y="262"/>
                    <a:pt x="937" y="262"/>
                  </a:cubicBezTo>
                  <a:cubicBezTo>
                    <a:pt x="1009" y="262"/>
                    <a:pt x="1009" y="262"/>
                    <a:pt x="1009" y="262"/>
                  </a:cubicBezTo>
                  <a:cubicBezTo>
                    <a:pt x="1009" y="217"/>
                    <a:pt x="1009" y="217"/>
                    <a:pt x="1009" y="217"/>
                  </a:cubicBezTo>
                  <a:cubicBezTo>
                    <a:pt x="937" y="217"/>
                    <a:pt x="937" y="217"/>
                    <a:pt x="937" y="217"/>
                  </a:cubicBezTo>
                  <a:cubicBezTo>
                    <a:pt x="936" y="217"/>
                    <a:pt x="935" y="216"/>
                    <a:pt x="935" y="215"/>
                  </a:cubicBezTo>
                  <a:cubicBezTo>
                    <a:pt x="935" y="97"/>
                    <a:pt x="935" y="97"/>
                    <a:pt x="935" y="97"/>
                  </a:cubicBezTo>
                  <a:cubicBezTo>
                    <a:pt x="743" y="97"/>
                    <a:pt x="743" y="97"/>
                    <a:pt x="743" y="97"/>
                  </a:cubicBezTo>
                  <a:cubicBezTo>
                    <a:pt x="743" y="46"/>
                    <a:pt x="743" y="46"/>
                    <a:pt x="743" y="46"/>
                  </a:cubicBezTo>
                  <a:cubicBezTo>
                    <a:pt x="1034" y="46"/>
                    <a:pt x="1034" y="46"/>
                    <a:pt x="1034" y="46"/>
                  </a:cubicBezTo>
                  <a:cubicBezTo>
                    <a:pt x="1034" y="142"/>
                    <a:pt x="1034" y="142"/>
                    <a:pt x="1034" y="142"/>
                  </a:cubicBezTo>
                  <a:cubicBezTo>
                    <a:pt x="1347" y="142"/>
                    <a:pt x="1347" y="142"/>
                    <a:pt x="1347" y="142"/>
                  </a:cubicBezTo>
                  <a:cubicBezTo>
                    <a:pt x="1347" y="385"/>
                    <a:pt x="1347" y="385"/>
                    <a:pt x="1347" y="385"/>
                  </a:cubicBezTo>
                  <a:lnTo>
                    <a:pt x="1034" y="385"/>
                  </a:lnTo>
                  <a:close/>
                  <a:moveTo>
                    <a:pt x="1034" y="385"/>
                  </a:moveTo>
                  <a:cubicBezTo>
                    <a:pt x="1034" y="385"/>
                    <a:pt x="1034" y="385"/>
                    <a:pt x="1034" y="3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366" y="1046"/>
              <a:ext cx="53" cy="54"/>
            </a:xfrm>
            <a:custGeom>
              <a:rect b="b" l="l" r="r" t="t"/>
              <a:pathLst>
                <a:path extrusionOk="0" h="189" w="189">
                  <a:moveTo>
                    <a:pt x="189" y="95"/>
                  </a:move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ubicBezTo>
                    <a:pt x="0" y="147"/>
                    <a:pt x="42" y="189"/>
                    <a:pt x="95" y="189"/>
                  </a:cubicBezTo>
                  <a:cubicBezTo>
                    <a:pt x="147" y="189"/>
                    <a:pt x="189" y="147"/>
                    <a:pt x="189" y="95"/>
                  </a:cubicBezTo>
                  <a:close/>
                  <a:moveTo>
                    <a:pt x="95" y="144"/>
                  </a:moveTo>
                  <a:cubicBezTo>
                    <a:pt x="67" y="144"/>
                    <a:pt x="45" y="122"/>
                    <a:pt x="45" y="95"/>
                  </a:cubicBezTo>
                  <a:cubicBezTo>
                    <a:pt x="45" y="67"/>
                    <a:pt x="67" y="45"/>
                    <a:pt x="95" y="45"/>
                  </a:cubicBezTo>
                  <a:cubicBezTo>
                    <a:pt x="122" y="45"/>
                    <a:pt x="144" y="67"/>
                    <a:pt x="144" y="95"/>
                  </a:cubicBezTo>
                  <a:cubicBezTo>
                    <a:pt x="144" y="122"/>
                    <a:pt x="122" y="144"/>
                    <a:pt x="95" y="144"/>
                  </a:cubicBezTo>
                  <a:close/>
                  <a:moveTo>
                    <a:pt x="95" y="144"/>
                  </a:moveTo>
                  <a:cubicBezTo>
                    <a:pt x="95" y="144"/>
                    <a:pt x="95" y="144"/>
                    <a:pt x="95" y="14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407" y="998"/>
              <a:ext cx="40" cy="40"/>
            </a:xfrm>
            <a:custGeom>
              <a:rect b="b" l="l" r="r" t="t"/>
              <a:pathLst>
                <a:path extrusionOk="0" h="141" w="142">
                  <a:moveTo>
                    <a:pt x="71" y="141"/>
                  </a:moveTo>
                  <a:cubicBezTo>
                    <a:pt x="110" y="141"/>
                    <a:pt x="142" y="109"/>
                    <a:pt x="142" y="70"/>
                  </a:cubicBezTo>
                  <a:cubicBezTo>
                    <a:pt x="142" y="31"/>
                    <a:pt x="110" y="0"/>
                    <a:pt x="71" y="0"/>
                  </a:cubicBezTo>
                  <a:cubicBezTo>
                    <a:pt x="32" y="0"/>
                    <a:pt x="0" y="31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5"/>
                  </a:moveTo>
                  <a:cubicBezTo>
                    <a:pt x="85" y="45"/>
                    <a:pt x="96" y="56"/>
                    <a:pt x="96" y="70"/>
                  </a:cubicBezTo>
                  <a:cubicBezTo>
                    <a:pt x="96" y="84"/>
                    <a:pt x="85" y="96"/>
                    <a:pt x="71" y="96"/>
                  </a:cubicBezTo>
                  <a:cubicBezTo>
                    <a:pt x="57" y="96"/>
                    <a:pt x="45" y="84"/>
                    <a:pt x="45" y="70"/>
                  </a:cubicBezTo>
                  <a:cubicBezTo>
                    <a:pt x="45" y="56"/>
                    <a:pt x="57" y="45"/>
                    <a:pt x="71" y="45"/>
                  </a:cubicBez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523" y="1080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536" y="1066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443" y="1363"/>
              <a:ext cx="338" cy="285"/>
            </a:xfrm>
            <a:custGeom>
              <a:rect b="b" l="l" r="r" t="t"/>
              <a:pathLst>
                <a:path extrusionOk="0" h="1005" w="1190">
                  <a:moveTo>
                    <a:pt x="813" y="791"/>
                  </a:moveTo>
                  <a:cubicBezTo>
                    <a:pt x="813" y="749"/>
                    <a:pt x="813" y="749"/>
                    <a:pt x="813" y="749"/>
                  </a:cubicBezTo>
                  <a:cubicBezTo>
                    <a:pt x="846" y="782"/>
                    <a:pt x="846" y="782"/>
                    <a:pt x="846" y="782"/>
                  </a:cubicBezTo>
                  <a:cubicBezTo>
                    <a:pt x="878" y="751"/>
                    <a:pt x="878" y="751"/>
                    <a:pt x="878" y="751"/>
                  </a:cubicBezTo>
                  <a:cubicBezTo>
                    <a:pt x="598" y="471"/>
                    <a:pt x="598" y="471"/>
                    <a:pt x="598" y="471"/>
                  </a:cubicBezTo>
                  <a:cubicBezTo>
                    <a:pt x="318" y="751"/>
                    <a:pt x="318" y="751"/>
                    <a:pt x="318" y="751"/>
                  </a:cubicBezTo>
                  <a:cubicBezTo>
                    <a:pt x="350" y="782"/>
                    <a:pt x="350" y="782"/>
                    <a:pt x="350" y="782"/>
                  </a:cubicBezTo>
                  <a:cubicBezTo>
                    <a:pt x="384" y="749"/>
                    <a:pt x="384" y="749"/>
                    <a:pt x="384" y="749"/>
                  </a:cubicBezTo>
                  <a:cubicBezTo>
                    <a:pt x="384" y="791"/>
                    <a:pt x="384" y="791"/>
                    <a:pt x="384" y="791"/>
                  </a:cubicBezTo>
                  <a:cubicBezTo>
                    <a:pt x="384" y="884"/>
                    <a:pt x="308" y="960"/>
                    <a:pt x="214" y="960"/>
                  </a:cubicBezTo>
                  <a:cubicBezTo>
                    <a:pt x="45" y="960"/>
                    <a:pt x="45" y="960"/>
                    <a:pt x="45" y="960"/>
                  </a:cubicBezTo>
                  <a:cubicBezTo>
                    <a:pt x="45" y="599"/>
                    <a:pt x="45" y="599"/>
                    <a:pt x="45" y="599"/>
                  </a:cubicBezTo>
                  <a:cubicBezTo>
                    <a:pt x="45" y="505"/>
                    <a:pt x="121" y="429"/>
                    <a:pt x="214" y="429"/>
                  </a:cubicBezTo>
                  <a:cubicBezTo>
                    <a:pt x="384" y="429"/>
                    <a:pt x="384" y="429"/>
                    <a:pt x="384" y="429"/>
                  </a:cubicBezTo>
                  <a:cubicBezTo>
                    <a:pt x="384" y="541"/>
                    <a:pt x="384" y="541"/>
                    <a:pt x="384" y="541"/>
                  </a:cubicBezTo>
                  <a:cubicBezTo>
                    <a:pt x="246" y="679"/>
                    <a:pt x="246" y="679"/>
                    <a:pt x="246" y="679"/>
                  </a:cubicBezTo>
                  <a:cubicBezTo>
                    <a:pt x="278" y="710"/>
                    <a:pt x="278" y="710"/>
                    <a:pt x="278" y="710"/>
                  </a:cubicBezTo>
                  <a:cubicBezTo>
                    <a:pt x="549" y="440"/>
                    <a:pt x="549" y="440"/>
                    <a:pt x="549" y="440"/>
                  </a:cubicBezTo>
                  <a:cubicBezTo>
                    <a:pt x="549" y="45"/>
                    <a:pt x="549" y="45"/>
                    <a:pt x="549" y="45"/>
                  </a:cubicBezTo>
                  <a:cubicBezTo>
                    <a:pt x="648" y="45"/>
                    <a:pt x="648" y="45"/>
                    <a:pt x="648" y="45"/>
                  </a:cubicBezTo>
                  <a:cubicBezTo>
                    <a:pt x="648" y="440"/>
                    <a:pt x="648" y="440"/>
                    <a:pt x="648" y="440"/>
                  </a:cubicBezTo>
                  <a:cubicBezTo>
                    <a:pt x="918" y="710"/>
                    <a:pt x="918" y="710"/>
                    <a:pt x="918" y="710"/>
                  </a:cubicBezTo>
                  <a:cubicBezTo>
                    <a:pt x="950" y="679"/>
                    <a:pt x="950" y="679"/>
                    <a:pt x="950" y="679"/>
                  </a:cubicBezTo>
                  <a:cubicBezTo>
                    <a:pt x="813" y="541"/>
                    <a:pt x="813" y="541"/>
                    <a:pt x="813" y="541"/>
                  </a:cubicBezTo>
                  <a:cubicBezTo>
                    <a:pt x="813" y="429"/>
                    <a:pt x="813" y="429"/>
                    <a:pt x="813" y="429"/>
                  </a:cubicBezTo>
                  <a:cubicBezTo>
                    <a:pt x="982" y="429"/>
                    <a:pt x="982" y="429"/>
                    <a:pt x="982" y="429"/>
                  </a:cubicBezTo>
                  <a:cubicBezTo>
                    <a:pt x="1060" y="429"/>
                    <a:pt x="1127" y="481"/>
                    <a:pt x="1146" y="556"/>
                  </a:cubicBezTo>
                  <a:cubicBezTo>
                    <a:pt x="1190" y="545"/>
                    <a:pt x="1190" y="545"/>
                    <a:pt x="1190" y="545"/>
                  </a:cubicBezTo>
                  <a:cubicBezTo>
                    <a:pt x="1166" y="450"/>
                    <a:pt x="1080" y="384"/>
                    <a:pt x="982" y="384"/>
                  </a:cubicBezTo>
                  <a:cubicBezTo>
                    <a:pt x="768" y="384"/>
                    <a:pt x="768" y="384"/>
                    <a:pt x="768" y="384"/>
                  </a:cubicBezTo>
                  <a:cubicBezTo>
                    <a:pt x="768" y="496"/>
                    <a:pt x="768" y="496"/>
                    <a:pt x="768" y="496"/>
                  </a:cubicBezTo>
                  <a:cubicBezTo>
                    <a:pt x="693" y="421"/>
                    <a:pt x="693" y="421"/>
                    <a:pt x="693" y="421"/>
                  </a:cubicBezTo>
                  <a:cubicBezTo>
                    <a:pt x="693" y="0"/>
                    <a:pt x="693" y="0"/>
                    <a:pt x="693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4" y="421"/>
                    <a:pt x="504" y="421"/>
                    <a:pt x="504" y="421"/>
                  </a:cubicBezTo>
                  <a:cubicBezTo>
                    <a:pt x="429" y="496"/>
                    <a:pt x="429" y="496"/>
                    <a:pt x="429" y="496"/>
                  </a:cubicBezTo>
                  <a:cubicBezTo>
                    <a:pt x="429" y="384"/>
                    <a:pt x="429" y="384"/>
                    <a:pt x="429" y="384"/>
                  </a:cubicBezTo>
                  <a:cubicBezTo>
                    <a:pt x="214" y="384"/>
                    <a:pt x="214" y="384"/>
                    <a:pt x="214" y="384"/>
                  </a:cubicBezTo>
                  <a:cubicBezTo>
                    <a:pt x="96" y="384"/>
                    <a:pt x="0" y="480"/>
                    <a:pt x="0" y="599"/>
                  </a:cubicBezTo>
                  <a:cubicBezTo>
                    <a:pt x="0" y="1005"/>
                    <a:pt x="0" y="1005"/>
                    <a:pt x="0" y="1005"/>
                  </a:cubicBezTo>
                  <a:cubicBezTo>
                    <a:pt x="214" y="1005"/>
                    <a:pt x="214" y="1005"/>
                    <a:pt x="214" y="1005"/>
                  </a:cubicBezTo>
                  <a:cubicBezTo>
                    <a:pt x="333" y="1005"/>
                    <a:pt x="429" y="909"/>
                    <a:pt x="429" y="791"/>
                  </a:cubicBezTo>
                  <a:cubicBezTo>
                    <a:pt x="429" y="704"/>
                    <a:pt x="429" y="704"/>
                    <a:pt x="429" y="704"/>
                  </a:cubicBezTo>
                  <a:cubicBezTo>
                    <a:pt x="598" y="534"/>
                    <a:pt x="598" y="534"/>
                    <a:pt x="598" y="534"/>
                  </a:cubicBezTo>
                  <a:cubicBezTo>
                    <a:pt x="768" y="704"/>
                    <a:pt x="768" y="704"/>
                    <a:pt x="768" y="704"/>
                  </a:cubicBezTo>
                  <a:cubicBezTo>
                    <a:pt x="768" y="791"/>
                    <a:pt x="768" y="791"/>
                    <a:pt x="768" y="791"/>
                  </a:cubicBezTo>
                  <a:cubicBezTo>
                    <a:pt x="768" y="909"/>
                    <a:pt x="864" y="1005"/>
                    <a:pt x="982" y="1005"/>
                  </a:cubicBezTo>
                  <a:cubicBezTo>
                    <a:pt x="1102" y="1005"/>
                    <a:pt x="1102" y="1005"/>
                    <a:pt x="1102" y="1005"/>
                  </a:cubicBezTo>
                  <a:cubicBezTo>
                    <a:pt x="1102" y="960"/>
                    <a:pt x="1102" y="960"/>
                    <a:pt x="1102" y="960"/>
                  </a:cubicBezTo>
                  <a:cubicBezTo>
                    <a:pt x="982" y="960"/>
                    <a:pt x="982" y="960"/>
                    <a:pt x="982" y="960"/>
                  </a:cubicBezTo>
                  <a:cubicBezTo>
                    <a:pt x="889" y="960"/>
                    <a:pt x="813" y="884"/>
                    <a:pt x="813" y="791"/>
                  </a:cubicBezTo>
                  <a:close/>
                  <a:moveTo>
                    <a:pt x="813" y="791"/>
                  </a:moveTo>
                  <a:cubicBezTo>
                    <a:pt x="813" y="791"/>
                    <a:pt x="813" y="791"/>
                    <a:pt x="813" y="79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722" y="1533"/>
              <a:ext cx="109" cy="109"/>
            </a:xfrm>
            <a:custGeom>
              <a:rect b="b" l="l" r="r" t="t"/>
              <a:pathLst>
                <a:path extrusionOk="0" h="384" w="384">
                  <a:moveTo>
                    <a:pt x="384" y="214"/>
                  </a:moveTo>
                  <a:cubicBezTo>
                    <a:pt x="384" y="169"/>
                    <a:pt x="384" y="169"/>
                    <a:pt x="384" y="169"/>
                  </a:cubicBezTo>
                  <a:cubicBezTo>
                    <a:pt x="309" y="169"/>
                    <a:pt x="309" y="169"/>
                    <a:pt x="309" y="169"/>
                  </a:cubicBezTo>
                  <a:cubicBezTo>
                    <a:pt x="306" y="153"/>
                    <a:pt x="299" y="138"/>
                    <a:pt x="290" y="125"/>
                  </a:cubicBezTo>
                  <a:cubicBezTo>
                    <a:pt x="344" y="72"/>
                    <a:pt x="344" y="72"/>
                    <a:pt x="344" y="72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46" y="85"/>
                    <a:pt x="231" y="78"/>
                    <a:pt x="215" y="75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54" y="78"/>
                    <a:pt x="139" y="85"/>
                    <a:pt x="126" y="93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85" y="138"/>
                    <a:pt x="79" y="153"/>
                    <a:pt x="76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76" y="214"/>
                    <a:pt x="76" y="214"/>
                    <a:pt x="76" y="214"/>
                  </a:cubicBezTo>
                  <a:cubicBezTo>
                    <a:pt x="79" y="230"/>
                    <a:pt x="85" y="245"/>
                    <a:pt x="94" y="258"/>
                  </a:cubicBezTo>
                  <a:cubicBezTo>
                    <a:pt x="41" y="311"/>
                    <a:pt x="41" y="311"/>
                    <a:pt x="41" y="311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39" y="298"/>
                    <a:pt x="154" y="305"/>
                    <a:pt x="170" y="308"/>
                  </a:cubicBezTo>
                  <a:cubicBezTo>
                    <a:pt x="170" y="384"/>
                    <a:pt x="170" y="384"/>
                    <a:pt x="170" y="384"/>
                  </a:cubicBezTo>
                  <a:cubicBezTo>
                    <a:pt x="215" y="384"/>
                    <a:pt x="215" y="384"/>
                    <a:pt x="215" y="384"/>
                  </a:cubicBezTo>
                  <a:cubicBezTo>
                    <a:pt x="215" y="308"/>
                    <a:pt x="215" y="308"/>
                    <a:pt x="215" y="308"/>
                  </a:cubicBezTo>
                  <a:cubicBezTo>
                    <a:pt x="231" y="305"/>
                    <a:pt x="246" y="298"/>
                    <a:pt x="259" y="290"/>
                  </a:cubicBezTo>
                  <a:cubicBezTo>
                    <a:pt x="312" y="343"/>
                    <a:pt x="312" y="343"/>
                    <a:pt x="312" y="343"/>
                  </a:cubicBezTo>
                  <a:cubicBezTo>
                    <a:pt x="344" y="311"/>
                    <a:pt x="344" y="311"/>
                    <a:pt x="344" y="311"/>
                  </a:cubicBezTo>
                  <a:cubicBezTo>
                    <a:pt x="290" y="258"/>
                    <a:pt x="290" y="258"/>
                    <a:pt x="290" y="258"/>
                  </a:cubicBezTo>
                  <a:cubicBezTo>
                    <a:pt x="299" y="245"/>
                    <a:pt x="306" y="230"/>
                    <a:pt x="309" y="214"/>
                  </a:cubicBezTo>
                  <a:lnTo>
                    <a:pt x="384" y="214"/>
                  </a:lnTo>
                  <a:close/>
                  <a:moveTo>
                    <a:pt x="192" y="265"/>
                  </a:moveTo>
                  <a:cubicBezTo>
                    <a:pt x="152" y="265"/>
                    <a:pt x="119" y="232"/>
                    <a:pt x="119" y="192"/>
                  </a:cubicBezTo>
                  <a:cubicBezTo>
                    <a:pt x="119" y="151"/>
                    <a:pt x="152" y="118"/>
                    <a:pt x="192" y="118"/>
                  </a:cubicBezTo>
                  <a:cubicBezTo>
                    <a:pt x="233" y="118"/>
                    <a:pt x="266" y="151"/>
                    <a:pt x="266" y="192"/>
                  </a:cubicBezTo>
                  <a:cubicBezTo>
                    <a:pt x="266" y="232"/>
                    <a:pt x="233" y="265"/>
                    <a:pt x="192" y="265"/>
                  </a:cubicBezTo>
                  <a:close/>
                  <a:moveTo>
                    <a:pt x="192" y="265"/>
                  </a:moveTo>
                  <a:cubicBezTo>
                    <a:pt x="192" y="265"/>
                    <a:pt x="192" y="265"/>
                    <a:pt x="192" y="2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769" y="1581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394" y="1424"/>
              <a:ext cx="69" cy="68"/>
            </a:xfrm>
            <a:custGeom>
              <a:rect b="b" l="l" r="r" t="t"/>
              <a:pathLst>
                <a:path extrusionOk="0" h="240" w="240">
                  <a:moveTo>
                    <a:pt x="221" y="188"/>
                  </a:moveTo>
                  <a:cubicBezTo>
                    <a:pt x="183" y="151"/>
                    <a:pt x="183" y="151"/>
                    <a:pt x="183" y="151"/>
                  </a:cubicBezTo>
                  <a:cubicBezTo>
                    <a:pt x="185" y="148"/>
                    <a:pt x="186" y="145"/>
                    <a:pt x="187" y="142"/>
                  </a:cubicBezTo>
                  <a:cubicBezTo>
                    <a:pt x="240" y="142"/>
                    <a:pt x="240" y="142"/>
                    <a:pt x="240" y="14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6" y="94"/>
                    <a:pt x="185" y="91"/>
                    <a:pt x="183" y="88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49" y="55"/>
                    <a:pt x="146" y="54"/>
                    <a:pt x="143" y="53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5" y="54"/>
                    <a:pt x="92" y="55"/>
                    <a:pt x="89" y="5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6" y="91"/>
                    <a:pt x="55" y="94"/>
                    <a:pt x="5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55" y="145"/>
                    <a:pt x="56" y="148"/>
                    <a:pt x="57" y="151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51" y="220"/>
                    <a:pt x="51" y="220"/>
                    <a:pt x="51" y="220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92" y="184"/>
                    <a:pt x="95" y="185"/>
                    <a:pt x="98" y="186"/>
                  </a:cubicBezTo>
                  <a:cubicBezTo>
                    <a:pt x="98" y="240"/>
                    <a:pt x="98" y="240"/>
                    <a:pt x="98" y="240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6" y="185"/>
                    <a:pt x="149" y="184"/>
                    <a:pt x="152" y="183"/>
                  </a:cubicBezTo>
                  <a:cubicBezTo>
                    <a:pt x="189" y="220"/>
                    <a:pt x="189" y="220"/>
                    <a:pt x="189" y="220"/>
                  </a:cubicBezTo>
                  <a:lnTo>
                    <a:pt x="221" y="188"/>
                  </a:lnTo>
                  <a:close/>
                  <a:moveTo>
                    <a:pt x="120" y="145"/>
                  </a:moveTo>
                  <a:cubicBezTo>
                    <a:pt x="106" y="145"/>
                    <a:pt x="95" y="134"/>
                    <a:pt x="95" y="120"/>
                  </a:cubicBezTo>
                  <a:cubicBezTo>
                    <a:pt x="95" y="105"/>
                    <a:pt x="106" y="94"/>
                    <a:pt x="120" y="94"/>
                  </a:cubicBezTo>
                  <a:cubicBezTo>
                    <a:pt x="134" y="94"/>
                    <a:pt x="146" y="105"/>
                    <a:pt x="146" y="120"/>
                  </a:cubicBezTo>
                  <a:cubicBezTo>
                    <a:pt x="146" y="134"/>
                    <a:pt x="134" y="145"/>
                    <a:pt x="120" y="145"/>
                  </a:cubicBezTo>
                  <a:close/>
                  <a:moveTo>
                    <a:pt x="120" y="145"/>
                  </a:moveTo>
                  <a:cubicBezTo>
                    <a:pt x="120" y="145"/>
                    <a:pt x="120" y="145"/>
                    <a:pt x="120" y="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578" y="1574"/>
              <a:ext cx="69" cy="68"/>
            </a:xfrm>
            <a:custGeom>
              <a:rect b="b" l="l" r="r" t="t"/>
              <a:pathLst>
                <a:path extrusionOk="0" h="240" w="240">
                  <a:moveTo>
                    <a:pt x="183" y="88"/>
                  </a:moveTo>
                  <a:cubicBezTo>
                    <a:pt x="221" y="51"/>
                    <a:pt x="221" y="51"/>
                    <a:pt x="221" y="51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49" y="55"/>
                    <a:pt x="146" y="54"/>
                    <a:pt x="143" y="53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5" y="54"/>
                    <a:pt x="92" y="55"/>
                    <a:pt x="89" y="5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6" y="91"/>
                    <a:pt x="55" y="94"/>
                    <a:pt x="5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55" y="145"/>
                    <a:pt x="56" y="148"/>
                    <a:pt x="57" y="151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51" y="220"/>
                    <a:pt x="51" y="220"/>
                    <a:pt x="51" y="220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92" y="184"/>
                    <a:pt x="95" y="185"/>
                    <a:pt x="98" y="186"/>
                  </a:cubicBezTo>
                  <a:cubicBezTo>
                    <a:pt x="98" y="240"/>
                    <a:pt x="98" y="240"/>
                    <a:pt x="98" y="240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6" y="185"/>
                    <a:pt x="149" y="184"/>
                    <a:pt x="152" y="183"/>
                  </a:cubicBezTo>
                  <a:cubicBezTo>
                    <a:pt x="189" y="220"/>
                    <a:pt x="189" y="220"/>
                    <a:pt x="189" y="220"/>
                  </a:cubicBezTo>
                  <a:cubicBezTo>
                    <a:pt x="221" y="188"/>
                    <a:pt x="221" y="188"/>
                    <a:pt x="221" y="188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5" y="148"/>
                    <a:pt x="186" y="145"/>
                    <a:pt x="187" y="142"/>
                  </a:cubicBezTo>
                  <a:cubicBezTo>
                    <a:pt x="240" y="142"/>
                    <a:pt x="240" y="142"/>
                    <a:pt x="240" y="14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6" y="94"/>
                    <a:pt x="185" y="91"/>
                    <a:pt x="183" y="88"/>
                  </a:cubicBezTo>
                  <a:close/>
                  <a:moveTo>
                    <a:pt x="120" y="145"/>
                  </a:moveTo>
                  <a:cubicBezTo>
                    <a:pt x="106" y="145"/>
                    <a:pt x="95" y="134"/>
                    <a:pt x="95" y="120"/>
                  </a:cubicBezTo>
                  <a:cubicBezTo>
                    <a:pt x="95" y="105"/>
                    <a:pt x="106" y="94"/>
                    <a:pt x="120" y="94"/>
                  </a:cubicBezTo>
                  <a:cubicBezTo>
                    <a:pt x="134" y="94"/>
                    <a:pt x="146" y="105"/>
                    <a:pt x="146" y="120"/>
                  </a:cubicBezTo>
                  <a:cubicBezTo>
                    <a:pt x="146" y="134"/>
                    <a:pt x="134" y="145"/>
                    <a:pt x="120" y="145"/>
                  </a:cubicBezTo>
                  <a:close/>
                  <a:moveTo>
                    <a:pt x="120" y="145"/>
                  </a:moveTo>
                  <a:cubicBezTo>
                    <a:pt x="120" y="145"/>
                    <a:pt x="120" y="145"/>
                    <a:pt x="120" y="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701" y="1499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715" y="1513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497" y="1581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483" y="1595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428" y="1771"/>
              <a:ext cx="177" cy="252"/>
            </a:xfrm>
            <a:custGeom>
              <a:rect b="b" l="l" r="r" t="t"/>
              <a:pathLst>
                <a:path extrusionOk="0" h="889" w="622">
                  <a:moveTo>
                    <a:pt x="0" y="167"/>
                  </a:moveTo>
                  <a:cubicBezTo>
                    <a:pt x="0" y="287"/>
                    <a:pt x="0" y="287"/>
                    <a:pt x="0" y="287"/>
                  </a:cubicBezTo>
                  <a:cubicBezTo>
                    <a:pt x="45" y="287"/>
                    <a:pt x="45" y="287"/>
                    <a:pt x="45" y="28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45" y="100"/>
                    <a:pt x="100" y="45"/>
                    <a:pt x="167" y="45"/>
                  </a:cubicBezTo>
                  <a:cubicBezTo>
                    <a:pt x="577" y="45"/>
                    <a:pt x="577" y="45"/>
                    <a:pt x="577" y="45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18" y="145"/>
                    <a:pt x="518" y="145"/>
                    <a:pt x="518" y="145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3" y="313"/>
                    <a:pt x="193" y="313"/>
                    <a:pt x="193" y="313"/>
                  </a:cubicBezTo>
                  <a:cubicBezTo>
                    <a:pt x="96" y="313"/>
                    <a:pt x="96" y="313"/>
                    <a:pt x="96" y="313"/>
                  </a:cubicBezTo>
                  <a:cubicBezTo>
                    <a:pt x="96" y="441"/>
                    <a:pt x="96" y="441"/>
                    <a:pt x="96" y="441"/>
                  </a:cubicBezTo>
                  <a:cubicBezTo>
                    <a:pt x="145" y="489"/>
                    <a:pt x="145" y="489"/>
                    <a:pt x="145" y="489"/>
                  </a:cubicBezTo>
                  <a:cubicBezTo>
                    <a:pt x="145" y="543"/>
                    <a:pt x="145" y="543"/>
                    <a:pt x="145" y="543"/>
                  </a:cubicBezTo>
                  <a:cubicBezTo>
                    <a:pt x="119" y="568"/>
                    <a:pt x="119" y="568"/>
                    <a:pt x="119" y="568"/>
                  </a:cubicBezTo>
                  <a:cubicBezTo>
                    <a:pt x="45" y="494"/>
                    <a:pt x="45" y="494"/>
                    <a:pt x="45" y="494"/>
                  </a:cubicBezTo>
                  <a:cubicBezTo>
                    <a:pt x="45" y="335"/>
                    <a:pt x="45" y="335"/>
                    <a:pt x="45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96" y="609"/>
                    <a:pt x="96" y="609"/>
                    <a:pt x="96" y="609"/>
                  </a:cubicBezTo>
                  <a:cubicBezTo>
                    <a:pt x="96" y="889"/>
                    <a:pt x="96" y="889"/>
                    <a:pt x="96" y="889"/>
                  </a:cubicBezTo>
                  <a:cubicBezTo>
                    <a:pt x="142" y="889"/>
                    <a:pt x="142" y="889"/>
                    <a:pt x="142" y="889"/>
                  </a:cubicBezTo>
                  <a:cubicBezTo>
                    <a:pt x="142" y="609"/>
                    <a:pt x="142" y="609"/>
                    <a:pt x="142" y="609"/>
                  </a:cubicBezTo>
                  <a:cubicBezTo>
                    <a:pt x="190" y="561"/>
                    <a:pt x="190" y="561"/>
                    <a:pt x="190" y="561"/>
                  </a:cubicBezTo>
                  <a:cubicBezTo>
                    <a:pt x="190" y="470"/>
                    <a:pt x="190" y="470"/>
                    <a:pt x="190" y="470"/>
                  </a:cubicBezTo>
                  <a:cubicBezTo>
                    <a:pt x="142" y="422"/>
                    <a:pt x="142" y="422"/>
                    <a:pt x="142" y="422"/>
                  </a:cubicBezTo>
                  <a:cubicBezTo>
                    <a:pt x="142" y="358"/>
                    <a:pt x="142" y="358"/>
                    <a:pt x="142" y="358"/>
                  </a:cubicBezTo>
                  <a:cubicBezTo>
                    <a:pt x="238" y="358"/>
                    <a:pt x="238" y="358"/>
                    <a:pt x="238" y="358"/>
                  </a:cubicBezTo>
                  <a:cubicBezTo>
                    <a:pt x="238" y="190"/>
                    <a:pt x="238" y="190"/>
                    <a:pt x="238" y="190"/>
                  </a:cubicBezTo>
                  <a:cubicBezTo>
                    <a:pt x="505" y="190"/>
                    <a:pt x="505" y="190"/>
                    <a:pt x="505" y="190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77" y="369"/>
                    <a:pt x="577" y="369"/>
                    <a:pt x="577" y="369"/>
                  </a:cubicBezTo>
                  <a:cubicBezTo>
                    <a:pt x="577" y="385"/>
                    <a:pt x="577" y="385"/>
                    <a:pt x="577" y="385"/>
                  </a:cubicBezTo>
                  <a:cubicBezTo>
                    <a:pt x="505" y="385"/>
                    <a:pt x="505" y="385"/>
                    <a:pt x="505" y="385"/>
                  </a:cubicBezTo>
                  <a:cubicBezTo>
                    <a:pt x="505" y="433"/>
                    <a:pt x="505" y="433"/>
                    <a:pt x="505" y="433"/>
                  </a:cubicBezTo>
                  <a:cubicBezTo>
                    <a:pt x="408" y="433"/>
                    <a:pt x="408" y="433"/>
                    <a:pt x="408" y="433"/>
                  </a:cubicBezTo>
                  <a:cubicBezTo>
                    <a:pt x="382" y="433"/>
                    <a:pt x="361" y="454"/>
                    <a:pt x="361" y="480"/>
                  </a:cubicBezTo>
                  <a:cubicBezTo>
                    <a:pt x="361" y="576"/>
                    <a:pt x="361" y="576"/>
                    <a:pt x="361" y="576"/>
                  </a:cubicBezTo>
                  <a:cubicBezTo>
                    <a:pt x="361" y="602"/>
                    <a:pt x="382" y="622"/>
                    <a:pt x="408" y="622"/>
                  </a:cubicBezTo>
                  <a:cubicBezTo>
                    <a:pt x="505" y="622"/>
                    <a:pt x="505" y="622"/>
                    <a:pt x="505" y="622"/>
                  </a:cubicBezTo>
                  <a:cubicBezTo>
                    <a:pt x="505" y="648"/>
                    <a:pt x="505" y="648"/>
                    <a:pt x="505" y="648"/>
                  </a:cubicBezTo>
                  <a:cubicBezTo>
                    <a:pt x="505" y="693"/>
                    <a:pt x="467" y="722"/>
                    <a:pt x="408" y="722"/>
                  </a:cubicBezTo>
                  <a:cubicBezTo>
                    <a:pt x="263" y="722"/>
                    <a:pt x="263" y="722"/>
                    <a:pt x="263" y="722"/>
                  </a:cubicBezTo>
                  <a:cubicBezTo>
                    <a:pt x="263" y="767"/>
                    <a:pt x="263" y="767"/>
                    <a:pt x="263" y="767"/>
                  </a:cubicBezTo>
                  <a:cubicBezTo>
                    <a:pt x="337" y="767"/>
                    <a:pt x="337" y="767"/>
                    <a:pt x="337" y="767"/>
                  </a:cubicBezTo>
                  <a:cubicBezTo>
                    <a:pt x="337" y="889"/>
                    <a:pt x="337" y="889"/>
                    <a:pt x="337" y="889"/>
                  </a:cubicBezTo>
                  <a:cubicBezTo>
                    <a:pt x="382" y="889"/>
                    <a:pt x="382" y="889"/>
                    <a:pt x="382" y="889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408" y="767"/>
                    <a:pt x="408" y="767"/>
                    <a:pt x="408" y="767"/>
                  </a:cubicBezTo>
                  <a:cubicBezTo>
                    <a:pt x="492" y="767"/>
                    <a:pt x="550" y="718"/>
                    <a:pt x="550" y="648"/>
                  </a:cubicBezTo>
                  <a:cubicBezTo>
                    <a:pt x="550" y="577"/>
                    <a:pt x="550" y="577"/>
                    <a:pt x="550" y="577"/>
                  </a:cubicBezTo>
                  <a:cubicBezTo>
                    <a:pt x="408" y="577"/>
                    <a:pt x="408" y="577"/>
                    <a:pt x="408" y="577"/>
                  </a:cubicBezTo>
                  <a:cubicBezTo>
                    <a:pt x="407" y="577"/>
                    <a:pt x="406" y="577"/>
                    <a:pt x="406" y="576"/>
                  </a:cubicBezTo>
                  <a:cubicBezTo>
                    <a:pt x="406" y="480"/>
                    <a:pt x="406" y="480"/>
                    <a:pt x="406" y="480"/>
                  </a:cubicBezTo>
                  <a:cubicBezTo>
                    <a:pt x="406" y="479"/>
                    <a:pt x="407" y="478"/>
                    <a:pt x="408" y="478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622" y="430"/>
                    <a:pt x="622" y="430"/>
                    <a:pt x="622" y="430"/>
                  </a:cubicBezTo>
                  <a:cubicBezTo>
                    <a:pt x="622" y="350"/>
                    <a:pt x="622" y="350"/>
                    <a:pt x="622" y="350"/>
                  </a:cubicBezTo>
                  <a:cubicBezTo>
                    <a:pt x="550" y="278"/>
                    <a:pt x="550" y="278"/>
                    <a:pt x="550" y="278"/>
                  </a:cubicBezTo>
                  <a:cubicBezTo>
                    <a:pt x="550" y="176"/>
                    <a:pt x="550" y="176"/>
                    <a:pt x="550" y="176"/>
                  </a:cubicBezTo>
                  <a:cubicBezTo>
                    <a:pt x="622" y="104"/>
                    <a:pt x="622" y="104"/>
                    <a:pt x="622" y="104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5" y="0"/>
                    <a:pt x="0" y="75"/>
                    <a:pt x="0" y="167"/>
                  </a:cubicBezTo>
                  <a:close/>
                  <a:moveTo>
                    <a:pt x="0" y="167"/>
                  </a:moveTo>
                  <a:cubicBezTo>
                    <a:pt x="0" y="167"/>
                    <a:pt x="0" y="167"/>
                    <a:pt x="0" y="16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688" y="1771"/>
              <a:ext cx="177" cy="252"/>
            </a:xfrm>
            <a:custGeom>
              <a:rect b="b" l="l" r="r" t="t"/>
              <a:pathLst>
                <a:path extrusionOk="0" h="889" w="622">
                  <a:moveTo>
                    <a:pt x="622" y="287"/>
                  </a:moveTo>
                  <a:cubicBezTo>
                    <a:pt x="622" y="167"/>
                    <a:pt x="622" y="167"/>
                    <a:pt x="622" y="167"/>
                  </a:cubicBezTo>
                  <a:cubicBezTo>
                    <a:pt x="622" y="75"/>
                    <a:pt x="547" y="0"/>
                    <a:pt x="4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2" y="278"/>
                    <a:pt x="72" y="278"/>
                    <a:pt x="72" y="27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72" y="430"/>
                    <a:pt x="72" y="430"/>
                    <a:pt x="72" y="430"/>
                  </a:cubicBezTo>
                  <a:cubicBezTo>
                    <a:pt x="72" y="502"/>
                    <a:pt x="72" y="502"/>
                    <a:pt x="72" y="502"/>
                  </a:cubicBezTo>
                  <a:cubicBezTo>
                    <a:pt x="182" y="502"/>
                    <a:pt x="182" y="502"/>
                    <a:pt x="182" y="502"/>
                  </a:cubicBezTo>
                  <a:cubicBezTo>
                    <a:pt x="216" y="537"/>
                    <a:pt x="216" y="537"/>
                    <a:pt x="216" y="537"/>
                  </a:cubicBezTo>
                  <a:cubicBezTo>
                    <a:pt x="216" y="553"/>
                    <a:pt x="216" y="553"/>
                    <a:pt x="216" y="553"/>
                  </a:cubicBezTo>
                  <a:cubicBezTo>
                    <a:pt x="72" y="553"/>
                    <a:pt x="72" y="553"/>
                    <a:pt x="72" y="553"/>
                  </a:cubicBezTo>
                  <a:cubicBezTo>
                    <a:pt x="72" y="648"/>
                    <a:pt x="72" y="648"/>
                    <a:pt x="72" y="648"/>
                  </a:cubicBezTo>
                  <a:cubicBezTo>
                    <a:pt x="72" y="718"/>
                    <a:pt x="131" y="767"/>
                    <a:pt x="215" y="767"/>
                  </a:cubicBezTo>
                  <a:cubicBezTo>
                    <a:pt x="241" y="767"/>
                    <a:pt x="241" y="767"/>
                    <a:pt x="241" y="767"/>
                  </a:cubicBezTo>
                  <a:cubicBezTo>
                    <a:pt x="241" y="889"/>
                    <a:pt x="241" y="889"/>
                    <a:pt x="241" y="889"/>
                  </a:cubicBezTo>
                  <a:cubicBezTo>
                    <a:pt x="286" y="889"/>
                    <a:pt x="286" y="889"/>
                    <a:pt x="286" y="889"/>
                  </a:cubicBezTo>
                  <a:cubicBezTo>
                    <a:pt x="286" y="767"/>
                    <a:pt x="286" y="767"/>
                    <a:pt x="286" y="767"/>
                  </a:cubicBezTo>
                  <a:cubicBezTo>
                    <a:pt x="359" y="767"/>
                    <a:pt x="359" y="767"/>
                    <a:pt x="359" y="767"/>
                  </a:cubicBezTo>
                  <a:cubicBezTo>
                    <a:pt x="359" y="722"/>
                    <a:pt x="359" y="722"/>
                    <a:pt x="359" y="722"/>
                  </a:cubicBezTo>
                  <a:cubicBezTo>
                    <a:pt x="215" y="722"/>
                    <a:pt x="215" y="722"/>
                    <a:pt x="215" y="722"/>
                  </a:cubicBezTo>
                  <a:cubicBezTo>
                    <a:pt x="156" y="722"/>
                    <a:pt x="117" y="693"/>
                    <a:pt x="117" y="648"/>
                  </a:cubicBezTo>
                  <a:cubicBezTo>
                    <a:pt x="117" y="598"/>
                    <a:pt x="117" y="598"/>
                    <a:pt x="117" y="598"/>
                  </a:cubicBezTo>
                  <a:cubicBezTo>
                    <a:pt x="262" y="598"/>
                    <a:pt x="262" y="598"/>
                    <a:pt x="262" y="598"/>
                  </a:cubicBezTo>
                  <a:cubicBezTo>
                    <a:pt x="262" y="518"/>
                    <a:pt x="262" y="518"/>
                    <a:pt x="262" y="518"/>
                  </a:cubicBezTo>
                  <a:cubicBezTo>
                    <a:pt x="200" y="457"/>
                    <a:pt x="200" y="457"/>
                    <a:pt x="200" y="457"/>
                  </a:cubicBezTo>
                  <a:cubicBezTo>
                    <a:pt x="117" y="457"/>
                    <a:pt x="117" y="457"/>
                    <a:pt x="117" y="457"/>
                  </a:cubicBezTo>
                  <a:cubicBezTo>
                    <a:pt x="117" y="385"/>
                    <a:pt x="117" y="385"/>
                    <a:pt x="117" y="385"/>
                  </a:cubicBezTo>
                  <a:cubicBezTo>
                    <a:pt x="45" y="385"/>
                    <a:pt x="45" y="385"/>
                    <a:pt x="45" y="385"/>
                  </a:cubicBezTo>
                  <a:cubicBezTo>
                    <a:pt x="45" y="369"/>
                    <a:pt x="45" y="369"/>
                    <a:pt x="45" y="369"/>
                  </a:cubicBezTo>
                  <a:cubicBezTo>
                    <a:pt x="117" y="297"/>
                    <a:pt x="117" y="297"/>
                    <a:pt x="117" y="297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385" y="190"/>
                    <a:pt x="385" y="190"/>
                    <a:pt x="385" y="190"/>
                  </a:cubicBezTo>
                  <a:cubicBezTo>
                    <a:pt x="385" y="358"/>
                    <a:pt x="385" y="358"/>
                    <a:pt x="385" y="358"/>
                  </a:cubicBezTo>
                  <a:cubicBezTo>
                    <a:pt x="481" y="358"/>
                    <a:pt x="481" y="358"/>
                    <a:pt x="481" y="358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33" y="470"/>
                    <a:pt x="433" y="470"/>
                    <a:pt x="433" y="470"/>
                  </a:cubicBezTo>
                  <a:cubicBezTo>
                    <a:pt x="433" y="561"/>
                    <a:pt x="433" y="561"/>
                    <a:pt x="433" y="561"/>
                  </a:cubicBezTo>
                  <a:cubicBezTo>
                    <a:pt x="481" y="609"/>
                    <a:pt x="481" y="609"/>
                    <a:pt x="481" y="609"/>
                  </a:cubicBezTo>
                  <a:cubicBezTo>
                    <a:pt x="481" y="889"/>
                    <a:pt x="481" y="889"/>
                    <a:pt x="481" y="889"/>
                  </a:cubicBezTo>
                  <a:cubicBezTo>
                    <a:pt x="526" y="889"/>
                    <a:pt x="526" y="889"/>
                    <a:pt x="526" y="889"/>
                  </a:cubicBezTo>
                  <a:cubicBezTo>
                    <a:pt x="526" y="609"/>
                    <a:pt x="526" y="609"/>
                    <a:pt x="526" y="609"/>
                  </a:cubicBezTo>
                  <a:cubicBezTo>
                    <a:pt x="622" y="513"/>
                    <a:pt x="622" y="513"/>
                    <a:pt x="622" y="513"/>
                  </a:cubicBezTo>
                  <a:cubicBezTo>
                    <a:pt x="622" y="335"/>
                    <a:pt x="622" y="335"/>
                    <a:pt x="622" y="335"/>
                  </a:cubicBezTo>
                  <a:cubicBezTo>
                    <a:pt x="577" y="335"/>
                    <a:pt x="577" y="335"/>
                    <a:pt x="577" y="335"/>
                  </a:cubicBezTo>
                  <a:cubicBezTo>
                    <a:pt x="577" y="494"/>
                    <a:pt x="577" y="494"/>
                    <a:pt x="577" y="494"/>
                  </a:cubicBezTo>
                  <a:cubicBezTo>
                    <a:pt x="504" y="568"/>
                    <a:pt x="504" y="568"/>
                    <a:pt x="504" y="568"/>
                  </a:cubicBezTo>
                  <a:cubicBezTo>
                    <a:pt x="478" y="543"/>
                    <a:pt x="478" y="543"/>
                    <a:pt x="478" y="543"/>
                  </a:cubicBezTo>
                  <a:cubicBezTo>
                    <a:pt x="478" y="489"/>
                    <a:pt x="478" y="489"/>
                    <a:pt x="478" y="489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6" y="313"/>
                    <a:pt x="526" y="313"/>
                    <a:pt x="526" y="313"/>
                  </a:cubicBezTo>
                  <a:cubicBezTo>
                    <a:pt x="430" y="313"/>
                    <a:pt x="430" y="313"/>
                    <a:pt x="430" y="313"/>
                  </a:cubicBezTo>
                  <a:cubicBezTo>
                    <a:pt x="430" y="145"/>
                    <a:pt x="430" y="145"/>
                    <a:pt x="430" y="145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5" y="45"/>
                    <a:pt x="455" y="45"/>
                    <a:pt x="455" y="45"/>
                  </a:cubicBezTo>
                  <a:cubicBezTo>
                    <a:pt x="523" y="45"/>
                    <a:pt x="577" y="100"/>
                    <a:pt x="577" y="167"/>
                  </a:cubicBezTo>
                  <a:cubicBezTo>
                    <a:pt x="577" y="287"/>
                    <a:pt x="577" y="287"/>
                    <a:pt x="577" y="287"/>
                  </a:cubicBezTo>
                  <a:lnTo>
                    <a:pt x="622" y="287"/>
                  </a:lnTo>
                  <a:close/>
                  <a:moveTo>
                    <a:pt x="622" y="287"/>
                  </a:moveTo>
                  <a:cubicBezTo>
                    <a:pt x="622" y="287"/>
                    <a:pt x="622" y="287"/>
                    <a:pt x="622" y="28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585" y="1914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613" y="1928"/>
              <a:ext cx="13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613" y="1900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640" y="1941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640" y="1914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640" y="1887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524" y="1841"/>
              <a:ext cx="27" cy="31"/>
            </a:xfrm>
            <a:custGeom>
              <a:rect b="b" l="l" r="r" t="t"/>
              <a:pathLst>
                <a:path extrusionOk="0" h="31" w="27">
                  <a:moveTo>
                    <a:pt x="0" y="31"/>
                  </a:moveTo>
                  <a:lnTo>
                    <a:pt x="27" y="31"/>
                  </a:lnTo>
                  <a:lnTo>
                    <a:pt x="27" y="15"/>
                  </a:lnTo>
                  <a:lnTo>
                    <a:pt x="11" y="0"/>
                  </a:lnTo>
                  <a:lnTo>
                    <a:pt x="2" y="9"/>
                  </a:lnTo>
                  <a:lnTo>
                    <a:pt x="12" y="19"/>
                  </a:lnTo>
                  <a:lnTo>
                    <a:pt x="0" y="19"/>
                  </a:lnTo>
                  <a:lnTo>
                    <a:pt x="0" y="31"/>
                  </a:lnTo>
                  <a:close/>
                  <a:moveTo>
                    <a:pt x="0" y="31"/>
                  </a:moveTo>
                  <a:lnTo>
                    <a:pt x="0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24" y="1841"/>
              <a:ext cx="27" cy="31"/>
            </a:xfrm>
            <a:custGeom>
              <a:rect b="b" l="l" r="r" t="t"/>
              <a:pathLst>
                <a:path extrusionOk="0" h="31" w="27">
                  <a:moveTo>
                    <a:pt x="0" y="31"/>
                  </a:moveTo>
                  <a:lnTo>
                    <a:pt x="27" y="31"/>
                  </a:lnTo>
                  <a:lnTo>
                    <a:pt x="27" y="15"/>
                  </a:lnTo>
                  <a:lnTo>
                    <a:pt x="11" y="0"/>
                  </a:lnTo>
                  <a:lnTo>
                    <a:pt x="2" y="9"/>
                  </a:lnTo>
                  <a:lnTo>
                    <a:pt x="12" y="19"/>
                  </a:lnTo>
                  <a:lnTo>
                    <a:pt x="0" y="19"/>
                  </a:lnTo>
                  <a:lnTo>
                    <a:pt x="0" y="31"/>
                  </a:lnTo>
                  <a:moveTo>
                    <a:pt x="0" y="31"/>
                  </a:moveTo>
                  <a:lnTo>
                    <a:pt x="0" y="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43" y="1846"/>
              <a:ext cx="27" cy="31"/>
            </a:xfrm>
            <a:custGeom>
              <a:rect b="b" l="l" r="r" t="t"/>
              <a:pathLst>
                <a:path extrusionOk="0" h="31" w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5" y="31"/>
                  </a:lnTo>
                  <a:lnTo>
                    <a:pt x="24" y="22"/>
                  </a:lnTo>
                  <a:lnTo>
                    <a:pt x="15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743" y="1846"/>
              <a:ext cx="27" cy="31"/>
            </a:xfrm>
            <a:custGeom>
              <a:rect b="b" l="l" r="r" t="t"/>
              <a:pathLst>
                <a:path extrusionOk="0" h="31" w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5" y="31"/>
                  </a:lnTo>
                  <a:lnTo>
                    <a:pt x="24" y="22"/>
                  </a:lnTo>
                  <a:lnTo>
                    <a:pt x="15" y="13"/>
                  </a:lnTo>
                  <a:lnTo>
                    <a:pt x="27" y="13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517" y="1791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544" y="1791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736" y="1791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63" y="1791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428" y="2177"/>
              <a:ext cx="438" cy="355"/>
            </a:xfrm>
            <a:custGeom>
              <a:rect b="b" l="l" r="r" t="t"/>
              <a:pathLst>
                <a:path extrusionOk="0" h="1248" w="1540">
                  <a:moveTo>
                    <a:pt x="1524" y="657"/>
                  </a:moveTo>
                  <a:cubicBezTo>
                    <a:pt x="1392" y="458"/>
                    <a:pt x="1392" y="458"/>
                    <a:pt x="1392" y="458"/>
                  </a:cubicBezTo>
                  <a:cubicBezTo>
                    <a:pt x="1392" y="287"/>
                    <a:pt x="1392" y="287"/>
                    <a:pt x="1392" y="287"/>
                  </a:cubicBezTo>
                  <a:cubicBezTo>
                    <a:pt x="1392" y="262"/>
                    <a:pt x="1371" y="241"/>
                    <a:pt x="1345" y="241"/>
                  </a:cubicBezTo>
                  <a:cubicBezTo>
                    <a:pt x="1247" y="241"/>
                    <a:pt x="1247" y="241"/>
                    <a:pt x="1247" y="241"/>
                  </a:cubicBezTo>
                  <a:cubicBezTo>
                    <a:pt x="1133" y="70"/>
                    <a:pt x="1133" y="70"/>
                    <a:pt x="1133" y="70"/>
                  </a:cubicBezTo>
                  <a:cubicBezTo>
                    <a:pt x="1120" y="51"/>
                    <a:pt x="1098" y="39"/>
                    <a:pt x="1075" y="39"/>
                  </a:cubicBezTo>
                  <a:cubicBezTo>
                    <a:pt x="1051" y="39"/>
                    <a:pt x="1029" y="51"/>
                    <a:pt x="1016" y="70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11" y="47"/>
                    <a:pt x="911" y="47"/>
                    <a:pt x="911" y="47"/>
                  </a:cubicBezTo>
                  <a:cubicBezTo>
                    <a:pt x="911" y="21"/>
                    <a:pt x="890" y="0"/>
                    <a:pt x="864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02" y="0"/>
                    <a:pt x="481" y="21"/>
                    <a:pt x="481" y="47"/>
                  </a:cubicBezTo>
                  <a:cubicBezTo>
                    <a:pt x="481" y="241"/>
                    <a:pt x="481" y="241"/>
                    <a:pt x="481" y="241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21" y="241"/>
                    <a:pt x="0" y="262"/>
                    <a:pt x="0" y="287"/>
                  </a:cubicBezTo>
                  <a:cubicBezTo>
                    <a:pt x="0" y="1105"/>
                    <a:pt x="0" y="1105"/>
                    <a:pt x="0" y="1105"/>
                  </a:cubicBezTo>
                  <a:cubicBezTo>
                    <a:pt x="0" y="1131"/>
                    <a:pt x="21" y="1151"/>
                    <a:pt x="47" y="1151"/>
                  </a:cubicBezTo>
                  <a:cubicBezTo>
                    <a:pt x="147" y="1151"/>
                    <a:pt x="147" y="1151"/>
                    <a:pt x="147" y="1151"/>
                  </a:cubicBezTo>
                  <a:cubicBezTo>
                    <a:pt x="157" y="1206"/>
                    <a:pt x="206" y="1248"/>
                    <a:pt x="263" y="1248"/>
                  </a:cubicBezTo>
                  <a:cubicBezTo>
                    <a:pt x="321" y="1248"/>
                    <a:pt x="369" y="1206"/>
                    <a:pt x="380" y="1151"/>
                  </a:cubicBezTo>
                  <a:cubicBezTo>
                    <a:pt x="1012" y="1151"/>
                    <a:pt x="1012" y="1151"/>
                    <a:pt x="1012" y="1151"/>
                  </a:cubicBezTo>
                  <a:cubicBezTo>
                    <a:pt x="1023" y="1206"/>
                    <a:pt x="1071" y="1248"/>
                    <a:pt x="1129" y="1248"/>
                  </a:cubicBezTo>
                  <a:cubicBezTo>
                    <a:pt x="1187" y="1248"/>
                    <a:pt x="1235" y="1206"/>
                    <a:pt x="1246" y="1151"/>
                  </a:cubicBezTo>
                  <a:cubicBezTo>
                    <a:pt x="1345" y="1151"/>
                    <a:pt x="1345" y="1151"/>
                    <a:pt x="1345" y="1151"/>
                  </a:cubicBezTo>
                  <a:cubicBezTo>
                    <a:pt x="1371" y="1151"/>
                    <a:pt x="1392" y="1131"/>
                    <a:pt x="1392" y="1105"/>
                  </a:cubicBezTo>
                  <a:cubicBezTo>
                    <a:pt x="1392" y="816"/>
                    <a:pt x="1392" y="816"/>
                    <a:pt x="1392" y="816"/>
                  </a:cubicBezTo>
                  <a:cubicBezTo>
                    <a:pt x="1347" y="816"/>
                    <a:pt x="1347" y="816"/>
                    <a:pt x="1347" y="816"/>
                  </a:cubicBezTo>
                  <a:cubicBezTo>
                    <a:pt x="1347" y="1105"/>
                    <a:pt x="1347" y="1105"/>
                    <a:pt x="1347" y="1105"/>
                  </a:cubicBezTo>
                  <a:cubicBezTo>
                    <a:pt x="1347" y="1106"/>
                    <a:pt x="1346" y="1106"/>
                    <a:pt x="1345" y="1106"/>
                  </a:cubicBezTo>
                  <a:cubicBezTo>
                    <a:pt x="1200" y="1106"/>
                    <a:pt x="1200" y="1106"/>
                    <a:pt x="1200" y="1106"/>
                  </a:cubicBezTo>
                  <a:cubicBezTo>
                    <a:pt x="1200" y="767"/>
                    <a:pt x="1200" y="767"/>
                    <a:pt x="1200" y="767"/>
                  </a:cubicBezTo>
                  <a:cubicBezTo>
                    <a:pt x="1466" y="767"/>
                    <a:pt x="1466" y="767"/>
                    <a:pt x="1466" y="767"/>
                  </a:cubicBezTo>
                  <a:cubicBezTo>
                    <a:pt x="1492" y="767"/>
                    <a:pt x="1516" y="752"/>
                    <a:pt x="1528" y="729"/>
                  </a:cubicBezTo>
                  <a:cubicBezTo>
                    <a:pt x="1540" y="706"/>
                    <a:pt x="1539" y="679"/>
                    <a:pt x="1524" y="657"/>
                  </a:cubicBezTo>
                  <a:close/>
                  <a:moveTo>
                    <a:pt x="1345" y="286"/>
                  </a:moveTo>
                  <a:cubicBezTo>
                    <a:pt x="1346" y="286"/>
                    <a:pt x="1347" y="286"/>
                    <a:pt x="1347" y="287"/>
                  </a:cubicBezTo>
                  <a:cubicBezTo>
                    <a:pt x="1347" y="391"/>
                    <a:pt x="1347" y="391"/>
                    <a:pt x="1347" y="391"/>
                  </a:cubicBezTo>
                  <a:cubicBezTo>
                    <a:pt x="1277" y="286"/>
                    <a:pt x="1277" y="286"/>
                    <a:pt x="1277" y="286"/>
                  </a:cubicBezTo>
                  <a:lnTo>
                    <a:pt x="1345" y="286"/>
                  </a:lnTo>
                  <a:close/>
                  <a:moveTo>
                    <a:pt x="526" y="47"/>
                  </a:moveTo>
                  <a:cubicBezTo>
                    <a:pt x="526" y="46"/>
                    <a:pt x="527" y="45"/>
                    <a:pt x="528" y="45"/>
                  </a:cubicBezTo>
                  <a:cubicBezTo>
                    <a:pt x="864" y="45"/>
                    <a:pt x="864" y="45"/>
                    <a:pt x="864" y="45"/>
                  </a:cubicBezTo>
                  <a:cubicBezTo>
                    <a:pt x="865" y="45"/>
                    <a:pt x="866" y="46"/>
                    <a:pt x="866" y="47"/>
                  </a:cubicBezTo>
                  <a:cubicBezTo>
                    <a:pt x="866" y="241"/>
                    <a:pt x="866" y="241"/>
                    <a:pt x="866" y="241"/>
                  </a:cubicBezTo>
                  <a:cubicBezTo>
                    <a:pt x="815" y="241"/>
                    <a:pt x="815" y="241"/>
                    <a:pt x="815" y="241"/>
                  </a:cubicBezTo>
                  <a:cubicBezTo>
                    <a:pt x="815" y="96"/>
                    <a:pt x="815" y="96"/>
                    <a:pt x="815" y="96"/>
                  </a:cubicBezTo>
                  <a:cubicBezTo>
                    <a:pt x="577" y="96"/>
                    <a:pt x="577" y="96"/>
                    <a:pt x="577" y="96"/>
                  </a:cubicBezTo>
                  <a:cubicBezTo>
                    <a:pt x="577" y="241"/>
                    <a:pt x="577" y="241"/>
                    <a:pt x="577" y="241"/>
                  </a:cubicBezTo>
                  <a:cubicBezTo>
                    <a:pt x="526" y="241"/>
                    <a:pt x="526" y="241"/>
                    <a:pt x="526" y="241"/>
                  </a:cubicBezTo>
                  <a:lnTo>
                    <a:pt x="526" y="47"/>
                  </a:lnTo>
                  <a:close/>
                  <a:moveTo>
                    <a:pt x="770" y="141"/>
                  </a:moveTo>
                  <a:cubicBezTo>
                    <a:pt x="770" y="241"/>
                    <a:pt x="770" y="241"/>
                    <a:pt x="770" y="241"/>
                  </a:cubicBezTo>
                  <a:cubicBezTo>
                    <a:pt x="623" y="241"/>
                    <a:pt x="623" y="241"/>
                    <a:pt x="623" y="241"/>
                  </a:cubicBezTo>
                  <a:cubicBezTo>
                    <a:pt x="623" y="141"/>
                    <a:pt x="623" y="141"/>
                    <a:pt x="623" y="141"/>
                  </a:cubicBezTo>
                  <a:lnTo>
                    <a:pt x="770" y="141"/>
                  </a:lnTo>
                  <a:close/>
                  <a:moveTo>
                    <a:pt x="193" y="1106"/>
                  </a:moveTo>
                  <a:cubicBezTo>
                    <a:pt x="47" y="1106"/>
                    <a:pt x="47" y="1106"/>
                    <a:pt x="47" y="1106"/>
                  </a:cubicBezTo>
                  <a:cubicBezTo>
                    <a:pt x="46" y="1106"/>
                    <a:pt x="45" y="1106"/>
                    <a:pt x="45" y="1105"/>
                  </a:cubicBezTo>
                  <a:cubicBezTo>
                    <a:pt x="45" y="287"/>
                    <a:pt x="45" y="287"/>
                    <a:pt x="45" y="287"/>
                  </a:cubicBezTo>
                  <a:cubicBezTo>
                    <a:pt x="45" y="286"/>
                    <a:pt x="46" y="286"/>
                    <a:pt x="47" y="286"/>
                  </a:cubicBezTo>
                  <a:cubicBezTo>
                    <a:pt x="193" y="286"/>
                    <a:pt x="193" y="286"/>
                    <a:pt x="193" y="286"/>
                  </a:cubicBezTo>
                  <a:cubicBezTo>
                    <a:pt x="193" y="648"/>
                    <a:pt x="193" y="648"/>
                    <a:pt x="193" y="648"/>
                  </a:cubicBezTo>
                  <a:cubicBezTo>
                    <a:pt x="238" y="648"/>
                    <a:pt x="238" y="648"/>
                    <a:pt x="238" y="648"/>
                  </a:cubicBezTo>
                  <a:cubicBezTo>
                    <a:pt x="238" y="286"/>
                    <a:pt x="238" y="286"/>
                    <a:pt x="238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9" y="1106"/>
                    <a:pt x="289" y="1106"/>
                    <a:pt x="289" y="1106"/>
                  </a:cubicBezTo>
                  <a:cubicBezTo>
                    <a:pt x="238" y="1106"/>
                    <a:pt x="238" y="1106"/>
                    <a:pt x="238" y="1106"/>
                  </a:cubicBezTo>
                  <a:cubicBezTo>
                    <a:pt x="238" y="696"/>
                    <a:pt x="238" y="696"/>
                    <a:pt x="238" y="696"/>
                  </a:cubicBezTo>
                  <a:cubicBezTo>
                    <a:pt x="193" y="696"/>
                    <a:pt x="193" y="696"/>
                    <a:pt x="193" y="696"/>
                  </a:cubicBezTo>
                  <a:lnTo>
                    <a:pt x="193" y="1106"/>
                  </a:lnTo>
                  <a:close/>
                  <a:moveTo>
                    <a:pt x="263" y="1203"/>
                  </a:moveTo>
                  <a:cubicBezTo>
                    <a:pt x="231" y="1203"/>
                    <a:pt x="203" y="1181"/>
                    <a:pt x="193" y="1151"/>
                  </a:cubicBezTo>
                  <a:cubicBezTo>
                    <a:pt x="333" y="1151"/>
                    <a:pt x="333" y="1151"/>
                    <a:pt x="333" y="1151"/>
                  </a:cubicBezTo>
                  <a:cubicBezTo>
                    <a:pt x="324" y="1181"/>
                    <a:pt x="296" y="1203"/>
                    <a:pt x="263" y="1203"/>
                  </a:cubicBezTo>
                  <a:close/>
                  <a:moveTo>
                    <a:pt x="1058" y="1106"/>
                  </a:moveTo>
                  <a:cubicBezTo>
                    <a:pt x="334" y="1106"/>
                    <a:pt x="334" y="1106"/>
                    <a:pt x="334" y="1106"/>
                  </a:cubicBezTo>
                  <a:cubicBezTo>
                    <a:pt x="334" y="286"/>
                    <a:pt x="334" y="286"/>
                    <a:pt x="334" y="286"/>
                  </a:cubicBezTo>
                  <a:cubicBezTo>
                    <a:pt x="872" y="286"/>
                    <a:pt x="872" y="286"/>
                    <a:pt x="872" y="286"/>
                  </a:cubicBezTo>
                  <a:cubicBezTo>
                    <a:pt x="625" y="657"/>
                    <a:pt x="625" y="657"/>
                    <a:pt x="625" y="657"/>
                  </a:cubicBezTo>
                  <a:cubicBezTo>
                    <a:pt x="610" y="679"/>
                    <a:pt x="609" y="706"/>
                    <a:pt x="621" y="729"/>
                  </a:cubicBezTo>
                  <a:cubicBezTo>
                    <a:pt x="633" y="752"/>
                    <a:pt x="657" y="767"/>
                    <a:pt x="683" y="767"/>
                  </a:cubicBezTo>
                  <a:cubicBezTo>
                    <a:pt x="1058" y="767"/>
                    <a:pt x="1058" y="767"/>
                    <a:pt x="1058" y="767"/>
                  </a:cubicBezTo>
                  <a:lnTo>
                    <a:pt x="1058" y="1106"/>
                  </a:lnTo>
                  <a:close/>
                  <a:moveTo>
                    <a:pt x="1129" y="1203"/>
                  </a:moveTo>
                  <a:cubicBezTo>
                    <a:pt x="1096" y="1203"/>
                    <a:pt x="1068" y="1181"/>
                    <a:pt x="1059" y="1151"/>
                  </a:cubicBezTo>
                  <a:cubicBezTo>
                    <a:pt x="1199" y="1151"/>
                    <a:pt x="1199" y="1151"/>
                    <a:pt x="1199" y="1151"/>
                  </a:cubicBezTo>
                  <a:cubicBezTo>
                    <a:pt x="1190" y="1181"/>
                    <a:pt x="1162" y="1203"/>
                    <a:pt x="1129" y="1203"/>
                  </a:cubicBezTo>
                  <a:close/>
                  <a:moveTo>
                    <a:pt x="1103" y="1106"/>
                  </a:moveTo>
                  <a:cubicBezTo>
                    <a:pt x="1103" y="767"/>
                    <a:pt x="1103" y="767"/>
                    <a:pt x="1103" y="767"/>
                  </a:cubicBezTo>
                  <a:cubicBezTo>
                    <a:pt x="1155" y="767"/>
                    <a:pt x="1155" y="767"/>
                    <a:pt x="1155" y="767"/>
                  </a:cubicBezTo>
                  <a:cubicBezTo>
                    <a:pt x="1155" y="1106"/>
                    <a:pt x="1155" y="1106"/>
                    <a:pt x="1155" y="1106"/>
                  </a:cubicBezTo>
                  <a:lnTo>
                    <a:pt x="1103" y="1106"/>
                  </a:lnTo>
                  <a:close/>
                  <a:moveTo>
                    <a:pt x="1488" y="708"/>
                  </a:moveTo>
                  <a:cubicBezTo>
                    <a:pt x="1484" y="717"/>
                    <a:pt x="1475" y="722"/>
                    <a:pt x="1466" y="722"/>
                  </a:cubicBezTo>
                  <a:cubicBezTo>
                    <a:pt x="683" y="722"/>
                    <a:pt x="683" y="722"/>
                    <a:pt x="683" y="722"/>
                  </a:cubicBezTo>
                  <a:cubicBezTo>
                    <a:pt x="674" y="722"/>
                    <a:pt x="665" y="717"/>
                    <a:pt x="661" y="708"/>
                  </a:cubicBezTo>
                  <a:cubicBezTo>
                    <a:pt x="656" y="700"/>
                    <a:pt x="657" y="690"/>
                    <a:pt x="662" y="682"/>
                  </a:cubicBezTo>
                  <a:cubicBezTo>
                    <a:pt x="1053" y="95"/>
                    <a:pt x="1053" y="95"/>
                    <a:pt x="1053" y="95"/>
                  </a:cubicBezTo>
                  <a:cubicBezTo>
                    <a:pt x="1058" y="88"/>
                    <a:pt x="1066" y="84"/>
                    <a:pt x="1075" y="84"/>
                  </a:cubicBezTo>
                  <a:cubicBezTo>
                    <a:pt x="1083" y="84"/>
                    <a:pt x="1091" y="88"/>
                    <a:pt x="1096" y="95"/>
                  </a:cubicBezTo>
                  <a:cubicBezTo>
                    <a:pt x="1487" y="682"/>
                    <a:pt x="1487" y="682"/>
                    <a:pt x="1487" y="682"/>
                  </a:cubicBezTo>
                  <a:cubicBezTo>
                    <a:pt x="1492" y="690"/>
                    <a:pt x="1493" y="700"/>
                    <a:pt x="1488" y="708"/>
                  </a:cubicBezTo>
                  <a:close/>
                  <a:moveTo>
                    <a:pt x="1488" y="708"/>
                  </a:moveTo>
                  <a:cubicBezTo>
                    <a:pt x="1488" y="708"/>
                    <a:pt x="1488" y="708"/>
                    <a:pt x="1488" y="70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640" y="2227"/>
              <a:ext cx="188" cy="140"/>
            </a:xfrm>
            <a:custGeom>
              <a:rect b="b" l="l" r="r" t="t"/>
              <a:pathLst>
                <a:path extrusionOk="0" h="140" w="188">
                  <a:moveTo>
                    <a:pt x="0" y="140"/>
                  </a:moveTo>
                  <a:lnTo>
                    <a:pt x="188" y="140"/>
                  </a:lnTo>
                  <a:lnTo>
                    <a:pt x="94" y="0"/>
                  </a:lnTo>
                  <a:lnTo>
                    <a:pt x="0" y="140"/>
                  </a:lnTo>
                  <a:close/>
                  <a:moveTo>
                    <a:pt x="24" y="128"/>
                  </a:moveTo>
                  <a:lnTo>
                    <a:pt x="94" y="23"/>
                  </a:lnTo>
                  <a:lnTo>
                    <a:pt x="164" y="128"/>
                  </a:lnTo>
                  <a:lnTo>
                    <a:pt x="24" y="128"/>
                  </a:lnTo>
                  <a:close/>
                  <a:moveTo>
                    <a:pt x="24" y="128"/>
                  </a:moveTo>
                  <a:lnTo>
                    <a:pt x="24" y="1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640" y="2227"/>
              <a:ext cx="188" cy="140"/>
            </a:xfrm>
            <a:custGeom>
              <a:rect b="b" l="l" r="r" t="t"/>
              <a:pathLst>
                <a:path extrusionOk="0" h="140" w="188">
                  <a:moveTo>
                    <a:pt x="0" y="140"/>
                  </a:moveTo>
                  <a:lnTo>
                    <a:pt x="188" y="140"/>
                  </a:lnTo>
                  <a:lnTo>
                    <a:pt x="94" y="0"/>
                  </a:lnTo>
                  <a:lnTo>
                    <a:pt x="0" y="140"/>
                  </a:lnTo>
                  <a:moveTo>
                    <a:pt x="24" y="128"/>
                  </a:moveTo>
                  <a:lnTo>
                    <a:pt x="94" y="23"/>
                  </a:lnTo>
                  <a:lnTo>
                    <a:pt x="164" y="128"/>
                  </a:lnTo>
                  <a:lnTo>
                    <a:pt x="24" y="128"/>
                  </a:lnTo>
                  <a:moveTo>
                    <a:pt x="24" y="128"/>
                  </a:moveTo>
                  <a:lnTo>
                    <a:pt x="24" y="12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727" y="2272"/>
              <a:ext cx="13" cy="4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727" y="2334"/>
              <a:ext cx="13" cy="1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592" y="2464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619" y="2464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647" y="2464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545" y="2287"/>
              <a:ext cx="74" cy="40"/>
            </a:xfrm>
            <a:custGeom>
              <a:rect b="b" l="l" r="r" t="t"/>
              <a:pathLst>
                <a:path extrusionOk="0" h="40" w="74">
                  <a:moveTo>
                    <a:pt x="74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74" y="40"/>
                  </a:lnTo>
                  <a:lnTo>
                    <a:pt x="74" y="0"/>
                  </a:lnTo>
                  <a:close/>
                  <a:moveTo>
                    <a:pt x="61" y="27"/>
                  </a:moveTo>
                  <a:lnTo>
                    <a:pt x="12" y="27"/>
                  </a:lnTo>
                  <a:lnTo>
                    <a:pt x="12" y="12"/>
                  </a:lnTo>
                  <a:lnTo>
                    <a:pt x="61" y="12"/>
                  </a:lnTo>
                  <a:lnTo>
                    <a:pt x="61" y="27"/>
                  </a:lnTo>
                  <a:close/>
                  <a:moveTo>
                    <a:pt x="61" y="27"/>
                  </a:moveTo>
                  <a:lnTo>
                    <a:pt x="61" y="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545" y="2287"/>
              <a:ext cx="74" cy="40"/>
            </a:xfrm>
            <a:custGeom>
              <a:rect b="b" l="l" r="r" t="t"/>
              <a:pathLst>
                <a:path extrusionOk="0" h="40" w="74">
                  <a:moveTo>
                    <a:pt x="74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74" y="40"/>
                  </a:lnTo>
                  <a:lnTo>
                    <a:pt x="74" y="0"/>
                  </a:lnTo>
                  <a:moveTo>
                    <a:pt x="61" y="27"/>
                  </a:moveTo>
                  <a:lnTo>
                    <a:pt x="12" y="27"/>
                  </a:lnTo>
                  <a:lnTo>
                    <a:pt x="12" y="12"/>
                  </a:lnTo>
                  <a:lnTo>
                    <a:pt x="61" y="12"/>
                  </a:lnTo>
                  <a:lnTo>
                    <a:pt x="61" y="27"/>
                  </a:lnTo>
                  <a:moveTo>
                    <a:pt x="61" y="27"/>
                  </a:moveTo>
                  <a:lnTo>
                    <a:pt x="61" y="2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4658" y="2407"/>
              <a:ext cx="59" cy="59"/>
            </a:xfrm>
            <a:custGeom>
              <a:rect b="b" l="l" r="r" t="t"/>
              <a:pathLst>
                <a:path extrusionOk="0" h="59" w="59">
                  <a:moveTo>
                    <a:pt x="59" y="29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30" y="59"/>
                  </a:lnTo>
                  <a:lnTo>
                    <a:pt x="59" y="29"/>
                  </a:lnTo>
                  <a:close/>
                  <a:moveTo>
                    <a:pt x="30" y="18"/>
                  </a:moveTo>
                  <a:lnTo>
                    <a:pt x="41" y="29"/>
                  </a:lnTo>
                  <a:lnTo>
                    <a:pt x="30" y="41"/>
                  </a:lnTo>
                  <a:lnTo>
                    <a:pt x="18" y="29"/>
                  </a:lnTo>
                  <a:lnTo>
                    <a:pt x="30" y="18"/>
                  </a:lnTo>
                  <a:close/>
                  <a:moveTo>
                    <a:pt x="30" y="18"/>
                  </a:moveTo>
                  <a:lnTo>
                    <a:pt x="30" y="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658" y="2407"/>
              <a:ext cx="59" cy="59"/>
            </a:xfrm>
            <a:custGeom>
              <a:rect b="b" l="l" r="r" t="t"/>
              <a:pathLst>
                <a:path extrusionOk="0" h="59" w="59">
                  <a:moveTo>
                    <a:pt x="59" y="29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30" y="59"/>
                  </a:lnTo>
                  <a:lnTo>
                    <a:pt x="59" y="29"/>
                  </a:lnTo>
                  <a:moveTo>
                    <a:pt x="30" y="18"/>
                  </a:moveTo>
                  <a:lnTo>
                    <a:pt x="41" y="29"/>
                  </a:lnTo>
                  <a:lnTo>
                    <a:pt x="30" y="41"/>
                  </a:lnTo>
                  <a:lnTo>
                    <a:pt x="18" y="29"/>
                  </a:lnTo>
                  <a:lnTo>
                    <a:pt x="30" y="18"/>
                  </a:lnTo>
                  <a:moveTo>
                    <a:pt x="30" y="18"/>
                  </a:moveTo>
                  <a:lnTo>
                    <a:pt x="30" y="1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538" y="2382"/>
              <a:ext cx="54" cy="54"/>
            </a:xfrm>
            <a:custGeom>
              <a:rect b="b" l="l" r="r" t="t"/>
              <a:pathLst>
                <a:path extrusionOk="0" h="189" w="189">
                  <a:moveTo>
                    <a:pt x="95" y="0"/>
                  </a:moveTo>
                  <a:cubicBezTo>
                    <a:pt x="43" y="0"/>
                    <a:pt x="0" y="42"/>
                    <a:pt x="0" y="94"/>
                  </a:cubicBezTo>
                  <a:cubicBezTo>
                    <a:pt x="0" y="146"/>
                    <a:pt x="43" y="189"/>
                    <a:pt x="95" y="189"/>
                  </a:cubicBezTo>
                  <a:cubicBezTo>
                    <a:pt x="147" y="189"/>
                    <a:pt x="189" y="146"/>
                    <a:pt x="189" y="94"/>
                  </a:cubicBezTo>
                  <a:cubicBezTo>
                    <a:pt x="189" y="42"/>
                    <a:pt x="147" y="0"/>
                    <a:pt x="95" y="0"/>
                  </a:cubicBezTo>
                  <a:close/>
                  <a:moveTo>
                    <a:pt x="95" y="144"/>
                  </a:moveTo>
                  <a:cubicBezTo>
                    <a:pt x="67" y="144"/>
                    <a:pt x="45" y="122"/>
                    <a:pt x="45" y="94"/>
                  </a:cubicBezTo>
                  <a:cubicBezTo>
                    <a:pt x="45" y="67"/>
                    <a:pt x="67" y="45"/>
                    <a:pt x="95" y="45"/>
                  </a:cubicBezTo>
                  <a:cubicBezTo>
                    <a:pt x="122" y="45"/>
                    <a:pt x="144" y="67"/>
                    <a:pt x="144" y="94"/>
                  </a:cubicBezTo>
                  <a:cubicBezTo>
                    <a:pt x="144" y="122"/>
                    <a:pt x="122" y="144"/>
                    <a:pt x="95" y="144"/>
                  </a:cubicBezTo>
                  <a:close/>
                  <a:moveTo>
                    <a:pt x="95" y="144"/>
                  </a:moveTo>
                  <a:cubicBezTo>
                    <a:pt x="95" y="144"/>
                    <a:pt x="95" y="144"/>
                    <a:pt x="95" y="14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4463" y="2773"/>
              <a:ext cx="313" cy="138"/>
            </a:xfrm>
            <a:custGeom>
              <a:rect b="b" l="l" r="r" t="t"/>
              <a:pathLst>
                <a:path extrusionOk="0" h="488" w="1103">
                  <a:moveTo>
                    <a:pt x="975" y="0"/>
                  </a:moveTo>
                  <a:cubicBezTo>
                    <a:pt x="944" y="32"/>
                    <a:pt x="944" y="32"/>
                    <a:pt x="944" y="32"/>
                  </a:cubicBezTo>
                  <a:cubicBezTo>
                    <a:pt x="983" y="69"/>
                    <a:pt x="1012" y="111"/>
                    <a:pt x="1031" y="158"/>
                  </a:cubicBezTo>
                  <a:cubicBezTo>
                    <a:pt x="1004" y="140"/>
                    <a:pt x="971" y="129"/>
                    <a:pt x="936" y="129"/>
                  </a:cubicBezTo>
                  <a:cubicBezTo>
                    <a:pt x="871" y="129"/>
                    <a:pt x="815" y="166"/>
                    <a:pt x="787" y="220"/>
                  </a:cubicBezTo>
                  <a:cubicBezTo>
                    <a:pt x="765" y="194"/>
                    <a:pt x="732" y="177"/>
                    <a:pt x="695" y="177"/>
                  </a:cubicBezTo>
                  <a:cubicBezTo>
                    <a:pt x="637" y="177"/>
                    <a:pt x="589" y="219"/>
                    <a:pt x="579" y="274"/>
                  </a:cubicBezTo>
                  <a:cubicBezTo>
                    <a:pt x="503" y="281"/>
                    <a:pt x="439" y="327"/>
                    <a:pt x="407" y="392"/>
                  </a:cubicBezTo>
                  <a:cubicBezTo>
                    <a:pt x="374" y="327"/>
                    <a:pt x="310" y="281"/>
                    <a:pt x="235" y="274"/>
                  </a:cubicBezTo>
                  <a:cubicBezTo>
                    <a:pt x="225" y="219"/>
                    <a:pt x="176" y="177"/>
                    <a:pt x="118" y="177"/>
                  </a:cubicBezTo>
                  <a:cubicBezTo>
                    <a:pt x="53" y="177"/>
                    <a:pt x="0" y="230"/>
                    <a:pt x="0" y="295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55"/>
                    <a:pt x="78" y="222"/>
                    <a:pt x="118" y="222"/>
                  </a:cubicBezTo>
                  <a:cubicBezTo>
                    <a:pt x="159" y="222"/>
                    <a:pt x="192" y="255"/>
                    <a:pt x="192" y="295"/>
                  </a:cubicBezTo>
                  <a:cubicBezTo>
                    <a:pt x="192" y="318"/>
                    <a:pt x="192" y="318"/>
                    <a:pt x="192" y="318"/>
                  </a:cubicBezTo>
                  <a:cubicBezTo>
                    <a:pt x="214" y="318"/>
                    <a:pt x="214" y="318"/>
                    <a:pt x="214" y="318"/>
                  </a:cubicBezTo>
                  <a:cubicBezTo>
                    <a:pt x="308" y="318"/>
                    <a:pt x="384" y="394"/>
                    <a:pt x="384" y="488"/>
                  </a:cubicBezTo>
                  <a:cubicBezTo>
                    <a:pt x="429" y="488"/>
                    <a:pt x="429" y="488"/>
                    <a:pt x="429" y="488"/>
                  </a:cubicBezTo>
                  <a:cubicBezTo>
                    <a:pt x="429" y="394"/>
                    <a:pt x="506" y="318"/>
                    <a:pt x="599" y="318"/>
                  </a:cubicBezTo>
                  <a:cubicBezTo>
                    <a:pt x="622" y="318"/>
                    <a:pt x="622" y="318"/>
                    <a:pt x="622" y="318"/>
                  </a:cubicBezTo>
                  <a:cubicBezTo>
                    <a:pt x="622" y="295"/>
                    <a:pt x="622" y="295"/>
                    <a:pt x="622" y="295"/>
                  </a:cubicBezTo>
                  <a:cubicBezTo>
                    <a:pt x="622" y="255"/>
                    <a:pt x="655" y="222"/>
                    <a:pt x="695" y="222"/>
                  </a:cubicBezTo>
                  <a:cubicBezTo>
                    <a:pt x="736" y="222"/>
                    <a:pt x="769" y="255"/>
                    <a:pt x="769" y="295"/>
                  </a:cubicBezTo>
                  <a:cubicBezTo>
                    <a:pt x="814" y="295"/>
                    <a:pt x="814" y="295"/>
                    <a:pt x="814" y="295"/>
                  </a:cubicBezTo>
                  <a:cubicBezTo>
                    <a:pt x="814" y="228"/>
                    <a:pt x="869" y="174"/>
                    <a:pt x="936" y="174"/>
                  </a:cubicBezTo>
                  <a:cubicBezTo>
                    <a:pt x="1003" y="174"/>
                    <a:pt x="1058" y="228"/>
                    <a:pt x="1058" y="295"/>
                  </a:cubicBezTo>
                  <a:cubicBezTo>
                    <a:pt x="1103" y="295"/>
                    <a:pt x="1103" y="295"/>
                    <a:pt x="1103" y="295"/>
                  </a:cubicBezTo>
                  <a:cubicBezTo>
                    <a:pt x="1103" y="182"/>
                    <a:pt x="1057" y="77"/>
                    <a:pt x="975" y="0"/>
                  </a:cubicBezTo>
                  <a:close/>
                  <a:moveTo>
                    <a:pt x="975" y="0"/>
                  </a:moveTo>
                  <a:cubicBezTo>
                    <a:pt x="975" y="0"/>
                    <a:pt x="975" y="0"/>
                    <a:pt x="975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4381" y="2741"/>
              <a:ext cx="345" cy="116"/>
            </a:xfrm>
            <a:custGeom>
              <a:rect b="b" l="l" r="r" t="t"/>
              <a:pathLst>
                <a:path extrusionOk="0" h="407" w="1214">
                  <a:moveTo>
                    <a:pt x="167" y="241"/>
                  </a:moveTo>
                  <a:cubicBezTo>
                    <a:pt x="132" y="241"/>
                    <a:pt x="99" y="252"/>
                    <a:pt x="72" y="270"/>
                  </a:cubicBezTo>
                  <a:cubicBezTo>
                    <a:pt x="124" y="145"/>
                    <a:pt x="244" y="54"/>
                    <a:pt x="386" y="46"/>
                  </a:cubicBezTo>
                  <a:cubicBezTo>
                    <a:pt x="397" y="147"/>
                    <a:pt x="478" y="227"/>
                    <a:pt x="579" y="237"/>
                  </a:cubicBezTo>
                  <a:cubicBezTo>
                    <a:pt x="589" y="292"/>
                    <a:pt x="638" y="334"/>
                    <a:pt x="696" y="334"/>
                  </a:cubicBezTo>
                  <a:cubicBezTo>
                    <a:pt x="754" y="334"/>
                    <a:pt x="802" y="292"/>
                    <a:pt x="813" y="237"/>
                  </a:cubicBezTo>
                  <a:cubicBezTo>
                    <a:pt x="914" y="227"/>
                    <a:pt x="995" y="147"/>
                    <a:pt x="1006" y="46"/>
                  </a:cubicBezTo>
                  <a:cubicBezTo>
                    <a:pt x="1071" y="50"/>
                    <a:pt x="1134" y="71"/>
                    <a:pt x="1188" y="108"/>
                  </a:cubicBezTo>
                  <a:cubicBezTo>
                    <a:pt x="1214" y="71"/>
                    <a:pt x="1214" y="71"/>
                    <a:pt x="1214" y="71"/>
                  </a:cubicBezTo>
                  <a:cubicBezTo>
                    <a:pt x="1146" y="24"/>
                    <a:pt x="1067" y="0"/>
                    <a:pt x="984" y="0"/>
                  </a:cubicBezTo>
                  <a:cubicBezTo>
                    <a:pt x="962" y="0"/>
                    <a:pt x="962" y="0"/>
                    <a:pt x="962" y="0"/>
                  </a:cubicBezTo>
                  <a:cubicBezTo>
                    <a:pt x="962" y="23"/>
                    <a:pt x="962" y="23"/>
                    <a:pt x="962" y="23"/>
                  </a:cubicBezTo>
                  <a:cubicBezTo>
                    <a:pt x="962" y="109"/>
                    <a:pt x="896" y="181"/>
                    <a:pt x="812" y="191"/>
                  </a:cubicBezTo>
                  <a:cubicBezTo>
                    <a:pt x="811" y="188"/>
                    <a:pt x="811" y="184"/>
                    <a:pt x="810" y="181"/>
                  </a:cubicBezTo>
                  <a:cubicBezTo>
                    <a:pt x="839" y="152"/>
                    <a:pt x="839" y="152"/>
                    <a:pt x="839" y="152"/>
                  </a:cubicBezTo>
                  <a:cubicBezTo>
                    <a:pt x="839" y="24"/>
                    <a:pt x="839" y="24"/>
                    <a:pt x="839" y="24"/>
                  </a:cubicBezTo>
                  <a:cubicBezTo>
                    <a:pt x="759" y="24"/>
                    <a:pt x="759" y="24"/>
                    <a:pt x="759" y="24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33" y="24"/>
                    <a:pt x="633" y="24"/>
                    <a:pt x="633" y="24"/>
                  </a:cubicBezTo>
                  <a:cubicBezTo>
                    <a:pt x="553" y="24"/>
                    <a:pt x="553" y="24"/>
                    <a:pt x="553" y="24"/>
                  </a:cubicBezTo>
                  <a:cubicBezTo>
                    <a:pt x="553" y="152"/>
                    <a:pt x="553" y="152"/>
                    <a:pt x="553" y="152"/>
                  </a:cubicBezTo>
                  <a:cubicBezTo>
                    <a:pt x="582" y="181"/>
                    <a:pt x="582" y="181"/>
                    <a:pt x="582" y="181"/>
                  </a:cubicBezTo>
                  <a:cubicBezTo>
                    <a:pt x="581" y="184"/>
                    <a:pt x="580" y="188"/>
                    <a:pt x="579" y="191"/>
                  </a:cubicBezTo>
                  <a:cubicBezTo>
                    <a:pt x="495" y="181"/>
                    <a:pt x="430" y="109"/>
                    <a:pt x="430" y="23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3" y="0"/>
                    <a:pt x="0" y="183"/>
                    <a:pt x="0" y="407"/>
                  </a:cubicBezTo>
                  <a:cubicBezTo>
                    <a:pt x="45" y="407"/>
                    <a:pt x="45" y="407"/>
                    <a:pt x="45" y="407"/>
                  </a:cubicBezTo>
                  <a:cubicBezTo>
                    <a:pt x="45" y="340"/>
                    <a:pt x="100" y="286"/>
                    <a:pt x="167" y="286"/>
                  </a:cubicBezTo>
                  <a:cubicBezTo>
                    <a:pt x="201" y="286"/>
                    <a:pt x="234" y="300"/>
                    <a:pt x="258" y="326"/>
                  </a:cubicBezTo>
                  <a:cubicBezTo>
                    <a:pt x="291" y="296"/>
                    <a:pt x="291" y="296"/>
                    <a:pt x="291" y="296"/>
                  </a:cubicBezTo>
                  <a:cubicBezTo>
                    <a:pt x="259" y="261"/>
                    <a:pt x="214" y="241"/>
                    <a:pt x="167" y="241"/>
                  </a:cubicBezTo>
                  <a:close/>
                  <a:moveTo>
                    <a:pt x="777" y="69"/>
                  </a:moveTo>
                  <a:cubicBezTo>
                    <a:pt x="794" y="69"/>
                    <a:pt x="794" y="69"/>
                    <a:pt x="794" y="69"/>
                  </a:cubicBezTo>
                  <a:cubicBezTo>
                    <a:pt x="794" y="134"/>
                    <a:pt x="794" y="134"/>
                    <a:pt x="794" y="134"/>
                  </a:cubicBezTo>
                  <a:cubicBezTo>
                    <a:pt x="787" y="140"/>
                    <a:pt x="787" y="140"/>
                    <a:pt x="787" y="140"/>
                  </a:cubicBezTo>
                  <a:cubicBezTo>
                    <a:pt x="775" y="125"/>
                    <a:pt x="759" y="113"/>
                    <a:pt x="741" y="105"/>
                  </a:cubicBezTo>
                  <a:lnTo>
                    <a:pt x="777" y="69"/>
                  </a:lnTo>
                  <a:close/>
                  <a:moveTo>
                    <a:pt x="769" y="215"/>
                  </a:moveTo>
                  <a:cubicBezTo>
                    <a:pt x="769" y="256"/>
                    <a:pt x="736" y="289"/>
                    <a:pt x="696" y="289"/>
                  </a:cubicBezTo>
                  <a:cubicBezTo>
                    <a:pt x="655" y="289"/>
                    <a:pt x="622" y="256"/>
                    <a:pt x="622" y="215"/>
                  </a:cubicBezTo>
                  <a:cubicBezTo>
                    <a:pt x="622" y="174"/>
                    <a:pt x="655" y="141"/>
                    <a:pt x="696" y="141"/>
                  </a:cubicBezTo>
                  <a:cubicBezTo>
                    <a:pt x="736" y="141"/>
                    <a:pt x="769" y="174"/>
                    <a:pt x="769" y="215"/>
                  </a:cubicBezTo>
                  <a:close/>
                  <a:moveTo>
                    <a:pt x="598" y="69"/>
                  </a:moveTo>
                  <a:cubicBezTo>
                    <a:pt x="614" y="69"/>
                    <a:pt x="614" y="69"/>
                    <a:pt x="614" y="69"/>
                  </a:cubicBezTo>
                  <a:cubicBezTo>
                    <a:pt x="650" y="105"/>
                    <a:pt x="650" y="105"/>
                    <a:pt x="650" y="105"/>
                  </a:cubicBezTo>
                  <a:cubicBezTo>
                    <a:pt x="632" y="113"/>
                    <a:pt x="616" y="125"/>
                    <a:pt x="604" y="140"/>
                  </a:cubicBezTo>
                  <a:cubicBezTo>
                    <a:pt x="598" y="134"/>
                    <a:pt x="598" y="134"/>
                    <a:pt x="598" y="134"/>
                  </a:cubicBezTo>
                  <a:lnTo>
                    <a:pt x="598" y="69"/>
                  </a:lnTo>
                  <a:close/>
                  <a:moveTo>
                    <a:pt x="598" y="69"/>
                  </a:moveTo>
                  <a:cubicBezTo>
                    <a:pt x="598" y="69"/>
                    <a:pt x="598" y="69"/>
                    <a:pt x="598" y="6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4674" y="2796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4688" y="2782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469" y="2796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455" y="2782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4722" y="2659"/>
              <a:ext cx="68" cy="68"/>
            </a:xfrm>
            <a:custGeom>
              <a:rect b="b" l="l" r="r" t="t"/>
              <a:pathLst>
                <a:path extrusionOk="0" h="240" w="240">
                  <a:moveTo>
                    <a:pt x="187" y="98"/>
                  </a:moveTo>
                  <a:cubicBezTo>
                    <a:pt x="186" y="95"/>
                    <a:pt x="185" y="92"/>
                    <a:pt x="183" y="89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49" y="56"/>
                    <a:pt x="146" y="54"/>
                    <a:pt x="143" y="53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4" y="54"/>
                    <a:pt x="92" y="56"/>
                    <a:pt x="89" y="5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5" y="92"/>
                    <a:pt x="54" y="95"/>
                    <a:pt x="53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54" y="146"/>
                    <a:pt x="55" y="149"/>
                    <a:pt x="57" y="152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92" y="185"/>
                    <a:pt x="94" y="186"/>
                    <a:pt x="97" y="187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6" y="186"/>
                    <a:pt x="149" y="185"/>
                    <a:pt x="151" y="184"/>
                  </a:cubicBezTo>
                  <a:cubicBezTo>
                    <a:pt x="189" y="221"/>
                    <a:pt x="189" y="221"/>
                    <a:pt x="189" y="221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85" y="149"/>
                    <a:pt x="186" y="146"/>
                    <a:pt x="187" y="143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98"/>
                    <a:pt x="240" y="98"/>
                    <a:pt x="240" y="98"/>
                  </a:cubicBezTo>
                  <a:cubicBezTo>
                    <a:pt x="187" y="98"/>
                    <a:pt x="187" y="98"/>
                    <a:pt x="187" y="98"/>
                  </a:cubicBezTo>
                  <a:close/>
                  <a:moveTo>
                    <a:pt x="120" y="146"/>
                  </a:moveTo>
                  <a:cubicBezTo>
                    <a:pt x="106" y="146"/>
                    <a:pt x="94" y="134"/>
                    <a:pt x="94" y="120"/>
                  </a:cubicBezTo>
                  <a:cubicBezTo>
                    <a:pt x="94" y="106"/>
                    <a:pt x="106" y="95"/>
                    <a:pt x="120" y="95"/>
                  </a:cubicBezTo>
                  <a:cubicBezTo>
                    <a:pt x="134" y="95"/>
                    <a:pt x="146" y="106"/>
                    <a:pt x="146" y="120"/>
                  </a:cubicBezTo>
                  <a:cubicBezTo>
                    <a:pt x="146" y="134"/>
                    <a:pt x="134" y="146"/>
                    <a:pt x="120" y="146"/>
                  </a:cubicBezTo>
                  <a:close/>
                  <a:moveTo>
                    <a:pt x="120" y="146"/>
                  </a:moveTo>
                  <a:cubicBezTo>
                    <a:pt x="120" y="146"/>
                    <a:pt x="120" y="146"/>
                    <a:pt x="120" y="1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695" y="2632"/>
              <a:ext cx="122" cy="122"/>
            </a:xfrm>
            <a:custGeom>
              <a:rect b="b" l="l" r="r" t="t"/>
              <a:pathLst>
                <a:path extrusionOk="0" h="430" w="430">
                  <a:moveTo>
                    <a:pt x="215" y="0"/>
                  </a:moveTo>
                  <a:cubicBezTo>
                    <a:pt x="97" y="0"/>
                    <a:pt x="0" y="97"/>
                    <a:pt x="0" y="215"/>
                  </a:cubicBezTo>
                  <a:cubicBezTo>
                    <a:pt x="0" y="334"/>
                    <a:pt x="97" y="430"/>
                    <a:pt x="215" y="430"/>
                  </a:cubicBezTo>
                  <a:cubicBezTo>
                    <a:pt x="334" y="430"/>
                    <a:pt x="430" y="334"/>
                    <a:pt x="430" y="215"/>
                  </a:cubicBezTo>
                  <a:cubicBezTo>
                    <a:pt x="430" y="97"/>
                    <a:pt x="334" y="0"/>
                    <a:pt x="215" y="0"/>
                  </a:cubicBezTo>
                  <a:close/>
                  <a:moveTo>
                    <a:pt x="215" y="385"/>
                  </a:moveTo>
                  <a:cubicBezTo>
                    <a:pt x="121" y="385"/>
                    <a:pt x="45" y="309"/>
                    <a:pt x="45" y="215"/>
                  </a:cubicBezTo>
                  <a:cubicBezTo>
                    <a:pt x="45" y="122"/>
                    <a:pt x="121" y="45"/>
                    <a:pt x="215" y="45"/>
                  </a:cubicBezTo>
                  <a:cubicBezTo>
                    <a:pt x="309" y="45"/>
                    <a:pt x="385" y="122"/>
                    <a:pt x="385" y="215"/>
                  </a:cubicBezTo>
                  <a:cubicBezTo>
                    <a:pt x="385" y="309"/>
                    <a:pt x="309" y="385"/>
                    <a:pt x="215" y="385"/>
                  </a:cubicBezTo>
                  <a:close/>
                  <a:moveTo>
                    <a:pt x="215" y="385"/>
                  </a:moveTo>
                  <a:cubicBezTo>
                    <a:pt x="215" y="385"/>
                    <a:pt x="215" y="385"/>
                    <a:pt x="215" y="3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364" y="3118"/>
              <a:ext cx="122" cy="122"/>
            </a:xfrm>
            <a:custGeom>
              <a:rect b="b" l="l" r="r" t="t"/>
              <a:pathLst>
                <a:path extrusionOk="0" h="430" w="430">
                  <a:moveTo>
                    <a:pt x="359" y="192"/>
                  </a:moveTo>
                  <a:cubicBezTo>
                    <a:pt x="308" y="192"/>
                    <a:pt x="308" y="192"/>
                    <a:pt x="308" y="192"/>
                  </a:cubicBezTo>
                  <a:cubicBezTo>
                    <a:pt x="324" y="172"/>
                    <a:pt x="333" y="147"/>
                    <a:pt x="333" y="119"/>
                  </a:cubicBezTo>
                  <a:cubicBezTo>
                    <a:pt x="333" y="53"/>
                    <a:pt x="280" y="0"/>
                    <a:pt x="215" y="0"/>
                  </a:cubicBezTo>
                  <a:cubicBezTo>
                    <a:pt x="149" y="0"/>
                    <a:pt x="96" y="53"/>
                    <a:pt x="96" y="119"/>
                  </a:cubicBezTo>
                  <a:cubicBezTo>
                    <a:pt x="96" y="147"/>
                    <a:pt x="106" y="172"/>
                    <a:pt x="122" y="192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32" y="192"/>
                    <a:pt x="0" y="224"/>
                    <a:pt x="0" y="263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141" y="430"/>
                    <a:pt x="141" y="430"/>
                    <a:pt x="141" y="430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96" y="287"/>
                    <a:pt x="96" y="287"/>
                    <a:pt x="96" y="2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45" y="385"/>
                    <a:pt x="45" y="385"/>
                    <a:pt x="45" y="385"/>
                  </a:cubicBezTo>
                  <a:cubicBezTo>
                    <a:pt x="45" y="263"/>
                    <a:pt x="45" y="263"/>
                    <a:pt x="45" y="263"/>
                  </a:cubicBezTo>
                  <a:cubicBezTo>
                    <a:pt x="45" y="249"/>
                    <a:pt x="56" y="238"/>
                    <a:pt x="70" y="238"/>
                  </a:cubicBezTo>
                  <a:cubicBezTo>
                    <a:pt x="359" y="238"/>
                    <a:pt x="359" y="238"/>
                    <a:pt x="359" y="238"/>
                  </a:cubicBezTo>
                  <a:cubicBezTo>
                    <a:pt x="373" y="238"/>
                    <a:pt x="385" y="249"/>
                    <a:pt x="385" y="263"/>
                  </a:cubicBezTo>
                  <a:cubicBezTo>
                    <a:pt x="385" y="385"/>
                    <a:pt x="385" y="385"/>
                    <a:pt x="385" y="385"/>
                  </a:cubicBezTo>
                  <a:cubicBezTo>
                    <a:pt x="333" y="385"/>
                    <a:pt x="333" y="385"/>
                    <a:pt x="333" y="385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288" y="287"/>
                    <a:pt x="288" y="287"/>
                    <a:pt x="288" y="287"/>
                  </a:cubicBezTo>
                  <a:cubicBezTo>
                    <a:pt x="288" y="385"/>
                    <a:pt x="288" y="385"/>
                    <a:pt x="288" y="385"/>
                  </a:cubicBezTo>
                  <a:cubicBezTo>
                    <a:pt x="191" y="385"/>
                    <a:pt x="191" y="385"/>
                    <a:pt x="191" y="385"/>
                  </a:cubicBezTo>
                  <a:cubicBezTo>
                    <a:pt x="191" y="430"/>
                    <a:pt x="191" y="430"/>
                    <a:pt x="191" y="430"/>
                  </a:cubicBezTo>
                  <a:cubicBezTo>
                    <a:pt x="430" y="430"/>
                    <a:pt x="430" y="430"/>
                    <a:pt x="430" y="430"/>
                  </a:cubicBezTo>
                  <a:cubicBezTo>
                    <a:pt x="430" y="263"/>
                    <a:pt x="430" y="263"/>
                    <a:pt x="430" y="263"/>
                  </a:cubicBezTo>
                  <a:cubicBezTo>
                    <a:pt x="430" y="224"/>
                    <a:pt x="398" y="192"/>
                    <a:pt x="359" y="192"/>
                  </a:cubicBezTo>
                  <a:close/>
                  <a:moveTo>
                    <a:pt x="215" y="192"/>
                  </a:moveTo>
                  <a:cubicBezTo>
                    <a:pt x="174" y="192"/>
                    <a:pt x="141" y="159"/>
                    <a:pt x="141" y="119"/>
                  </a:cubicBezTo>
                  <a:cubicBezTo>
                    <a:pt x="141" y="78"/>
                    <a:pt x="174" y="45"/>
                    <a:pt x="215" y="45"/>
                  </a:cubicBezTo>
                  <a:cubicBezTo>
                    <a:pt x="255" y="45"/>
                    <a:pt x="288" y="78"/>
                    <a:pt x="288" y="119"/>
                  </a:cubicBezTo>
                  <a:cubicBezTo>
                    <a:pt x="288" y="159"/>
                    <a:pt x="255" y="192"/>
                    <a:pt x="215" y="192"/>
                  </a:cubicBezTo>
                  <a:close/>
                  <a:moveTo>
                    <a:pt x="215" y="192"/>
                  </a:moveTo>
                  <a:cubicBezTo>
                    <a:pt x="215" y="192"/>
                    <a:pt x="215" y="192"/>
                    <a:pt x="215" y="19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4616" y="3200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4569" y="3118"/>
              <a:ext cx="122" cy="122"/>
            </a:xfrm>
            <a:custGeom>
              <a:rect b="b" l="l" r="r" t="t"/>
              <a:pathLst>
                <a:path extrusionOk="0" h="430" w="430">
                  <a:moveTo>
                    <a:pt x="430" y="263"/>
                  </a:moveTo>
                  <a:cubicBezTo>
                    <a:pt x="430" y="224"/>
                    <a:pt x="398" y="192"/>
                    <a:pt x="359" y="192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24" y="172"/>
                    <a:pt x="334" y="147"/>
                    <a:pt x="334" y="119"/>
                  </a:cubicBezTo>
                  <a:cubicBezTo>
                    <a:pt x="334" y="53"/>
                    <a:pt x="281" y="0"/>
                    <a:pt x="215" y="0"/>
                  </a:cubicBezTo>
                  <a:cubicBezTo>
                    <a:pt x="150" y="0"/>
                    <a:pt x="96" y="53"/>
                    <a:pt x="96" y="119"/>
                  </a:cubicBezTo>
                  <a:cubicBezTo>
                    <a:pt x="96" y="147"/>
                    <a:pt x="106" y="172"/>
                    <a:pt x="122" y="192"/>
                  </a:cubicBezTo>
                  <a:cubicBezTo>
                    <a:pt x="71" y="192"/>
                    <a:pt x="71" y="192"/>
                    <a:pt x="71" y="192"/>
                  </a:cubicBezTo>
                  <a:cubicBezTo>
                    <a:pt x="32" y="192"/>
                    <a:pt x="0" y="224"/>
                    <a:pt x="0" y="263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430" y="430"/>
                    <a:pt x="430" y="430"/>
                    <a:pt x="430" y="430"/>
                  </a:cubicBezTo>
                  <a:lnTo>
                    <a:pt x="430" y="263"/>
                  </a:lnTo>
                  <a:close/>
                  <a:moveTo>
                    <a:pt x="215" y="45"/>
                  </a:moveTo>
                  <a:cubicBezTo>
                    <a:pt x="256" y="45"/>
                    <a:pt x="289" y="78"/>
                    <a:pt x="289" y="119"/>
                  </a:cubicBezTo>
                  <a:cubicBezTo>
                    <a:pt x="289" y="159"/>
                    <a:pt x="256" y="192"/>
                    <a:pt x="215" y="192"/>
                  </a:cubicBezTo>
                  <a:cubicBezTo>
                    <a:pt x="175" y="192"/>
                    <a:pt x="142" y="159"/>
                    <a:pt x="142" y="119"/>
                  </a:cubicBezTo>
                  <a:cubicBezTo>
                    <a:pt x="142" y="78"/>
                    <a:pt x="175" y="45"/>
                    <a:pt x="215" y="45"/>
                  </a:cubicBezTo>
                  <a:close/>
                  <a:moveTo>
                    <a:pt x="385" y="385"/>
                  </a:moveTo>
                  <a:cubicBezTo>
                    <a:pt x="334" y="385"/>
                    <a:pt x="334" y="385"/>
                    <a:pt x="334" y="385"/>
                  </a:cubicBezTo>
                  <a:cubicBezTo>
                    <a:pt x="334" y="287"/>
                    <a:pt x="334" y="287"/>
                    <a:pt x="334" y="287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9" y="385"/>
                    <a:pt x="289" y="385"/>
                    <a:pt x="289" y="385"/>
                  </a:cubicBezTo>
                  <a:cubicBezTo>
                    <a:pt x="142" y="385"/>
                    <a:pt x="142" y="385"/>
                    <a:pt x="142" y="385"/>
                  </a:cubicBezTo>
                  <a:cubicBezTo>
                    <a:pt x="142" y="287"/>
                    <a:pt x="142" y="287"/>
                    <a:pt x="142" y="287"/>
                  </a:cubicBezTo>
                  <a:cubicBezTo>
                    <a:pt x="96" y="287"/>
                    <a:pt x="96" y="287"/>
                    <a:pt x="96" y="2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45" y="385"/>
                    <a:pt x="45" y="385"/>
                    <a:pt x="45" y="385"/>
                  </a:cubicBezTo>
                  <a:cubicBezTo>
                    <a:pt x="45" y="263"/>
                    <a:pt x="45" y="263"/>
                    <a:pt x="45" y="263"/>
                  </a:cubicBezTo>
                  <a:cubicBezTo>
                    <a:pt x="45" y="249"/>
                    <a:pt x="57" y="238"/>
                    <a:pt x="71" y="238"/>
                  </a:cubicBezTo>
                  <a:cubicBezTo>
                    <a:pt x="359" y="238"/>
                    <a:pt x="359" y="238"/>
                    <a:pt x="359" y="238"/>
                  </a:cubicBezTo>
                  <a:cubicBezTo>
                    <a:pt x="374" y="238"/>
                    <a:pt x="385" y="249"/>
                    <a:pt x="385" y="263"/>
                  </a:cubicBezTo>
                  <a:lnTo>
                    <a:pt x="385" y="385"/>
                  </a:lnTo>
                  <a:close/>
                  <a:moveTo>
                    <a:pt x="385" y="385"/>
                  </a:moveTo>
                  <a:cubicBezTo>
                    <a:pt x="385" y="385"/>
                    <a:pt x="385" y="385"/>
                    <a:pt x="385" y="3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4678" y="3214"/>
              <a:ext cx="122" cy="122"/>
            </a:xfrm>
            <a:custGeom>
              <a:rect b="b" l="l" r="r" t="t"/>
              <a:pathLst>
                <a:path extrusionOk="0" h="430" w="430">
                  <a:moveTo>
                    <a:pt x="359" y="192"/>
                  </a:moveTo>
                  <a:cubicBezTo>
                    <a:pt x="308" y="192"/>
                    <a:pt x="308" y="192"/>
                    <a:pt x="308" y="192"/>
                  </a:cubicBezTo>
                  <a:cubicBezTo>
                    <a:pt x="324" y="172"/>
                    <a:pt x="334" y="146"/>
                    <a:pt x="334" y="119"/>
                  </a:cubicBezTo>
                  <a:cubicBezTo>
                    <a:pt x="334" y="53"/>
                    <a:pt x="280" y="0"/>
                    <a:pt x="215" y="0"/>
                  </a:cubicBezTo>
                  <a:cubicBezTo>
                    <a:pt x="149" y="0"/>
                    <a:pt x="96" y="53"/>
                    <a:pt x="96" y="119"/>
                  </a:cubicBezTo>
                  <a:cubicBezTo>
                    <a:pt x="96" y="146"/>
                    <a:pt x="106" y="172"/>
                    <a:pt x="122" y="192"/>
                  </a:cubicBezTo>
                  <a:cubicBezTo>
                    <a:pt x="71" y="192"/>
                    <a:pt x="71" y="192"/>
                    <a:pt x="71" y="192"/>
                  </a:cubicBezTo>
                  <a:cubicBezTo>
                    <a:pt x="32" y="192"/>
                    <a:pt x="0" y="224"/>
                    <a:pt x="0" y="263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430" y="430"/>
                    <a:pt x="430" y="430"/>
                    <a:pt x="430" y="430"/>
                  </a:cubicBezTo>
                  <a:cubicBezTo>
                    <a:pt x="430" y="263"/>
                    <a:pt x="430" y="263"/>
                    <a:pt x="430" y="263"/>
                  </a:cubicBezTo>
                  <a:cubicBezTo>
                    <a:pt x="430" y="224"/>
                    <a:pt x="398" y="192"/>
                    <a:pt x="359" y="192"/>
                  </a:cubicBezTo>
                  <a:close/>
                  <a:moveTo>
                    <a:pt x="215" y="45"/>
                  </a:moveTo>
                  <a:cubicBezTo>
                    <a:pt x="256" y="45"/>
                    <a:pt x="289" y="78"/>
                    <a:pt x="289" y="119"/>
                  </a:cubicBezTo>
                  <a:cubicBezTo>
                    <a:pt x="289" y="159"/>
                    <a:pt x="256" y="192"/>
                    <a:pt x="215" y="192"/>
                  </a:cubicBezTo>
                  <a:cubicBezTo>
                    <a:pt x="174" y="192"/>
                    <a:pt x="141" y="159"/>
                    <a:pt x="141" y="119"/>
                  </a:cubicBezTo>
                  <a:cubicBezTo>
                    <a:pt x="141" y="78"/>
                    <a:pt x="174" y="45"/>
                    <a:pt x="215" y="45"/>
                  </a:cubicBezTo>
                  <a:close/>
                  <a:moveTo>
                    <a:pt x="385" y="385"/>
                  </a:moveTo>
                  <a:cubicBezTo>
                    <a:pt x="334" y="385"/>
                    <a:pt x="334" y="385"/>
                    <a:pt x="334" y="385"/>
                  </a:cubicBezTo>
                  <a:cubicBezTo>
                    <a:pt x="334" y="287"/>
                    <a:pt x="334" y="287"/>
                    <a:pt x="334" y="287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9" y="385"/>
                    <a:pt x="289" y="385"/>
                    <a:pt x="289" y="385"/>
                  </a:cubicBezTo>
                  <a:cubicBezTo>
                    <a:pt x="141" y="385"/>
                    <a:pt x="141" y="385"/>
                    <a:pt x="141" y="385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96" y="287"/>
                    <a:pt x="96" y="287"/>
                    <a:pt x="96" y="2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45" y="385"/>
                    <a:pt x="45" y="385"/>
                    <a:pt x="45" y="385"/>
                  </a:cubicBezTo>
                  <a:cubicBezTo>
                    <a:pt x="45" y="263"/>
                    <a:pt x="45" y="263"/>
                    <a:pt x="45" y="263"/>
                  </a:cubicBezTo>
                  <a:cubicBezTo>
                    <a:pt x="45" y="249"/>
                    <a:pt x="57" y="237"/>
                    <a:pt x="71" y="237"/>
                  </a:cubicBezTo>
                  <a:cubicBezTo>
                    <a:pt x="359" y="237"/>
                    <a:pt x="359" y="237"/>
                    <a:pt x="359" y="237"/>
                  </a:cubicBezTo>
                  <a:cubicBezTo>
                    <a:pt x="373" y="237"/>
                    <a:pt x="385" y="249"/>
                    <a:pt x="385" y="263"/>
                  </a:cubicBezTo>
                  <a:lnTo>
                    <a:pt x="385" y="385"/>
                  </a:lnTo>
                  <a:close/>
                  <a:moveTo>
                    <a:pt x="385" y="385"/>
                  </a:moveTo>
                  <a:cubicBezTo>
                    <a:pt x="385" y="385"/>
                    <a:pt x="385" y="385"/>
                    <a:pt x="385" y="3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4678" y="3022"/>
              <a:ext cx="122" cy="122"/>
            </a:xfrm>
            <a:custGeom>
              <a:rect b="b" l="l" r="r" t="t"/>
              <a:pathLst>
                <a:path extrusionOk="0" h="430" w="430">
                  <a:moveTo>
                    <a:pt x="359" y="193"/>
                  </a:moveTo>
                  <a:cubicBezTo>
                    <a:pt x="308" y="193"/>
                    <a:pt x="308" y="193"/>
                    <a:pt x="308" y="193"/>
                  </a:cubicBezTo>
                  <a:cubicBezTo>
                    <a:pt x="324" y="173"/>
                    <a:pt x="334" y="147"/>
                    <a:pt x="334" y="119"/>
                  </a:cubicBezTo>
                  <a:cubicBezTo>
                    <a:pt x="334" y="54"/>
                    <a:pt x="280" y="0"/>
                    <a:pt x="215" y="0"/>
                  </a:cubicBezTo>
                  <a:cubicBezTo>
                    <a:pt x="149" y="0"/>
                    <a:pt x="96" y="54"/>
                    <a:pt x="96" y="119"/>
                  </a:cubicBezTo>
                  <a:cubicBezTo>
                    <a:pt x="96" y="147"/>
                    <a:pt x="106" y="173"/>
                    <a:pt x="122" y="193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32" y="193"/>
                    <a:pt x="0" y="225"/>
                    <a:pt x="0" y="263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239" y="430"/>
                    <a:pt x="239" y="430"/>
                    <a:pt x="239" y="430"/>
                  </a:cubicBezTo>
                  <a:cubicBezTo>
                    <a:pt x="239" y="385"/>
                    <a:pt x="239" y="385"/>
                    <a:pt x="239" y="385"/>
                  </a:cubicBezTo>
                  <a:cubicBezTo>
                    <a:pt x="141" y="385"/>
                    <a:pt x="141" y="385"/>
                    <a:pt x="141" y="385"/>
                  </a:cubicBezTo>
                  <a:cubicBezTo>
                    <a:pt x="141" y="288"/>
                    <a:pt x="141" y="288"/>
                    <a:pt x="141" y="288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45" y="385"/>
                    <a:pt x="45" y="385"/>
                    <a:pt x="45" y="385"/>
                  </a:cubicBezTo>
                  <a:cubicBezTo>
                    <a:pt x="45" y="263"/>
                    <a:pt x="45" y="263"/>
                    <a:pt x="45" y="263"/>
                  </a:cubicBezTo>
                  <a:cubicBezTo>
                    <a:pt x="45" y="249"/>
                    <a:pt x="57" y="238"/>
                    <a:pt x="71" y="238"/>
                  </a:cubicBezTo>
                  <a:cubicBezTo>
                    <a:pt x="359" y="238"/>
                    <a:pt x="359" y="238"/>
                    <a:pt x="359" y="238"/>
                  </a:cubicBezTo>
                  <a:cubicBezTo>
                    <a:pt x="373" y="238"/>
                    <a:pt x="385" y="249"/>
                    <a:pt x="385" y="263"/>
                  </a:cubicBezTo>
                  <a:cubicBezTo>
                    <a:pt x="385" y="385"/>
                    <a:pt x="385" y="385"/>
                    <a:pt x="385" y="385"/>
                  </a:cubicBezTo>
                  <a:cubicBezTo>
                    <a:pt x="334" y="385"/>
                    <a:pt x="334" y="385"/>
                    <a:pt x="334" y="385"/>
                  </a:cubicBezTo>
                  <a:cubicBezTo>
                    <a:pt x="334" y="288"/>
                    <a:pt x="334" y="288"/>
                    <a:pt x="334" y="288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430"/>
                    <a:pt x="289" y="430"/>
                    <a:pt x="289" y="430"/>
                  </a:cubicBezTo>
                  <a:cubicBezTo>
                    <a:pt x="430" y="430"/>
                    <a:pt x="430" y="430"/>
                    <a:pt x="430" y="430"/>
                  </a:cubicBezTo>
                  <a:cubicBezTo>
                    <a:pt x="430" y="263"/>
                    <a:pt x="430" y="263"/>
                    <a:pt x="430" y="263"/>
                  </a:cubicBezTo>
                  <a:cubicBezTo>
                    <a:pt x="430" y="225"/>
                    <a:pt x="398" y="193"/>
                    <a:pt x="359" y="193"/>
                  </a:cubicBezTo>
                  <a:close/>
                  <a:moveTo>
                    <a:pt x="215" y="193"/>
                  </a:moveTo>
                  <a:cubicBezTo>
                    <a:pt x="174" y="193"/>
                    <a:pt x="141" y="160"/>
                    <a:pt x="141" y="119"/>
                  </a:cubicBezTo>
                  <a:cubicBezTo>
                    <a:pt x="141" y="79"/>
                    <a:pt x="174" y="46"/>
                    <a:pt x="215" y="46"/>
                  </a:cubicBezTo>
                  <a:cubicBezTo>
                    <a:pt x="256" y="46"/>
                    <a:pt x="289" y="79"/>
                    <a:pt x="289" y="119"/>
                  </a:cubicBezTo>
                  <a:cubicBezTo>
                    <a:pt x="289" y="160"/>
                    <a:pt x="256" y="193"/>
                    <a:pt x="215" y="193"/>
                  </a:cubicBezTo>
                  <a:close/>
                  <a:moveTo>
                    <a:pt x="215" y="193"/>
                  </a:moveTo>
                  <a:cubicBezTo>
                    <a:pt x="215" y="193"/>
                    <a:pt x="215" y="193"/>
                    <a:pt x="215" y="1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473" y="3145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4500" y="3159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4500" y="3132"/>
              <a:ext cx="13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4527" y="3118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4527" y="3145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4527" y="3172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4582" y="3254"/>
              <a:ext cx="68" cy="68"/>
            </a:xfrm>
            <a:custGeom>
              <a:rect b="b" l="l" r="r" t="t"/>
              <a:pathLst>
                <a:path extrusionOk="0" h="240" w="240">
                  <a:moveTo>
                    <a:pt x="183" y="88"/>
                  </a:moveTo>
                  <a:cubicBezTo>
                    <a:pt x="221" y="51"/>
                    <a:pt x="221" y="51"/>
                    <a:pt x="221" y="51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49" y="55"/>
                    <a:pt x="146" y="54"/>
                    <a:pt x="143" y="53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4" y="54"/>
                    <a:pt x="92" y="55"/>
                    <a:pt x="89" y="5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5" y="91"/>
                    <a:pt x="54" y="94"/>
                    <a:pt x="5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54" y="145"/>
                    <a:pt x="55" y="148"/>
                    <a:pt x="57" y="151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92" y="184"/>
                    <a:pt x="94" y="186"/>
                    <a:pt x="98" y="187"/>
                  </a:cubicBezTo>
                  <a:cubicBezTo>
                    <a:pt x="98" y="240"/>
                    <a:pt x="98" y="240"/>
                    <a:pt x="98" y="240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6" y="186"/>
                    <a:pt x="149" y="184"/>
                    <a:pt x="151" y="183"/>
                  </a:cubicBezTo>
                  <a:cubicBezTo>
                    <a:pt x="189" y="221"/>
                    <a:pt x="189" y="221"/>
                    <a:pt x="189" y="221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5" y="148"/>
                    <a:pt x="186" y="145"/>
                    <a:pt x="187" y="142"/>
                  </a:cubicBezTo>
                  <a:cubicBezTo>
                    <a:pt x="240" y="142"/>
                    <a:pt x="240" y="142"/>
                    <a:pt x="240" y="14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6" y="94"/>
                    <a:pt x="185" y="91"/>
                    <a:pt x="183" y="88"/>
                  </a:cubicBezTo>
                  <a:close/>
                  <a:moveTo>
                    <a:pt x="120" y="145"/>
                  </a:moveTo>
                  <a:cubicBezTo>
                    <a:pt x="106" y="145"/>
                    <a:pt x="95" y="134"/>
                    <a:pt x="95" y="120"/>
                  </a:cubicBezTo>
                  <a:cubicBezTo>
                    <a:pt x="95" y="106"/>
                    <a:pt x="106" y="94"/>
                    <a:pt x="120" y="94"/>
                  </a:cubicBezTo>
                  <a:cubicBezTo>
                    <a:pt x="134" y="94"/>
                    <a:pt x="146" y="106"/>
                    <a:pt x="146" y="120"/>
                  </a:cubicBezTo>
                  <a:cubicBezTo>
                    <a:pt x="146" y="134"/>
                    <a:pt x="134" y="145"/>
                    <a:pt x="120" y="145"/>
                  </a:cubicBezTo>
                  <a:close/>
                  <a:moveTo>
                    <a:pt x="120" y="145"/>
                  </a:moveTo>
                  <a:cubicBezTo>
                    <a:pt x="120" y="145"/>
                    <a:pt x="120" y="145"/>
                    <a:pt x="120" y="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4609" y="3022"/>
              <a:ext cx="68" cy="68"/>
            </a:xfrm>
            <a:custGeom>
              <a:rect b="b" l="l" r="r" t="t"/>
              <a:pathLst>
                <a:path extrusionOk="0" h="240" w="240">
                  <a:moveTo>
                    <a:pt x="57" y="152"/>
                  </a:moveTo>
                  <a:cubicBezTo>
                    <a:pt x="19" y="189"/>
                    <a:pt x="19" y="189"/>
                    <a:pt x="19" y="189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92" y="185"/>
                    <a:pt x="95" y="186"/>
                    <a:pt x="98" y="187"/>
                  </a:cubicBezTo>
                  <a:cubicBezTo>
                    <a:pt x="98" y="240"/>
                    <a:pt x="98" y="240"/>
                    <a:pt x="98" y="240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6" y="186"/>
                    <a:pt x="149" y="185"/>
                    <a:pt x="152" y="183"/>
                  </a:cubicBezTo>
                  <a:cubicBezTo>
                    <a:pt x="189" y="221"/>
                    <a:pt x="189" y="221"/>
                    <a:pt x="189" y="221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5" y="149"/>
                    <a:pt x="186" y="146"/>
                    <a:pt x="187" y="143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98"/>
                    <a:pt x="240" y="98"/>
                    <a:pt x="240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5"/>
                    <a:pt x="185" y="92"/>
                    <a:pt x="184" y="89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49" y="56"/>
                    <a:pt x="146" y="54"/>
                    <a:pt x="143" y="53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5" y="54"/>
                    <a:pt x="92" y="56"/>
                    <a:pt x="89" y="5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6" y="92"/>
                    <a:pt x="54" y="95"/>
                    <a:pt x="53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54" y="146"/>
                    <a:pt x="56" y="149"/>
                    <a:pt x="57" y="152"/>
                  </a:cubicBezTo>
                  <a:close/>
                  <a:moveTo>
                    <a:pt x="120" y="95"/>
                  </a:moveTo>
                  <a:cubicBezTo>
                    <a:pt x="134" y="95"/>
                    <a:pt x="146" y="106"/>
                    <a:pt x="146" y="120"/>
                  </a:cubicBezTo>
                  <a:cubicBezTo>
                    <a:pt x="146" y="134"/>
                    <a:pt x="134" y="146"/>
                    <a:pt x="120" y="146"/>
                  </a:cubicBezTo>
                  <a:cubicBezTo>
                    <a:pt x="106" y="146"/>
                    <a:pt x="95" y="134"/>
                    <a:pt x="95" y="120"/>
                  </a:cubicBezTo>
                  <a:cubicBezTo>
                    <a:pt x="95" y="106"/>
                    <a:pt x="106" y="95"/>
                    <a:pt x="120" y="95"/>
                  </a:cubicBezTo>
                  <a:close/>
                  <a:moveTo>
                    <a:pt x="120" y="95"/>
                  </a:moveTo>
                  <a:cubicBezTo>
                    <a:pt x="120" y="95"/>
                    <a:pt x="120" y="95"/>
                    <a:pt x="120" y="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411" y="3200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725" y="3295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725" y="3104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935" y="944"/>
              <a:ext cx="382" cy="381"/>
            </a:xfrm>
            <a:custGeom>
              <a:rect b="b" l="l" r="r" t="t"/>
              <a:pathLst>
                <a:path extrusionOk="0" h="1345" w="1345">
                  <a:moveTo>
                    <a:pt x="1227" y="459"/>
                  </a:moveTo>
                  <a:cubicBezTo>
                    <a:pt x="1188" y="459"/>
                    <a:pt x="1153" y="478"/>
                    <a:pt x="1131" y="507"/>
                  </a:cubicBezTo>
                  <a:cubicBezTo>
                    <a:pt x="979" y="507"/>
                    <a:pt x="979" y="507"/>
                    <a:pt x="979" y="507"/>
                  </a:cubicBezTo>
                  <a:cubicBezTo>
                    <a:pt x="968" y="448"/>
                    <a:pt x="945" y="392"/>
                    <a:pt x="911" y="344"/>
                  </a:cubicBezTo>
                  <a:cubicBezTo>
                    <a:pt x="1019" y="236"/>
                    <a:pt x="1019" y="236"/>
                    <a:pt x="1019" y="236"/>
                  </a:cubicBezTo>
                  <a:cubicBezTo>
                    <a:pt x="1025" y="237"/>
                    <a:pt x="1031" y="237"/>
                    <a:pt x="1037" y="237"/>
                  </a:cubicBezTo>
                  <a:cubicBezTo>
                    <a:pt x="1067" y="237"/>
                    <a:pt x="1097" y="225"/>
                    <a:pt x="1121" y="202"/>
                  </a:cubicBezTo>
                  <a:cubicBezTo>
                    <a:pt x="1143" y="180"/>
                    <a:pt x="1155" y="150"/>
                    <a:pt x="1155" y="118"/>
                  </a:cubicBezTo>
                  <a:cubicBezTo>
                    <a:pt x="1155" y="87"/>
                    <a:pt x="1143" y="57"/>
                    <a:pt x="1121" y="34"/>
                  </a:cubicBezTo>
                  <a:cubicBezTo>
                    <a:pt x="1098" y="12"/>
                    <a:pt x="1068" y="0"/>
                    <a:pt x="1037" y="0"/>
                  </a:cubicBezTo>
                  <a:cubicBezTo>
                    <a:pt x="1005" y="0"/>
                    <a:pt x="975" y="12"/>
                    <a:pt x="953" y="34"/>
                  </a:cubicBezTo>
                  <a:cubicBezTo>
                    <a:pt x="925" y="62"/>
                    <a:pt x="914" y="100"/>
                    <a:pt x="919" y="136"/>
                  </a:cubicBezTo>
                  <a:cubicBezTo>
                    <a:pt x="732" y="323"/>
                    <a:pt x="732" y="323"/>
                    <a:pt x="732" y="323"/>
                  </a:cubicBezTo>
                  <a:cubicBezTo>
                    <a:pt x="763" y="355"/>
                    <a:pt x="763" y="355"/>
                    <a:pt x="763" y="355"/>
                  </a:cubicBezTo>
                  <a:cubicBezTo>
                    <a:pt x="937" y="182"/>
                    <a:pt x="937" y="182"/>
                    <a:pt x="937" y="182"/>
                  </a:cubicBezTo>
                  <a:cubicBezTo>
                    <a:pt x="941" y="189"/>
                    <a:pt x="946" y="196"/>
                    <a:pt x="953" y="202"/>
                  </a:cubicBezTo>
                  <a:cubicBezTo>
                    <a:pt x="959" y="208"/>
                    <a:pt x="966" y="214"/>
                    <a:pt x="973" y="218"/>
                  </a:cubicBezTo>
                  <a:cubicBezTo>
                    <a:pt x="800" y="391"/>
                    <a:pt x="800" y="391"/>
                    <a:pt x="800" y="391"/>
                  </a:cubicBezTo>
                  <a:cubicBezTo>
                    <a:pt x="831" y="423"/>
                    <a:pt x="831" y="423"/>
                    <a:pt x="831" y="423"/>
                  </a:cubicBezTo>
                  <a:cubicBezTo>
                    <a:pt x="879" y="376"/>
                    <a:pt x="879" y="376"/>
                    <a:pt x="879" y="376"/>
                  </a:cubicBezTo>
                  <a:cubicBezTo>
                    <a:pt x="919" y="436"/>
                    <a:pt x="940" y="505"/>
                    <a:pt x="940" y="577"/>
                  </a:cubicBezTo>
                  <a:cubicBezTo>
                    <a:pt x="940" y="650"/>
                    <a:pt x="919" y="719"/>
                    <a:pt x="879" y="779"/>
                  </a:cubicBezTo>
                  <a:cubicBezTo>
                    <a:pt x="831" y="732"/>
                    <a:pt x="831" y="732"/>
                    <a:pt x="831" y="732"/>
                  </a:cubicBezTo>
                  <a:cubicBezTo>
                    <a:pt x="800" y="763"/>
                    <a:pt x="800" y="763"/>
                    <a:pt x="800" y="763"/>
                  </a:cubicBezTo>
                  <a:cubicBezTo>
                    <a:pt x="973" y="936"/>
                    <a:pt x="973" y="936"/>
                    <a:pt x="973" y="936"/>
                  </a:cubicBezTo>
                  <a:cubicBezTo>
                    <a:pt x="966" y="941"/>
                    <a:pt x="959" y="946"/>
                    <a:pt x="953" y="953"/>
                  </a:cubicBezTo>
                  <a:cubicBezTo>
                    <a:pt x="946" y="959"/>
                    <a:pt x="941" y="966"/>
                    <a:pt x="937" y="973"/>
                  </a:cubicBezTo>
                  <a:cubicBezTo>
                    <a:pt x="763" y="800"/>
                    <a:pt x="763" y="800"/>
                    <a:pt x="763" y="800"/>
                  </a:cubicBezTo>
                  <a:cubicBezTo>
                    <a:pt x="732" y="831"/>
                    <a:pt x="732" y="831"/>
                    <a:pt x="732" y="831"/>
                  </a:cubicBezTo>
                  <a:cubicBezTo>
                    <a:pt x="779" y="879"/>
                    <a:pt x="779" y="879"/>
                    <a:pt x="779" y="879"/>
                  </a:cubicBezTo>
                  <a:cubicBezTo>
                    <a:pt x="719" y="919"/>
                    <a:pt x="650" y="940"/>
                    <a:pt x="577" y="940"/>
                  </a:cubicBezTo>
                  <a:cubicBezTo>
                    <a:pt x="505" y="940"/>
                    <a:pt x="436" y="919"/>
                    <a:pt x="376" y="879"/>
                  </a:cubicBezTo>
                  <a:cubicBezTo>
                    <a:pt x="423" y="831"/>
                    <a:pt x="423" y="831"/>
                    <a:pt x="423" y="831"/>
                  </a:cubicBezTo>
                  <a:cubicBezTo>
                    <a:pt x="392" y="800"/>
                    <a:pt x="392" y="800"/>
                    <a:pt x="392" y="800"/>
                  </a:cubicBezTo>
                  <a:cubicBezTo>
                    <a:pt x="218" y="973"/>
                    <a:pt x="218" y="973"/>
                    <a:pt x="218" y="973"/>
                  </a:cubicBezTo>
                  <a:cubicBezTo>
                    <a:pt x="214" y="966"/>
                    <a:pt x="209" y="959"/>
                    <a:pt x="202" y="953"/>
                  </a:cubicBezTo>
                  <a:cubicBezTo>
                    <a:pt x="156" y="906"/>
                    <a:pt x="81" y="906"/>
                    <a:pt x="34" y="953"/>
                  </a:cubicBezTo>
                  <a:cubicBezTo>
                    <a:pt x="12" y="975"/>
                    <a:pt x="0" y="1005"/>
                    <a:pt x="0" y="1037"/>
                  </a:cubicBezTo>
                  <a:cubicBezTo>
                    <a:pt x="0" y="1068"/>
                    <a:pt x="12" y="1098"/>
                    <a:pt x="34" y="1120"/>
                  </a:cubicBezTo>
                  <a:cubicBezTo>
                    <a:pt x="57" y="1143"/>
                    <a:pt x="87" y="1155"/>
                    <a:pt x="118" y="1155"/>
                  </a:cubicBezTo>
                  <a:cubicBezTo>
                    <a:pt x="150" y="1155"/>
                    <a:pt x="180" y="1143"/>
                    <a:pt x="202" y="1120"/>
                  </a:cubicBezTo>
                  <a:cubicBezTo>
                    <a:pt x="230" y="1093"/>
                    <a:pt x="241" y="1055"/>
                    <a:pt x="236" y="1019"/>
                  </a:cubicBezTo>
                  <a:cubicBezTo>
                    <a:pt x="344" y="911"/>
                    <a:pt x="344" y="911"/>
                    <a:pt x="344" y="911"/>
                  </a:cubicBezTo>
                  <a:cubicBezTo>
                    <a:pt x="393" y="945"/>
                    <a:pt x="448" y="968"/>
                    <a:pt x="507" y="978"/>
                  </a:cubicBezTo>
                  <a:cubicBezTo>
                    <a:pt x="507" y="1131"/>
                    <a:pt x="507" y="1131"/>
                    <a:pt x="507" y="1131"/>
                  </a:cubicBezTo>
                  <a:cubicBezTo>
                    <a:pt x="478" y="1153"/>
                    <a:pt x="459" y="1188"/>
                    <a:pt x="459" y="1227"/>
                  </a:cubicBezTo>
                  <a:cubicBezTo>
                    <a:pt x="459" y="1292"/>
                    <a:pt x="512" y="1345"/>
                    <a:pt x="577" y="1345"/>
                  </a:cubicBezTo>
                  <a:cubicBezTo>
                    <a:pt x="643" y="1345"/>
                    <a:pt x="696" y="1292"/>
                    <a:pt x="696" y="1227"/>
                  </a:cubicBezTo>
                  <a:cubicBezTo>
                    <a:pt x="696" y="1188"/>
                    <a:pt x="677" y="1153"/>
                    <a:pt x="648" y="1131"/>
                  </a:cubicBezTo>
                  <a:cubicBezTo>
                    <a:pt x="648" y="978"/>
                    <a:pt x="648" y="978"/>
                    <a:pt x="648" y="978"/>
                  </a:cubicBezTo>
                  <a:cubicBezTo>
                    <a:pt x="707" y="968"/>
                    <a:pt x="762" y="945"/>
                    <a:pt x="811" y="911"/>
                  </a:cubicBezTo>
                  <a:cubicBezTo>
                    <a:pt x="919" y="1019"/>
                    <a:pt x="919" y="1019"/>
                    <a:pt x="919" y="1019"/>
                  </a:cubicBezTo>
                  <a:cubicBezTo>
                    <a:pt x="914" y="1055"/>
                    <a:pt x="925" y="1093"/>
                    <a:pt x="953" y="1120"/>
                  </a:cubicBezTo>
                  <a:cubicBezTo>
                    <a:pt x="975" y="1143"/>
                    <a:pt x="1005" y="1155"/>
                    <a:pt x="1037" y="1155"/>
                  </a:cubicBezTo>
                  <a:cubicBezTo>
                    <a:pt x="1068" y="1155"/>
                    <a:pt x="1098" y="1143"/>
                    <a:pt x="1121" y="1120"/>
                  </a:cubicBezTo>
                  <a:cubicBezTo>
                    <a:pt x="1143" y="1098"/>
                    <a:pt x="1155" y="1068"/>
                    <a:pt x="1155" y="1037"/>
                  </a:cubicBezTo>
                  <a:cubicBezTo>
                    <a:pt x="1155" y="1005"/>
                    <a:pt x="1143" y="975"/>
                    <a:pt x="1121" y="953"/>
                  </a:cubicBezTo>
                  <a:cubicBezTo>
                    <a:pt x="1093" y="925"/>
                    <a:pt x="1055" y="914"/>
                    <a:pt x="1019" y="919"/>
                  </a:cubicBezTo>
                  <a:cubicBezTo>
                    <a:pt x="911" y="811"/>
                    <a:pt x="911" y="811"/>
                    <a:pt x="911" y="811"/>
                  </a:cubicBezTo>
                  <a:cubicBezTo>
                    <a:pt x="945" y="762"/>
                    <a:pt x="968" y="707"/>
                    <a:pt x="979" y="648"/>
                  </a:cubicBezTo>
                  <a:cubicBezTo>
                    <a:pt x="1131" y="648"/>
                    <a:pt x="1131" y="648"/>
                    <a:pt x="1131" y="648"/>
                  </a:cubicBezTo>
                  <a:cubicBezTo>
                    <a:pt x="1153" y="677"/>
                    <a:pt x="1188" y="696"/>
                    <a:pt x="1227" y="696"/>
                  </a:cubicBezTo>
                  <a:cubicBezTo>
                    <a:pt x="1292" y="696"/>
                    <a:pt x="1345" y="643"/>
                    <a:pt x="1345" y="577"/>
                  </a:cubicBezTo>
                  <a:cubicBezTo>
                    <a:pt x="1345" y="512"/>
                    <a:pt x="1292" y="459"/>
                    <a:pt x="1227" y="459"/>
                  </a:cubicBezTo>
                  <a:close/>
                  <a:moveTo>
                    <a:pt x="985" y="66"/>
                  </a:moveTo>
                  <a:cubicBezTo>
                    <a:pt x="998" y="52"/>
                    <a:pt x="1017" y="45"/>
                    <a:pt x="1037" y="45"/>
                  </a:cubicBezTo>
                  <a:cubicBezTo>
                    <a:pt x="1056" y="45"/>
                    <a:pt x="1075" y="52"/>
                    <a:pt x="1089" y="66"/>
                  </a:cubicBezTo>
                  <a:cubicBezTo>
                    <a:pt x="1103" y="80"/>
                    <a:pt x="1110" y="99"/>
                    <a:pt x="1110" y="118"/>
                  </a:cubicBezTo>
                  <a:cubicBezTo>
                    <a:pt x="1110" y="138"/>
                    <a:pt x="1103" y="156"/>
                    <a:pt x="1089" y="170"/>
                  </a:cubicBezTo>
                  <a:cubicBezTo>
                    <a:pt x="1060" y="199"/>
                    <a:pt x="1013" y="199"/>
                    <a:pt x="985" y="170"/>
                  </a:cubicBezTo>
                  <a:cubicBezTo>
                    <a:pt x="956" y="142"/>
                    <a:pt x="956" y="95"/>
                    <a:pt x="985" y="66"/>
                  </a:cubicBezTo>
                  <a:close/>
                  <a:moveTo>
                    <a:pt x="170" y="1089"/>
                  </a:moveTo>
                  <a:cubicBezTo>
                    <a:pt x="157" y="1102"/>
                    <a:pt x="138" y="1110"/>
                    <a:pt x="118" y="1110"/>
                  </a:cubicBezTo>
                  <a:cubicBezTo>
                    <a:pt x="99" y="1110"/>
                    <a:pt x="80" y="1103"/>
                    <a:pt x="66" y="1089"/>
                  </a:cubicBezTo>
                  <a:cubicBezTo>
                    <a:pt x="52" y="1075"/>
                    <a:pt x="45" y="1056"/>
                    <a:pt x="45" y="1037"/>
                  </a:cubicBezTo>
                  <a:cubicBezTo>
                    <a:pt x="45" y="1017"/>
                    <a:pt x="52" y="998"/>
                    <a:pt x="66" y="984"/>
                  </a:cubicBezTo>
                  <a:cubicBezTo>
                    <a:pt x="81" y="970"/>
                    <a:pt x="100" y="963"/>
                    <a:pt x="118" y="963"/>
                  </a:cubicBezTo>
                  <a:cubicBezTo>
                    <a:pt x="137" y="963"/>
                    <a:pt x="156" y="970"/>
                    <a:pt x="170" y="984"/>
                  </a:cubicBezTo>
                  <a:cubicBezTo>
                    <a:pt x="199" y="1013"/>
                    <a:pt x="199" y="1060"/>
                    <a:pt x="170" y="1089"/>
                  </a:cubicBezTo>
                  <a:close/>
                  <a:moveTo>
                    <a:pt x="552" y="984"/>
                  </a:moveTo>
                  <a:cubicBezTo>
                    <a:pt x="560" y="984"/>
                    <a:pt x="569" y="985"/>
                    <a:pt x="577" y="985"/>
                  </a:cubicBezTo>
                  <a:cubicBezTo>
                    <a:pt x="586" y="985"/>
                    <a:pt x="595" y="984"/>
                    <a:pt x="603" y="984"/>
                  </a:cubicBezTo>
                  <a:cubicBezTo>
                    <a:pt x="603" y="1111"/>
                    <a:pt x="603" y="1111"/>
                    <a:pt x="603" y="1111"/>
                  </a:cubicBezTo>
                  <a:cubicBezTo>
                    <a:pt x="595" y="1109"/>
                    <a:pt x="586" y="1108"/>
                    <a:pt x="577" y="1108"/>
                  </a:cubicBezTo>
                  <a:cubicBezTo>
                    <a:pt x="569" y="1108"/>
                    <a:pt x="560" y="1109"/>
                    <a:pt x="552" y="1111"/>
                  </a:cubicBezTo>
                  <a:lnTo>
                    <a:pt x="552" y="984"/>
                  </a:lnTo>
                  <a:close/>
                  <a:moveTo>
                    <a:pt x="651" y="1227"/>
                  </a:moveTo>
                  <a:cubicBezTo>
                    <a:pt x="651" y="1267"/>
                    <a:pt x="618" y="1300"/>
                    <a:pt x="577" y="1300"/>
                  </a:cubicBezTo>
                  <a:cubicBezTo>
                    <a:pt x="537" y="1300"/>
                    <a:pt x="504" y="1267"/>
                    <a:pt x="504" y="1227"/>
                  </a:cubicBezTo>
                  <a:cubicBezTo>
                    <a:pt x="504" y="1186"/>
                    <a:pt x="537" y="1153"/>
                    <a:pt x="577" y="1153"/>
                  </a:cubicBezTo>
                  <a:cubicBezTo>
                    <a:pt x="618" y="1153"/>
                    <a:pt x="651" y="1186"/>
                    <a:pt x="651" y="1227"/>
                  </a:cubicBezTo>
                  <a:close/>
                  <a:moveTo>
                    <a:pt x="1037" y="963"/>
                  </a:moveTo>
                  <a:cubicBezTo>
                    <a:pt x="1055" y="963"/>
                    <a:pt x="1074" y="970"/>
                    <a:pt x="1089" y="984"/>
                  </a:cubicBezTo>
                  <a:cubicBezTo>
                    <a:pt x="1103" y="998"/>
                    <a:pt x="1110" y="1017"/>
                    <a:pt x="1110" y="1037"/>
                  </a:cubicBezTo>
                  <a:cubicBezTo>
                    <a:pt x="1110" y="1056"/>
                    <a:pt x="1103" y="1075"/>
                    <a:pt x="1089" y="1089"/>
                  </a:cubicBezTo>
                  <a:cubicBezTo>
                    <a:pt x="1075" y="1102"/>
                    <a:pt x="1056" y="1110"/>
                    <a:pt x="1037" y="1110"/>
                  </a:cubicBezTo>
                  <a:cubicBezTo>
                    <a:pt x="1017" y="1110"/>
                    <a:pt x="998" y="1103"/>
                    <a:pt x="985" y="1089"/>
                  </a:cubicBezTo>
                  <a:cubicBezTo>
                    <a:pt x="956" y="1060"/>
                    <a:pt x="956" y="1013"/>
                    <a:pt x="985" y="984"/>
                  </a:cubicBezTo>
                  <a:cubicBezTo>
                    <a:pt x="999" y="970"/>
                    <a:pt x="1018" y="963"/>
                    <a:pt x="1037" y="963"/>
                  </a:cubicBezTo>
                  <a:close/>
                  <a:moveTo>
                    <a:pt x="1111" y="603"/>
                  </a:moveTo>
                  <a:cubicBezTo>
                    <a:pt x="984" y="603"/>
                    <a:pt x="984" y="603"/>
                    <a:pt x="984" y="603"/>
                  </a:cubicBezTo>
                  <a:cubicBezTo>
                    <a:pt x="985" y="594"/>
                    <a:pt x="985" y="586"/>
                    <a:pt x="985" y="577"/>
                  </a:cubicBezTo>
                  <a:cubicBezTo>
                    <a:pt x="985" y="569"/>
                    <a:pt x="985" y="560"/>
                    <a:pt x="984" y="552"/>
                  </a:cubicBezTo>
                  <a:cubicBezTo>
                    <a:pt x="1111" y="552"/>
                    <a:pt x="1111" y="552"/>
                    <a:pt x="1111" y="552"/>
                  </a:cubicBezTo>
                  <a:cubicBezTo>
                    <a:pt x="1109" y="560"/>
                    <a:pt x="1108" y="569"/>
                    <a:pt x="1108" y="577"/>
                  </a:cubicBezTo>
                  <a:cubicBezTo>
                    <a:pt x="1108" y="586"/>
                    <a:pt x="1109" y="595"/>
                    <a:pt x="1111" y="603"/>
                  </a:cubicBezTo>
                  <a:close/>
                  <a:moveTo>
                    <a:pt x="1227" y="651"/>
                  </a:moveTo>
                  <a:cubicBezTo>
                    <a:pt x="1186" y="651"/>
                    <a:pt x="1153" y="618"/>
                    <a:pt x="1153" y="577"/>
                  </a:cubicBezTo>
                  <a:cubicBezTo>
                    <a:pt x="1153" y="537"/>
                    <a:pt x="1186" y="504"/>
                    <a:pt x="1227" y="504"/>
                  </a:cubicBezTo>
                  <a:cubicBezTo>
                    <a:pt x="1267" y="504"/>
                    <a:pt x="1300" y="537"/>
                    <a:pt x="1300" y="577"/>
                  </a:cubicBezTo>
                  <a:cubicBezTo>
                    <a:pt x="1300" y="618"/>
                    <a:pt x="1267" y="651"/>
                    <a:pt x="1227" y="651"/>
                  </a:cubicBezTo>
                  <a:close/>
                  <a:moveTo>
                    <a:pt x="1227" y="651"/>
                  </a:moveTo>
                  <a:cubicBezTo>
                    <a:pt x="1227" y="651"/>
                    <a:pt x="1227" y="651"/>
                    <a:pt x="1227" y="65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881" y="889"/>
              <a:ext cx="271" cy="312"/>
            </a:xfrm>
            <a:custGeom>
              <a:rect b="b" l="l" r="r" t="t"/>
              <a:pathLst>
                <a:path extrusionOk="0" h="1097" w="954">
                  <a:moveTo>
                    <a:pt x="215" y="839"/>
                  </a:moveTo>
                  <a:cubicBezTo>
                    <a:pt x="367" y="839"/>
                    <a:pt x="367" y="839"/>
                    <a:pt x="367" y="839"/>
                  </a:cubicBezTo>
                  <a:cubicBezTo>
                    <a:pt x="378" y="897"/>
                    <a:pt x="400" y="952"/>
                    <a:pt x="434" y="1001"/>
                  </a:cubicBezTo>
                  <a:cubicBezTo>
                    <a:pt x="368" y="1065"/>
                    <a:pt x="368" y="1065"/>
                    <a:pt x="368" y="1065"/>
                  </a:cubicBezTo>
                  <a:cubicBezTo>
                    <a:pt x="399" y="1097"/>
                    <a:pt x="399" y="1097"/>
                    <a:pt x="399" y="1097"/>
                  </a:cubicBezTo>
                  <a:cubicBezTo>
                    <a:pt x="546" y="955"/>
                    <a:pt x="546" y="955"/>
                    <a:pt x="546" y="955"/>
                  </a:cubicBezTo>
                  <a:cubicBezTo>
                    <a:pt x="515" y="922"/>
                    <a:pt x="515" y="922"/>
                    <a:pt x="515" y="922"/>
                  </a:cubicBezTo>
                  <a:cubicBezTo>
                    <a:pt x="467" y="969"/>
                    <a:pt x="467" y="969"/>
                    <a:pt x="467" y="969"/>
                  </a:cubicBezTo>
                  <a:cubicBezTo>
                    <a:pt x="427" y="910"/>
                    <a:pt x="406" y="841"/>
                    <a:pt x="406" y="768"/>
                  </a:cubicBezTo>
                  <a:cubicBezTo>
                    <a:pt x="406" y="696"/>
                    <a:pt x="427" y="627"/>
                    <a:pt x="467" y="567"/>
                  </a:cubicBezTo>
                  <a:cubicBezTo>
                    <a:pt x="514" y="614"/>
                    <a:pt x="514" y="614"/>
                    <a:pt x="514" y="614"/>
                  </a:cubicBezTo>
                  <a:cubicBezTo>
                    <a:pt x="546" y="582"/>
                    <a:pt x="546" y="582"/>
                    <a:pt x="546" y="582"/>
                  </a:cubicBezTo>
                  <a:cubicBezTo>
                    <a:pt x="373" y="409"/>
                    <a:pt x="373" y="409"/>
                    <a:pt x="373" y="409"/>
                  </a:cubicBezTo>
                  <a:cubicBezTo>
                    <a:pt x="380" y="405"/>
                    <a:pt x="387" y="399"/>
                    <a:pt x="393" y="393"/>
                  </a:cubicBezTo>
                  <a:cubicBezTo>
                    <a:pt x="400" y="387"/>
                    <a:pt x="405" y="380"/>
                    <a:pt x="409" y="373"/>
                  </a:cubicBezTo>
                  <a:cubicBezTo>
                    <a:pt x="583" y="546"/>
                    <a:pt x="583" y="546"/>
                    <a:pt x="583" y="546"/>
                  </a:cubicBezTo>
                  <a:cubicBezTo>
                    <a:pt x="614" y="514"/>
                    <a:pt x="614" y="514"/>
                    <a:pt x="614" y="514"/>
                  </a:cubicBezTo>
                  <a:cubicBezTo>
                    <a:pt x="567" y="467"/>
                    <a:pt x="567" y="467"/>
                    <a:pt x="567" y="467"/>
                  </a:cubicBezTo>
                  <a:cubicBezTo>
                    <a:pt x="627" y="427"/>
                    <a:pt x="696" y="406"/>
                    <a:pt x="768" y="406"/>
                  </a:cubicBezTo>
                  <a:cubicBezTo>
                    <a:pt x="827" y="406"/>
                    <a:pt x="882" y="420"/>
                    <a:pt x="933" y="446"/>
                  </a:cubicBezTo>
                  <a:cubicBezTo>
                    <a:pt x="954" y="406"/>
                    <a:pt x="954" y="406"/>
                    <a:pt x="954" y="406"/>
                  </a:cubicBezTo>
                  <a:cubicBezTo>
                    <a:pt x="917" y="387"/>
                    <a:pt x="879" y="374"/>
                    <a:pt x="839" y="367"/>
                  </a:cubicBezTo>
                  <a:cubicBezTo>
                    <a:pt x="839" y="215"/>
                    <a:pt x="839" y="215"/>
                    <a:pt x="839" y="215"/>
                  </a:cubicBezTo>
                  <a:cubicBezTo>
                    <a:pt x="868" y="193"/>
                    <a:pt x="887" y="158"/>
                    <a:pt x="887" y="119"/>
                  </a:cubicBezTo>
                  <a:cubicBezTo>
                    <a:pt x="887" y="54"/>
                    <a:pt x="834" y="0"/>
                    <a:pt x="768" y="0"/>
                  </a:cubicBezTo>
                  <a:cubicBezTo>
                    <a:pt x="703" y="0"/>
                    <a:pt x="650" y="54"/>
                    <a:pt x="650" y="119"/>
                  </a:cubicBezTo>
                  <a:cubicBezTo>
                    <a:pt x="650" y="158"/>
                    <a:pt x="669" y="193"/>
                    <a:pt x="698" y="215"/>
                  </a:cubicBezTo>
                  <a:cubicBezTo>
                    <a:pt x="698" y="367"/>
                    <a:pt x="698" y="367"/>
                    <a:pt x="698" y="367"/>
                  </a:cubicBezTo>
                  <a:cubicBezTo>
                    <a:pt x="639" y="378"/>
                    <a:pt x="584" y="401"/>
                    <a:pt x="535" y="435"/>
                  </a:cubicBezTo>
                  <a:cubicBezTo>
                    <a:pt x="427" y="327"/>
                    <a:pt x="427" y="327"/>
                    <a:pt x="427" y="327"/>
                  </a:cubicBezTo>
                  <a:cubicBezTo>
                    <a:pt x="432" y="291"/>
                    <a:pt x="421" y="253"/>
                    <a:pt x="393" y="225"/>
                  </a:cubicBezTo>
                  <a:cubicBezTo>
                    <a:pt x="371" y="203"/>
                    <a:pt x="341" y="191"/>
                    <a:pt x="309" y="191"/>
                  </a:cubicBezTo>
                  <a:cubicBezTo>
                    <a:pt x="278" y="191"/>
                    <a:pt x="248" y="203"/>
                    <a:pt x="225" y="225"/>
                  </a:cubicBezTo>
                  <a:cubicBezTo>
                    <a:pt x="203" y="248"/>
                    <a:pt x="191" y="278"/>
                    <a:pt x="191" y="309"/>
                  </a:cubicBezTo>
                  <a:cubicBezTo>
                    <a:pt x="191" y="341"/>
                    <a:pt x="203" y="371"/>
                    <a:pt x="225" y="393"/>
                  </a:cubicBezTo>
                  <a:cubicBezTo>
                    <a:pt x="249" y="416"/>
                    <a:pt x="279" y="428"/>
                    <a:pt x="309" y="428"/>
                  </a:cubicBezTo>
                  <a:cubicBezTo>
                    <a:pt x="315" y="428"/>
                    <a:pt x="321" y="428"/>
                    <a:pt x="327" y="427"/>
                  </a:cubicBezTo>
                  <a:cubicBezTo>
                    <a:pt x="435" y="535"/>
                    <a:pt x="435" y="535"/>
                    <a:pt x="435" y="535"/>
                  </a:cubicBezTo>
                  <a:cubicBezTo>
                    <a:pt x="401" y="583"/>
                    <a:pt x="378" y="639"/>
                    <a:pt x="367" y="698"/>
                  </a:cubicBezTo>
                  <a:cubicBezTo>
                    <a:pt x="215" y="698"/>
                    <a:pt x="215" y="698"/>
                    <a:pt x="215" y="698"/>
                  </a:cubicBezTo>
                  <a:cubicBezTo>
                    <a:pt x="193" y="669"/>
                    <a:pt x="158" y="650"/>
                    <a:pt x="119" y="650"/>
                  </a:cubicBezTo>
                  <a:cubicBezTo>
                    <a:pt x="54" y="650"/>
                    <a:pt x="0" y="703"/>
                    <a:pt x="0" y="768"/>
                  </a:cubicBezTo>
                  <a:cubicBezTo>
                    <a:pt x="0" y="834"/>
                    <a:pt x="54" y="887"/>
                    <a:pt x="119" y="887"/>
                  </a:cubicBezTo>
                  <a:cubicBezTo>
                    <a:pt x="158" y="887"/>
                    <a:pt x="193" y="868"/>
                    <a:pt x="215" y="839"/>
                  </a:cubicBezTo>
                  <a:close/>
                  <a:moveTo>
                    <a:pt x="794" y="362"/>
                  </a:moveTo>
                  <a:cubicBezTo>
                    <a:pt x="786" y="361"/>
                    <a:pt x="777" y="361"/>
                    <a:pt x="768" y="361"/>
                  </a:cubicBezTo>
                  <a:cubicBezTo>
                    <a:pt x="760" y="361"/>
                    <a:pt x="751" y="361"/>
                    <a:pt x="743" y="362"/>
                  </a:cubicBezTo>
                  <a:cubicBezTo>
                    <a:pt x="743" y="235"/>
                    <a:pt x="743" y="235"/>
                    <a:pt x="743" y="235"/>
                  </a:cubicBezTo>
                  <a:cubicBezTo>
                    <a:pt x="751" y="237"/>
                    <a:pt x="760" y="238"/>
                    <a:pt x="768" y="238"/>
                  </a:cubicBezTo>
                  <a:cubicBezTo>
                    <a:pt x="777" y="238"/>
                    <a:pt x="786" y="237"/>
                    <a:pt x="794" y="235"/>
                  </a:cubicBezTo>
                  <a:lnTo>
                    <a:pt x="794" y="362"/>
                  </a:lnTo>
                  <a:close/>
                  <a:moveTo>
                    <a:pt x="695" y="119"/>
                  </a:moveTo>
                  <a:cubicBezTo>
                    <a:pt x="695" y="79"/>
                    <a:pt x="728" y="46"/>
                    <a:pt x="768" y="46"/>
                  </a:cubicBezTo>
                  <a:cubicBezTo>
                    <a:pt x="809" y="46"/>
                    <a:pt x="842" y="79"/>
                    <a:pt x="842" y="119"/>
                  </a:cubicBezTo>
                  <a:cubicBezTo>
                    <a:pt x="842" y="160"/>
                    <a:pt x="809" y="193"/>
                    <a:pt x="768" y="193"/>
                  </a:cubicBezTo>
                  <a:cubicBezTo>
                    <a:pt x="728" y="193"/>
                    <a:pt x="695" y="160"/>
                    <a:pt x="695" y="119"/>
                  </a:cubicBezTo>
                  <a:close/>
                  <a:moveTo>
                    <a:pt x="257" y="361"/>
                  </a:moveTo>
                  <a:cubicBezTo>
                    <a:pt x="243" y="347"/>
                    <a:pt x="236" y="329"/>
                    <a:pt x="236" y="309"/>
                  </a:cubicBezTo>
                  <a:cubicBezTo>
                    <a:pt x="236" y="290"/>
                    <a:pt x="243" y="271"/>
                    <a:pt x="257" y="257"/>
                  </a:cubicBezTo>
                  <a:cubicBezTo>
                    <a:pt x="271" y="243"/>
                    <a:pt x="290" y="236"/>
                    <a:pt x="309" y="236"/>
                  </a:cubicBezTo>
                  <a:cubicBezTo>
                    <a:pt x="329" y="236"/>
                    <a:pt x="348" y="243"/>
                    <a:pt x="361" y="257"/>
                  </a:cubicBezTo>
                  <a:cubicBezTo>
                    <a:pt x="390" y="286"/>
                    <a:pt x="390" y="333"/>
                    <a:pt x="361" y="361"/>
                  </a:cubicBezTo>
                  <a:cubicBezTo>
                    <a:pt x="333" y="390"/>
                    <a:pt x="286" y="390"/>
                    <a:pt x="257" y="361"/>
                  </a:cubicBezTo>
                  <a:close/>
                  <a:moveTo>
                    <a:pt x="235" y="743"/>
                  </a:moveTo>
                  <a:cubicBezTo>
                    <a:pt x="362" y="743"/>
                    <a:pt x="362" y="743"/>
                    <a:pt x="362" y="743"/>
                  </a:cubicBezTo>
                  <a:cubicBezTo>
                    <a:pt x="361" y="751"/>
                    <a:pt x="361" y="760"/>
                    <a:pt x="361" y="768"/>
                  </a:cubicBezTo>
                  <a:cubicBezTo>
                    <a:pt x="361" y="777"/>
                    <a:pt x="361" y="785"/>
                    <a:pt x="362" y="794"/>
                  </a:cubicBezTo>
                  <a:cubicBezTo>
                    <a:pt x="235" y="794"/>
                    <a:pt x="235" y="794"/>
                    <a:pt x="235" y="794"/>
                  </a:cubicBezTo>
                  <a:cubicBezTo>
                    <a:pt x="237" y="786"/>
                    <a:pt x="238" y="777"/>
                    <a:pt x="238" y="768"/>
                  </a:cubicBezTo>
                  <a:cubicBezTo>
                    <a:pt x="238" y="760"/>
                    <a:pt x="237" y="751"/>
                    <a:pt x="235" y="743"/>
                  </a:cubicBezTo>
                  <a:close/>
                  <a:moveTo>
                    <a:pt x="119" y="842"/>
                  </a:moveTo>
                  <a:cubicBezTo>
                    <a:pt x="79" y="842"/>
                    <a:pt x="46" y="809"/>
                    <a:pt x="46" y="768"/>
                  </a:cubicBezTo>
                  <a:cubicBezTo>
                    <a:pt x="46" y="728"/>
                    <a:pt x="79" y="695"/>
                    <a:pt x="119" y="695"/>
                  </a:cubicBezTo>
                  <a:cubicBezTo>
                    <a:pt x="160" y="695"/>
                    <a:pt x="193" y="728"/>
                    <a:pt x="193" y="768"/>
                  </a:cubicBezTo>
                  <a:cubicBezTo>
                    <a:pt x="193" y="809"/>
                    <a:pt x="160" y="842"/>
                    <a:pt x="119" y="842"/>
                  </a:cubicBezTo>
                  <a:close/>
                  <a:moveTo>
                    <a:pt x="119" y="842"/>
                  </a:moveTo>
                  <a:cubicBezTo>
                    <a:pt x="119" y="842"/>
                    <a:pt x="119" y="842"/>
                    <a:pt x="119" y="84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038" y="1101"/>
              <a:ext cx="68" cy="67"/>
            </a:xfrm>
            <a:custGeom>
              <a:rect b="b" l="l" r="r" t="t"/>
              <a:pathLst>
                <a:path extrusionOk="0" h="237" w="237">
                  <a:moveTo>
                    <a:pt x="118" y="237"/>
                  </a:moveTo>
                  <a:cubicBezTo>
                    <a:pt x="184" y="237"/>
                    <a:pt x="237" y="184"/>
                    <a:pt x="237" y="119"/>
                  </a:cubicBezTo>
                  <a:cubicBezTo>
                    <a:pt x="237" y="53"/>
                    <a:pt x="184" y="0"/>
                    <a:pt x="118" y="0"/>
                  </a:cubicBezTo>
                  <a:cubicBezTo>
                    <a:pt x="53" y="0"/>
                    <a:pt x="0" y="53"/>
                    <a:pt x="0" y="119"/>
                  </a:cubicBezTo>
                  <a:cubicBezTo>
                    <a:pt x="0" y="184"/>
                    <a:pt x="53" y="237"/>
                    <a:pt x="118" y="237"/>
                  </a:cubicBezTo>
                  <a:close/>
                  <a:moveTo>
                    <a:pt x="118" y="45"/>
                  </a:moveTo>
                  <a:cubicBezTo>
                    <a:pt x="159" y="45"/>
                    <a:pt x="192" y="78"/>
                    <a:pt x="192" y="119"/>
                  </a:cubicBezTo>
                  <a:cubicBezTo>
                    <a:pt x="192" y="159"/>
                    <a:pt x="159" y="192"/>
                    <a:pt x="118" y="192"/>
                  </a:cubicBezTo>
                  <a:cubicBezTo>
                    <a:pt x="78" y="192"/>
                    <a:pt x="45" y="159"/>
                    <a:pt x="45" y="119"/>
                  </a:cubicBezTo>
                  <a:cubicBezTo>
                    <a:pt x="45" y="78"/>
                    <a:pt x="78" y="45"/>
                    <a:pt x="118" y="45"/>
                  </a:cubicBezTo>
                  <a:close/>
                  <a:moveTo>
                    <a:pt x="118" y="45"/>
                  </a:moveTo>
                  <a:cubicBezTo>
                    <a:pt x="118" y="45"/>
                    <a:pt x="118" y="45"/>
                    <a:pt x="118" y="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113" y="1067"/>
              <a:ext cx="54" cy="54"/>
            </a:xfrm>
            <a:custGeom>
              <a:rect b="b" l="l" r="r" t="t"/>
              <a:pathLst>
                <a:path extrusionOk="0" h="189" w="189">
                  <a:moveTo>
                    <a:pt x="95" y="0"/>
                  </a:moveTo>
                  <a:cubicBezTo>
                    <a:pt x="43" y="0"/>
                    <a:pt x="0" y="42"/>
                    <a:pt x="0" y="94"/>
                  </a:cubicBezTo>
                  <a:cubicBezTo>
                    <a:pt x="0" y="147"/>
                    <a:pt x="43" y="189"/>
                    <a:pt x="95" y="189"/>
                  </a:cubicBezTo>
                  <a:cubicBezTo>
                    <a:pt x="147" y="189"/>
                    <a:pt x="189" y="147"/>
                    <a:pt x="189" y="94"/>
                  </a:cubicBezTo>
                  <a:cubicBezTo>
                    <a:pt x="189" y="42"/>
                    <a:pt x="147" y="0"/>
                    <a:pt x="95" y="0"/>
                  </a:cubicBezTo>
                  <a:close/>
                  <a:moveTo>
                    <a:pt x="95" y="144"/>
                  </a:moveTo>
                  <a:cubicBezTo>
                    <a:pt x="67" y="144"/>
                    <a:pt x="45" y="122"/>
                    <a:pt x="45" y="94"/>
                  </a:cubicBezTo>
                  <a:cubicBezTo>
                    <a:pt x="45" y="67"/>
                    <a:pt x="67" y="45"/>
                    <a:pt x="95" y="45"/>
                  </a:cubicBezTo>
                  <a:cubicBezTo>
                    <a:pt x="122" y="45"/>
                    <a:pt x="144" y="67"/>
                    <a:pt x="144" y="94"/>
                  </a:cubicBezTo>
                  <a:cubicBezTo>
                    <a:pt x="144" y="122"/>
                    <a:pt x="122" y="144"/>
                    <a:pt x="95" y="144"/>
                  </a:cubicBezTo>
                  <a:close/>
                  <a:moveTo>
                    <a:pt x="95" y="144"/>
                  </a:moveTo>
                  <a:cubicBezTo>
                    <a:pt x="95" y="144"/>
                    <a:pt x="95" y="144"/>
                    <a:pt x="95" y="14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066" y="1040"/>
              <a:ext cx="40" cy="40"/>
            </a:xfrm>
            <a:custGeom>
              <a:rect b="b" l="l" r="r" t="t"/>
              <a:pathLst>
                <a:path extrusionOk="0" h="142" w="141">
                  <a:moveTo>
                    <a:pt x="70" y="0"/>
                  </a:moveTo>
                  <a:cubicBezTo>
                    <a:pt x="31" y="0"/>
                    <a:pt x="0" y="32"/>
                    <a:pt x="0" y="71"/>
                  </a:cubicBezTo>
                  <a:cubicBezTo>
                    <a:pt x="0" y="110"/>
                    <a:pt x="31" y="142"/>
                    <a:pt x="70" y="142"/>
                  </a:cubicBezTo>
                  <a:cubicBezTo>
                    <a:pt x="109" y="142"/>
                    <a:pt x="141" y="110"/>
                    <a:pt x="141" y="71"/>
                  </a:cubicBezTo>
                  <a:cubicBezTo>
                    <a:pt x="141" y="32"/>
                    <a:pt x="109" y="0"/>
                    <a:pt x="70" y="0"/>
                  </a:cubicBezTo>
                  <a:close/>
                  <a:moveTo>
                    <a:pt x="70" y="97"/>
                  </a:moveTo>
                  <a:cubicBezTo>
                    <a:pt x="56" y="97"/>
                    <a:pt x="45" y="85"/>
                    <a:pt x="45" y="71"/>
                  </a:cubicBezTo>
                  <a:cubicBezTo>
                    <a:pt x="45" y="57"/>
                    <a:pt x="56" y="46"/>
                    <a:pt x="70" y="46"/>
                  </a:cubicBezTo>
                  <a:cubicBezTo>
                    <a:pt x="84" y="46"/>
                    <a:pt x="96" y="57"/>
                    <a:pt x="96" y="71"/>
                  </a:cubicBezTo>
                  <a:cubicBezTo>
                    <a:pt x="96" y="85"/>
                    <a:pt x="84" y="97"/>
                    <a:pt x="70" y="97"/>
                  </a:cubicBezTo>
                  <a:close/>
                  <a:moveTo>
                    <a:pt x="70" y="97"/>
                  </a:moveTo>
                  <a:cubicBezTo>
                    <a:pt x="70" y="97"/>
                    <a:pt x="70" y="97"/>
                    <a:pt x="70" y="9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031" y="1081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17" y="1094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174" y="1115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5161" y="1128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934" y="1451"/>
              <a:ext cx="176" cy="286"/>
            </a:xfrm>
            <a:custGeom>
              <a:rect b="b" l="l" r="r" t="t"/>
              <a:pathLst>
                <a:path extrusionOk="0" h="286" w="176">
                  <a:moveTo>
                    <a:pt x="0" y="67"/>
                  </a:moveTo>
                  <a:lnTo>
                    <a:pt x="27" y="67"/>
                  </a:lnTo>
                  <a:lnTo>
                    <a:pt x="27" y="82"/>
                  </a:lnTo>
                  <a:lnTo>
                    <a:pt x="0" y="82"/>
                  </a:lnTo>
                  <a:lnTo>
                    <a:pt x="0" y="286"/>
                  </a:lnTo>
                  <a:lnTo>
                    <a:pt x="176" y="286"/>
                  </a:lnTo>
                  <a:lnTo>
                    <a:pt x="176" y="190"/>
                  </a:lnTo>
                  <a:lnTo>
                    <a:pt x="164" y="190"/>
                  </a:lnTo>
                  <a:lnTo>
                    <a:pt x="164" y="232"/>
                  </a:lnTo>
                  <a:lnTo>
                    <a:pt x="13" y="232"/>
                  </a:lnTo>
                  <a:lnTo>
                    <a:pt x="13" y="135"/>
                  </a:lnTo>
                  <a:lnTo>
                    <a:pt x="164" y="135"/>
                  </a:lnTo>
                  <a:lnTo>
                    <a:pt x="164" y="177"/>
                  </a:lnTo>
                  <a:lnTo>
                    <a:pt x="176" y="177"/>
                  </a:lnTo>
                  <a:lnTo>
                    <a:pt x="176" y="82"/>
                  </a:lnTo>
                  <a:lnTo>
                    <a:pt x="149" y="82"/>
                  </a:lnTo>
                  <a:lnTo>
                    <a:pt x="149" y="67"/>
                  </a:lnTo>
                  <a:lnTo>
                    <a:pt x="176" y="67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67"/>
                  </a:lnTo>
                  <a:close/>
                  <a:moveTo>
                    <a:pt x="164" y="245"/>
                  </a:moveTo>
                  <a:lnTo>
                    <a:pt x="164" y="273"/>
                  </a:lnTo>
                  <a:lnTo>
                    <a:pt x="13" y="273"/>
                  </a:lnTo>
                  <a:lnTo>
                    <a:pt x="13" y="245"/>
                  </a:lnTo>
                  <a:lnTo>
                    <a:pt x="164" y="245"/>
                  </a:lnTo>
                  <a:close/>
                  <a:moveTo>
                    <a:pt x="164" y="94"/>
                  </a:moveTo>
                  <a:lnTo>
                    <a:pt x="164" y="123"/>
                  </a:lnTo>
                  <a:lnTo>
                    <a:pt x="13" y="123"/>
                  </a:lnTo>
                  <a:lnTo>
                    <a:pt x="13" y="94"/>
                  </a:lnTo>
                  <a:lnTo>
                    <a:pt x="164" y="94"/>
                  </a:lnTo>
                  <a:close/>
                  <a:moveTo>
                    <a:pt x="40" y="82"/>
                  </a:moveTo>
                  <a:lnTo>
                    <a:pt x="40" y="67"/>
                  </a:lnTo>
                  <a:lnTo>
                    <a:pt x="136" y="67"/>
                  </a:lnTo>
                  <a:lnTo>
                    <a:pt x="136" y="82"/>
                  </a:lnTo>
                  <a:lnTo>
                    <a:pt x="40" y="82"/>
                  </a:lnTo>
                  <a:close/>
                  <a:moveTo>
                    <a:pt x="13" y="13"/>
                  </a:moveTo>
                  <a:lnTo>
                    <a:pt x="27" y="13"/>
                  </a:lnTo>
                  <a:lnTo>
                    <a:pt x="27" y="33"/>
                  </a:lnTo>
                  <a:lnTo>
                    <a:pt x="40" y="33"/>
                  </a:lnTo>
                  <a:lnTo>
                    <a:pt x="40" y="13"/>
                  </a:lnTo>
                  <a:lnTo>
                    <a:pt x="54" y="13"/>
                  </a:lnTo>
                  <a:lnTo>
                    <a:pt x="54" y="33"/>
                  </a:lnTo>
                  <a:lnTo>
                    <a:pt x="67" y="33"/>
                  </a:lnTo>
                  <a:lnTo>
                    <a:pt x="67" y="13"/>
                  </a:lnTo>
                  <a:lnTo>
                    <a:pt x="82" y="13"/>
                  </a:lnTo>
                  <a:lnTo>
                    <a:pt x="82" y="33"/>
                  </a:lnTo>
                  <a:lnTo>
                    <a:pt x="95" y="33"/>
                  </a:lnTo>
                  <a:lnTo>
                    <a:pt x="95" y="13"/>
                  </a:lnTo>
                  <a:lnTo>
                    <a:pt x="109" y="13"/>
                  </a:lnTo>
                  <a:lnTo>
                    <a:pt x="109" y="33"/>
                  </a:lnTo>
                  <a:lnTo>
                    <a:pt x="122" y="33"/>
                  </a:lnTo>
                  <a:lnTo>
                    <a:pt x="122" y="13"/>
                  </a:lnTo>
                  <a:lnTo>
                    <a:pt x="136" y="13"/>
                  </a:lnTo>
                  <a:lnTo>
                    <a:pt x="136" y="33"/>
                  </a:lnTo>
                  <a:lnTo>
                    <a:pt x="149" y="33"/>
                  </a:lnTo>
                  <a:lnTo>
                    <a:pt x="149" y="13"/>
                  </a:lnTo>
                  <a:lnTo>
                    <a:pt x="164" y="13"/>
                  </a:lnTo>
                  <a:lnTo>
                    <a:pt x="164" y="54"/>
                  </a:lnTo>
                  <a:lnTo>
                    <a:pt x="13" y="54"/>
                  </a:lnTo>
                  <a:lnTo>
                    <a:pt x="13" y="13"/>
                  </a:lnTo>
                  <a:close/>
                  <a:moveTo>
                    <a:pt x="13" y="13"/>
                  </a:moveTo>
                  <a:lnTo>
                    <a:pt x="13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934" y="1451"/>
              <a:ext cx="176" cy="286"/>
            </a:xfrm>
            <a:custGeom>
              <a:rect b="b" l="l" r="r" t="t"/>
              <a:pathLst>
                <a:path extrusionOk="0" h="286" w="176">
                  <a:moveTo>
                    <a:pt x="0" y="67"/>
                  </a:moveTo>
                  <a:lnTo>
                    <a:pt x="27" y="67"/>
                  </a:lnTo>
                  <a:lnTo>
                    <a:pt x="27" y="82"/>
                  </a:lnTo>
                  <a:lnTo>
                    <a:pt x="0" y="82"/>
                  </a:lnTo>
                  <a:lnTo>
                    <a:pt x="0" y="286"/>
                  </a:lnTo>
                  <a:lnTo>
                    <a:pt x="176" y="286"/>
                  </a:lnTo>
                  <a:lnTo>
                    <a:pt x="176" y="190"/>
                  </a:lnTo>
                  <a:lnTo>
                    <a:pt x="164" y="190"/>
                  </a:lnTo>
                  <a:lnTo>
                    <a:pt x="164" y="232"/>
                  </a:lnTo>
                  <a:lnTo>
                    <a:pt x="13" y="232"/>
                  </a:lnTo>
                  <a:lnTo>
                    <a:pt x="13" y="135"/>
                  </a:lnTo>
                  <a:lnTo>
                    <a:pt x="164" y="135"/>
                  </a:lnTo>
                  <a:lnTo>
                    <a:pt x="164" y="177"/>
                  </a:lnTo>
                  <a:lnTo>
                    <a:pt x="176" y="177"/>
                  </a:lnTo>
                  <a:lnTo>
                    <a:pt x="176" y="82"/>
                  </a:lnTo>
                  <a:lnTo>
                    <a:pt x="149" y="82"/>
                  </a:lnTo>
                  <a:lnTo>
                    <a:pt x="149" y="67"/>
                  </a:lnTo>
                  <a:lnTo>
                    <a:pt x="176" y="67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67"/>
                  </a:lnTo>
                  <a:moveTo>
                    <a:pt x="164" y="245"/>
                  </a:moveTo>
                  <a:lnTo>
                    <a:pt x="164" y="273"/>
                  </a:lnTo>
                  <a:lnTo>
                    <a:pt x="13" y="273"/>
                  </a:lnTo>
                  <a:lnTo>
                    <a:pt x="13" y="245"/>
                  </a:lnTo>
                  <a:lnTo>
                    <a:pt x="164" y="245"/>
                  </a:lnTo>
                  <a:moveTo>
                    <a:pt x="164" y="94"/>
                  </a:moveTo>
                  <a:lnTo>
                    <a:pt x="164" y="123"/>
                  </a:lnTo>
                  <a:lnTo>
                    <a:pt x="13" y="123"/>
                  </a:lnTo>
                  <a:lnTo>
                    <a:pt x="13" y="94"/>
                  </a:lnTo>
                  <a:lnTo>
                    <a:pt x="164" y="94"/>
                  </a:lnTo>
                  <a:moveTo>
                    <a:pt x="40" y="82"/>
                  </a:moveTo>
                  <a:lnTo>
                    <a:pt x="40" y="67"/>
                  </a:lnTo>
                  <a:lnTo>
                    <a:pt x="136" y="67"/>
                  </a:lnTo>
                  <a:lnTo>
                    <a:pt x="136" y="82"/>
                  </a:lnTo>
                  <a:lnTo>
                    <a:pt x="40" y="82"/>
                  </a:lnTo>
                  <a:moveTo>
                    <a:pt x="13" y="13"/>
                  </a:moveTo>
                  <a:lnTo>
                    <a:pt x="27" y="13"/>
                  </a:lnTo>
                  <a:lnTo>
                    <a:pt x="27" y="33"/>
                  </a:lnTo>
                  <a:lnTo>
                    <a:pt x="40" y="33"/>
                  </a:lnTo>
                  <a:lnTo>
                    <a:pt x="40" y="13"/>
                  </a:lnTo>
                  <a:lnTo>
                    <a:pt x="54" y="13"/>
                  </a:lnTo>
                  <a:lnTo>
                    <a:pt x="54" y="33"/>
                  </a:lnTo>
                  <a:lnTo>
                    <a:pt x="67" y="33"/>
                  </a:lnTo>
                  <a:lnTo>
                    <a:pt x="67" y="13"/>
                  </a:lnTo>
                  <a:lnTo>
                    <a:pt x="82" y="13"/>
                  </a:lnTo>
                  <a:lnTo>
                    <a:pt x="82" y="33"/>
                  </a:lnTo>
                  <a:lnTo>
                    <a:pt x="95" y="33"/>
                  </a:lnTo>
                  <a:lnTo>
                    <a:pt x="95" y="13"/>
                  </a:lnTo>
                  <a:lnTo>
                    <a:pt x="109" y="13"/>
                  </a:lnTo>
                  <a:lnTo>
                    <a:pt x="109" y="33"/>
                  </a:lnTo>
                  <a:lnTo>
                    <a:pt x="122" y="33"/>
                  </a:lnTo>
                  <a:lnTo>
                    <a:pt x="122" y="13"/>
                  </a:lnTo>
                  <a:lnTo>
                    <a:pt x="136" y="13"/>
                  </a:lnTo>
                  <a:lnTo>
                    <a:pt x="136" y="33"/>
                  </a:lnTo>
                  <a:lnTo>
                    <a:pt x="149" y="33"/>
                  </a:lnTo>
                  <a:lnTo>
                    <a:pt x="149" y="13"/>
                  </a:lnTo>
                  <a:lnTo>
                    <a:pt x="164" y="13"/>
                  </a:lnTo>
                  <a:lnTo>
                    <a:pt x="164" y="54"/>
                  </a:lnTo>
                  <a:lnTo>
                    <a:pt x="13" y="54"/>
                  </a:lnTo>
                  <a:lnTo>
                    <a:pt x="13" y="13"/>
                  </a:lnTo>
                  <a:moveTo>
                    <a:pt x="13" y="13"/>
                  </a:moveTo>
                  <a:lnTo>
                    <a:pt x="13" y="1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5132" y="1697"/>
              <a:ext cx="95" cy="40"/>
            </a:xfrm>
            <a:custGeom>
              <a:rect b="b" l="l" r="r" t="t"/>
              <a:pathLst>
                <a:path extrusionOk="0" h="141" w="334">
                  <a:moveTo>
                    <a:pt x="26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  <a:cubicBezTo>
                    <a:pt x="190" y="141"/>
                    <a:pt x="190" y="141"/>
                    <a:pt x="190" y="141"/>
                  </a:cubicBezTo>
                  <a:cubicBezTo>
                    <a:pt x="190" y="45"/>
                    <a:pt x="190" y="45"/>
                    <a:pt x="190" y="45"/>
                  </a:cubicBezTo>
                  <a:cubicBezTo>
                    <a:pt x="263" y="45"/>
                    <a:pt x="263" y="45"/>
                    <a:pt x="263" y="45"/>
                  </a:cubicBezTo>
                  <a:cubicBezTo>
                    <a:pt x="277" y="45"/>
                    <a:pt x="289" y="57"/>
                    <a:pt x="289" y="71"/>
                  </a:cubicBezTo>
                  <a:cubicBezTo>
                    <a:pt x="289" y="85"/>
                    <a:pt x="277" y="96"/>
                    <a:pt x="263" y="96"/>
                  </a:cubicBezTo>
                  <a:cubicBezTo>
                    <a:pt x="239" y="96"/>
                    <a:pt x="239" y="96"/>
                    <a:pt x="239" y="96"/>
                  </a:cubicBezTo>
                  <a:cubicBezTo>
                    <a:pt x="239" y="141"/>
                    <a:pt x="239" y="141"/>
                    <a:pt x="239" y="141"/>
                  </a:cubicBezTo>
                  <a:cubicBezTo>
                    <a:pt x="263" y="141"/>
                    <a:pt x="263" y="141"/>
                    <a:pt x="263" y="141"/>
                  </a:cubicBezTo>
                  <a:cubicBezTo>
                    <a:pt x="302" y="141"/>
                    <a:pt x="334" y="110"/>
                    <a:pt x="334" y="71"/>
                  </a:cubicBezTo>
                  <a:cubicBezTo>
                    <a:pt x="334" y="32"/>
                    <a:pt x="302" y="0"/>
                    <a:pt x="263" y="0"/>
                  </a:cubicBezTo>
                  <a:close/>
                  <a:moveTo>
                    <a:pt x="145" y="96"/>
                  </a:moveTo>
                  <a:cubicBezTo>
                    <a:pt x="71" y="96"/>
                    <a:pt x="71" y="96"/>
                    <a:pt x="71" y="96"/>
                  </a:cubicBezTo>
                  <a:cubicBezTo>
                    <a:pt x="57" y="96"/>
                    <a:pt x="45" y="85"/>
                    <a:pt x="45" y="71"/>
                  </a:cubicBezTo>
                  <a:cubicBezTo>
                    <a:pt x="45" y="57"/>
                    <a:pt x="57" y="45"/>
                    <a:pt x="71" y="45"/>
                  </a:cubicBezTo>
                  <a:cubicBezTo>
                    <a:pt x="145" y="45"/>
                    <a:pt x="145" y="45"/>
                    <a:pt x="145" y="45"/>
                  </a:cubicBezTo>
                  <a:lnTo>
                    <a:pt x="145" y="96"/>
                  </a:lnTo>
                  <a:close/>
                  <a:moveTo>
                    <a:pt x="145" y="96"/>
                  </a:moveTo>
                  <a:cubicBezTo>
                    <a:pt x="145" y="96"/>
                    <a:pt x="145" y="96"/>
                    <a:pt x="145" y="9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5180" y="1642"/>
              <a:ext cx="94" cy="40"/>
            </a:xfrm>
            <a:custGeom>
              <a:rect b="b" l="l" r="r" t="t"/>
              <a:pathLst>
                <a:path extrusionOk="0" h="141" w="333">
                  <a:moveTo>
                    <a:pt x="263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263" y="141"/>
                    <a:pt x="263" y="141"/>
                    <a:pt x="263" y="141"/>
                  </a:cubicBezTo>
                  <a:cubicBezTo>
                    <a:pt x="302" y="141"/>
                    <a:pt x="333" y="109"/>
                    <a:pt x="333" y="70"/>
                  </a:cubicBezTo>
                  <a:cubicBezTo>
                    <a:pt x="333" y="32"/>
                    <a:pt x="302" y="0"/>
                    <a:pt x="263" y="0"/>
                  </a:cubicBezTo>
                  <a:close/>
                  <a:moveTo>
                    <a:pt x="144" y="96"/>
                  </a:moveTo>
                  <a:cubicBezTo>
                    <a:pt x="70" y="96"/>
                    <a:pt x="70" y="96"/>
                    <a:pt x="70" y="96"/>
                  </a:cubicBezTo>
                  <a:cubicBezTo>
                    <a:pt x="56" y="96"/>
                    <a:pt x="45" y="85"/>
                    <a:pt x="45" y="70"/>
                  </a:cubicBezTo>
                  <a:cubicBezTo>
                    <a:pt x="45" y="56"/>
                    <a:pt x="56" y="45"/>
                    <a:pt x="70" y="45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4" y="96"/>
                  </a:lnTo>
                  <a:close/>
                  <a:moveTo>
                    <a:pt x="263" y="96"/>
                  </a:moveTo>
                  <a:cubicBezTo>
                    <a:pt x="189" y="96"/>
                    <a:pt x="189" y="96"/>
                    <a:pt x="189" y="96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263" y="45"/>
                    <a:pt x="263" y="45"/>
                    <a:pt x="263" y="45"/>
                  </a:cubicBezTo>
                  <a:cubicBezTo>
                    <a:pt x="277" y="45"/>
                    <a:pt x="288" y="56"/>
                    <a:pt x="288" y="70"/>
                  </a:cubicBezTo>
                  <a:cubicBezTo>
                    <a:pt x="288" y="85"/>
                    <a:pt x="277" y="96"/>
                    <a:pt x="263" y="96"/>
                  </a:cubicBezTo>
                  <a:close/>
                  <a:moveTo>
                    <a:pt x="263" y="96"/>
                  </a:moveTo>
                  <a:cubicBezTo>
                    <a:pt x="263" y="96"/>
                    <a:pt x="263" y="96"/>
                    <a:pt x="263" y="9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5289" y="1656"/>
              <a:ext cx="67" cy="67"/>
            </a:xfrm>
            <a:custGeom>
              <a:rect b="b" l="l" r="r" t="t"/>
              <a:pathLst>
                <a:path extrusionOk="0" h="237" w="238">
                  <a:moveTo>
                    <a:pt x="119" y="0"/>
                  </a:moveTo>
                  <a:cubicBezTo>
                    <a:pt x="54" y="0"/>
                    <a:pt x="0" y="53"/>
                    <a:pt x="0" y="119"/>
                  </a:cubicBezTo>
                  <a:cubicBezTo>
                    <a:pt x="0" y="184"/>
                    <a:pt x="54" y="237"/>
                    <a:pt x="119" y="237"/>
                  </a:cubicBezTo>
                  <a:cubicBezTo>
                    <a:pt x="185" y="237"/>
                    <a:pt x="238" y="184"/>
                    <a:pt x="238" y="119"/>
                  </a:cubicBezTo>
                  <a:cubicBezTo>
                    <a:pt x="238" y="53"/>
                    <a:pt x="185" y="0"/>
                    <a:pt x="119" y="0"/>
                  </a:cubicBezTo>
                  <a:close/>
                  <a:moveTo>
                    <a:pt x="119" y="192"/>
                  </a:moveTo>
                  <a:cubicBezTo>
                    <a:pt x="86" y="192"/>
                    <a:pt x="59" y="171"/>
                    <a:pt x="49" y="141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80" y="171"/>
                    <a:pt x="152" y="192"/>
                    <a:pt x="119" y="192"/>
                  </a:cubicBezTo>
                  <a:close/>
                  <a:moveTo>
                    <a:pt x="49" y="96"/>
                  </a:moveTo>
                  <a:cubicBezTo>
                    <a:pt x="59" y="67"/>
                    <a:pt x="86" y="45"/>
                    <a:pt x="119" y="45"/>
                  </a:cubicBezTo>
                  <a:cubicBezTo>
                    <a:pt x="152" y="45"/>
                    <a:pt x="180" y="67"/>
                    <a:pt x="189" y="96"/>
                  </a:cubicBezTo>
                  <a:lnTo>
                    <a:pt x="49" y="96"/>
                  </a:lnTo>
                  <a:close/>
                  <a:moveTo>
                    <a:pt x="49" y="96"/>
                  </a:moveTo>
                  <a:cubicBezTo>
                    <a:pt x="49" y="96"/>
                    <a:pt x="49" y="96"/>
                    <a:pt x="49" y="9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5302" y="1574"/>
              <a:ext cx="68" cy="67"/>
            </a:xfrm>
            <a:custGeom>
              <a:rect b="b" l="l" r="r" t="t"/>
              <a:pathLst>
                <a:path extrusionOk="0" h="238" w="238">
                  <a:moveTo>
                    <a:pt x="119" y="0"/>
                  </a:move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8"/>
                    <a:pt x="119" y="238"/>
                  </a:cubicBezTo>
                  <a:cubicBezTo>
                    <a:pt x="185" y="238"/>
                    <a:pt x="238" y="185"/>
                    <a:pt x="238" y="119"/>
                  </a:cubicBezTo>
                  <a:cubicBezTo>
                    <a:pt x="238" y="54"/>
                    <a:pt x="185" y="0"/>
                    <a:pt x="119" y="0"/>
                  </a:cubicBezTo>
                  <a:close/>
                  <a:moveTo>
                    <a:pt x="119" y="193"/>
                  </a:moveTo>
                  <a:cubicBezTo>
                    <a:pt x="79" y="193"/>
                    <a:pt x="46" y="160"/>
                    <a:pt x="46" y="119"/>
                  </a:cubicBezTo>
                  <a:cubicBezTo>
                    <a:pt x="46" y="107"/>
                    <a:pt x="48" y="96"/>
                    <a:pt x="54" y="85"/>
                  </a:cubicBezTo>
                  <a:cubicBezTo>
                    <a:pt x="153" y="185"/>
                    <a:pt x="153" y="185"/>
                    <a:pt x="153" y="185"/>
                  </a:cubicBezTo>
                  <a:cubicBezTo>
                    <a:pt x="143" y="190"/>
                    <a:pt x="131" y="193"/>
                    <a:pt x="119" y="193"/>
                  </a:cubicBezTo>
                  <a:close/>
                  <a:moveTo>
                    <a:pt x="185" y="153"/>
                  </a:moveTo>
                  <a:cubicBezTo>
                    <a:pt x="86" y="54"/>
                    <a:pt x="86" y="54"/>
                    <a:pt x="86" y="54"/>
                  </a:cubicBezTo>
                  <a:cubicBezTo>
                    <a:pt x="96" y="48"/>
                    <a:pt x="107" y="45"/>
                    <a:pt x="119" y="45"/>
                  </a:cubicBezTo>
                  <a:cubicBezTo>
                    <a:pt x="160" y="45"/>
                    <a:pt x="193" y="78"/>
                    <a:pt x="193" y="119"/>
                  </a:cubicBezTo>
                  <a:cubicBezTo>
                    <a:pt x="193" y="131"/>
                    <a:pt x="190" y="143"/>
                    <a:pt x="185" y="153"/>
                  </a:cubicBezTo>
                  <a:close/>
                  <a:moveTo>
                    <a:pt x="185" y="153"/>
                  </a:moveTo>
                  <a:cubicBezTo>
                    <a:pt x="185" y="153"/>
                    <a:pt x="185" y="153"/>
                    <a:pt x="185" y="15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988" y="1628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5043" y="1628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015" y="1628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922" y="1890"/>
              <a:ext cx="355" cy="211"/>
            </a:xfrm>
            <a:custGeom>
              <a:rect b="b" l="l" r="r" t="t"/>
              <a:pathLst>
                <a:path extrusionOk="0" h="744" w="1249">
                  <a:moveTo>
                    <a:pt x="984" y="337"/>
                  </a:moveTo>
                  <a:cubicBezTo>
                    <a:pt x="911" y="337"/>
                    <a:pt x="911" y="337"/>
                    <a:pt x="911" y="337"/>
                  </a:cubicBezTo>
                  <a:cubicBezTo>
                    <a:pt x="911" y="287"/>
                    <a:pt x="911" y="287"/>
                    <a:pt x="911" y="287"/>
                  </a:cubicBezTo>
                  <a:cubicBezTo>
                    <a:pt x="865" y="287"/>
                    <a:pt x="865" y="287"/>
                    <a:pt x="865" y="287"/>
                  </a:cubicBezTo>
                  <a:cubicBezTo>
                    <a:pt x="865" y="382"/>
                    <a:pt x="865" y="382"/>
                    <a:pt x="865" y="382"/>
                  </a:cubicBezTo>
                  <a:cubicBezTo>
                    <a:pt x="984" y="382"/>
                    <a:pt x="984" y="382"/>
                    <a:pt x="984" y="382"/>
                  </a:cubicBezTo>
                  <a:cubicBezTo>
                    <a:pt x="1017" y="382"/>
                    <a:pt x="1045" y="404"/>
                    <a:pt x="1054" y="433"/>
                  </a:cubicBezTo>
                  <a:cubicBezTo>
                    <a:pt x="717" y="433"/>
                    <a:pt x="717" y="433"/>
                    <a:pt x="717" y="433"/>
                  </a:cubicBezTo>
                  <a:cubicBezTo>
                    <a:pt x="706" y="325"/>
                    <a:pt x="614" y="241"/>
                    <a:pt x="503" y="241"/>
                  </a:cubicBezTo>
                  <a:cubicBezTo>
                    <a:pt x="503" y="286"/>
                    <a:pt x="503" y="286"/>
                    <a:pt x="503" y="286"/>
                  </a:cubicBezTo>
                  <a:cubicBezTo>
                    <a:pt x="589" y="286"/>
                    <a:pt x="660" y="350"/>
                    <a:pt x="672" y="433"/>
                  </a:cubicBezTo>
                  <a:cubicBezTo>
                    <a:pt x="334" y="433"/>
                    <a:pt x="334" y="433"/>
                    <a:pt x="334" y="433"/>
                  </a:cubicBezTo>
                  <a:cubicBezTo>
                    <a:pt x="346" y="217"/>
                    <a:pt x="525" y="45"/>
                    <a:pt x="744" y="45"/>
                  </a:cubicBezTo>
                  <a:cubicBezTo>
                    <a:pt x="832" y="45"/>
                    <a:pt x="916" y="73"/>
                    <a:pt x="987" y="125"/>
                  </a:cubicBezTo>
                  <a:cubicBezTo>
                    <a:pt x="1014" y="89"/>
                    <a:pt x="1014" y="89"/>
                    <a:pt x="1014" y="89"/>
                  </a:cubicBezTo>
                  <a:cubicBezTo>
                    <a:pt x="935" y="31"/>
                    <a:pt x="842" y="0"/>
                    <a:pt x="744" y="0"/>
                  </a:cubicBezTo>
                  <a:cubicBezTo>
                    <a:pt x="500" y="0"/>
                    <a:pt x="301" y="193"/>
                    <a:pt x="289" y="433"/>
                  </a:cubicBezTo>
                  <a:cubicBezTo>
                    <a:pt x="46" y="433"/>
                    <a:pt x="46" y="433"/>
                    <a:pt x="46" y="433"/>
                  </a:cubicBezTo>
                  <a:cubicBezTo>
                    <a:pt x="21" y="433"/>
                    <a:pt x="0" y="454"/>
                    <a:pt x="0" y="480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0" y="554"/>
                    <a:pt x="21" y="574"/>
                    <a:pt x="46" y="574"/>
                  </a:cubicBezTo>
                  <a:cubicBezTo>
                    <a:pt x="383" y="574"/>
                    <a:pt x="383" y="574"/>
                    <a:pt x="383" y="574"/>
                  </a:cubicBezTo>
                  <a:cubicBezTo>
                    <a:pt x="384" y="574"/>
                    <a:pt x="385" y="575"/>
                    <a:pt x="385" y="576"/>
                  </a:cubicBezTo>
                  <a:cubicBezTo>
                    <a:pt x="385" y="624"/>
                    <a:pt x="385" y="624"/>
                    <a:pt x="385" y="624"/>
                  </a:cubicBezTo>
                  <a:cubicBezTo>
                    <a:pt x="385" y="625"/>
                    <a:pt x="384" y="626"/>
                    <a:pt x="383" y="626"/>
                  </a:cubicBezTo>
                  <a:cubicBezTo>
                    <a:pt x="191" y="626"/>
                    <a:pt x="191" y="626"/>
                    <a:pt x="191" y="626"/>
                  </a:cubicBezTo>
                  <a:cubicBezTo>
                    <a:pt x="165" y="626"/>
                    <a:pt x="144" y="646"/>
                    <a:pt x="144" y="672"/>
                  </a:cubicBezTo>
                  <a:cubicBezTo>
                    <a:pt x="144" y="744"/>
                    <a:pt x="144" y="744"/>
                    <a:pt x="144" y="744"/>
                  </a:cubicBezTo>
                  <a:cubicBezTo>
                    <a:pt x="189" y="744"/>
                    <a:pt x="189" y="744"/>
                    <a:pt x="189" y="744"/>
                  </a:cubicBezTo>
                  <a:cubicBezTo>
                    <a:pt x="189" y="672"/>
                    <a:pt x="189" y="672"/>
                    <a:pt x="189" y="672"/>
                  </a:cubicBezTo>
                  <a:cubicBezTo>
                    <a:pt x="189" y="671"/>
                    <a:pt x="190" y="671"/>
                    <a:pt x="191" y="671"/>
                  </a:cubicBezTo>
                  <a:cubicBezTo>
                    <a:pt x="383" y="671"/>
                    <a:pt x="383" y="671"/>
                    <a:pt x="383" y="671"/>
                  </a:cubicBezTo>
                  <a:cubicBezTo>
                    <a:pt x="409" y="671"/>
                    <a:pt x="430" y="650"/>
                    <a:pt x="430" y="624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50"/>
                    <a:pt x="409" y="529"/>
                    <a:pt x="383" y="529"/>
                  </a:cubicBezTo>
                  <a:cubicBezTo>
                    <a:pt x="46" y="529"/>
                    <a:pt x="46" y="529"/>
                    <a:pt x="46" y="529"/>
                  </a:cubicBezTo>
                  <a:cubicBezTo>
                    <a:pt x="46" y="529"/>
                    <a:pt x="45" y="529"/>
                    <a:pt x="45" y="528"/>
                  </a:cubicBezTo>
                  <a:cubicBezTo>
                    <a:pt x="45" y="480"/>
                    <a:pt x="45" y="480"/>
                    <a:pt x="45" y="480"/>
                  </a:cubicBezTo>
                  <a:cubicBezTo>
                    <a:pt x="45" y="479"/>
                    <a:pt x="46" y="478"/>
                    <a:pt x="46" y="478"/>
                  </a:cubicBezTo>
                  <a:cubicBezTo>
                    <a:pt x="1249" y="478"/>
                    <a:pt x="1249" y="478"/>
                    <a:pt x="1249" y="478"/>
                  </a:cubicBezTo>
                  <a:cubicBezTo>
                    <a:pt x="1249" y="433"/>
                    <a:pt x="1249" y="433"/>
                    <a:pt x="1249" y="433"/>
                  </a:cubicBezTo>
                  <a:cubicBezTo>
                    <a:pt x="1101" y="433"/>
                    <a:pt x="1101" y="433"/>
                    <a:pt x="1101" y="433"/>
                  </a:cubicBezTo>
                  <a:cubicBezTo>
                    <a:pt x="1090" y="378"/>
                    <a:pt x="1042" y="337"/>
                    <a:pt x="984" y="337"/>
                  </a:cubicBezTo>
                  <a:close/>
                  <a:moveTo>
                    <a:pt x="984" y="337"/>
                  </a:moveTo>
                  <a:cubicBezTo>
                    <a:pt x="984" y="337"/>
                    <a:pt x="984" y="337"/>
                    <a:pt x="984" y="33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208" y="1917"/>
              <a:ext cx="137" cy="109"/>
            </a:xfrm>
            <a:custGeom>
              <a:rect b="b" l="l" r="r" t="t"/>
              <a:pathLst>
                <a:path extrusionOk="0" h="383" w="480">
                  <a:moveTo>
                    <a:pt x="201" y="33"/>
                  </a:moveTo>
                  <a:cubicBezTo>
                    <a:pt x="177" y="11"/>
                    <a:pt x="145" y="0"/>
                    <a:pt x="112" y="2"/>
                  </a:cubicBezTo>
                  <a:cubicBezTo>
                    <a:pt x="53" y="6"/>
                    <a:pt x="6" y="53"/>
                    <a:pt x="2" y="112"/>
                  </a:cubicBezTo>
                  <a:cubicBezTo>
                    <a:pt x="0" y="145"/>
                    <a:pt x="11" y="177"/>
                    <a:pt x="34" y="201"/>
                  </a:cubicBezTo>
                  <a:cubicBezTo>
                    <a:pt x="56" y="225"/>
                    <a:pt x="88" y="239"/>
                    <a:pt x="120" y="239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00" y="194"/>
                    <a:pt x="81" y="186"/>
                    <a:pt x="67" y="170"/>
                  </a:cubicBezTo>
                  <a:cubicBezTo>
                    <a:pt x="53" y="155"/>
                    <a:pt x="46" y="136"/>
                    <a:pt x="47" y="115"/>
                  </a:cubicBezTo>
                  <a:cubicBezTo>
                    <a:pt x="50" y="79"/>
                    <a:pt x="79" y="49"/>
                    <a:pt x="115" y="47"/>
                  </a:cubicBezTo>
                  <a:cubicBezTo>
                    <a:pt x="136" y="45"/>
                    <a:pt x="156" y="52"/>
                    <a:pt x="171" y="66"/>
                  </a:cubicBezTo>
                  <a:cubicBezTo>
                    <a:pt x="186" y="81"/>
                    <a:pt x="194" y="100"/>
                    <a:pt x="194" y="120"/>
                  </a:cubicBezTo>
                  <a:cubicBezTo>
                    <a:pt x="194" y="133"/>
                    <a:pt x="194" y="133"/>
                    <a:pt x="194" y="133"/>
                  </a:cubicBezTo>
                  <a:cubicBezTo>
                    <a:pt x="435" y="277"/>
                    <a:pt x="435" y="277"/>
                    <a:pt x="435" y="277"/>
                  </a:cubicBezTo>
                  <a:cubicBezTo>
                    <a:pt x="435" y="338"/>
                    <a:pt x="435" y="338"/>
                    <a:pt x="435" y="338"/>
                  </a:cubicBezTo>
                  <a:cubicBezTo>
                    <a:pt x="289" y="338"/>
                    <a:pt x="289" y="338"/>
                    <a:pt x="289" y="338"/>
                  </a:cubicBezTo>
                  <a:cubicBezTo>
                    <a:pt x="289" y="383"/>
                    <a:pt x="289" y="383"/>
                    <a:pt x="289" y="383"/>
                  </a:cubicBezTo>
                  <a:cubicBezTo>
                    <a:pt x="480" y="383"/>
                    <a:pt x="480" y="383"/>
                    <a:pt x="480" y="383"/>
                  </a:cubicBezTo>
                  <a:cubicBezTo>
                    <a:pt x="480" y="252"/>
                    <a:pt x="480" y="252"/>
                    <a:pt x="480" y="252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235" y="79"/>
                    <a:pt x="222" y="53"/>
                    <a:pt x="201" y="33"/>
                  </a:cubicBezTo>
                  <a:close/>
                  <a:moveTo>
                    <a:pt x="201" y="33"/>
                  </a:moveTo>
                  <a:cubicBezTo>
                    <a:pt x="201" y="33"/>
                    <a:pt x="201" y="33"/>
                    <a:pt x="201" y="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154" y="1931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5099" y="1931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5127" y="1931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263" y="1821"/>
              <a:ext cx="68" cy="69"/>
            </a:xfrm>
            <a:custGeom>
              <a:rect b="b" l="l" r="r" t="t"/>
              <a:pathLst>
                <a:path extrusionOk="0" h="241" w="240">
                  <a:moveTo>
                    <a:pt x="57" y="152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51" y="222"/>
                    <a:pt x="51" y="222"/>
                    <a:pt x="51" y="222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91" y="185"/>
                    <a:pt x="94" y="187"/>
                    <a:pt x="97" y="188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42" y="188"/>
                    <a:pt x="142" y="188"/>
                    <a:pt x="142" y="188"/>
                  </a:cubicBezTo>
                  <a:cubicBezTo>
                    <a:pt x="145" y="187"/>
                    <a:pt x="148" y="185"/>
                    <a:pt x="151" y="184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221" y="190"/>
                    <a:pt x="221" y="190"/>
                    <a:pt x="221" y="190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85" y="149"/>
                    <a:pt x="186" y="146"/>
                    <a:pt x="187" y="143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98"/>
                    <a:pt x="240" y="98"/>
                    <a:pt x="240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5"/>
                    <a:pt x="185" y="92"/>
                    <a:pt x="183" y="89"/>
                  </a:cubicBezTo>
                  <a:cubicBezTo>
                    <a:pt x="221" y="52"/>
                    <a:pt x="221" y="52"/>
                    <a:pt x="221" y="52"/>
                  </a:cubicBezTo>
                  <a:cubicBezTo>
                    <a:pt x="189" y="20"/>
                    <a:pt x="189" y="20"/>
                    <a:pt x="189" y="20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48" y="56"/>
                    <a:pt x="145" y="55"/>
                    <a:pt x="142" y="54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4" y="55"/>
                    <a:pt x="91" y="56"/>
                    <a:pt x="88" y="57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5" y="92"/>
                    <a:pt x="54" y="95"/>
                    <a:pt x="53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54" y="146"/>
                    <a:pt x="55" y="149"/>
                    <a:pt x="57" y="152"/>
                  </a:cubicBezTo>
                  <a:close/>
                  <a:moveTo>
                    <a:pt x="120" y="95"/>
                  </a:moveTo>
                  <a:cubicBezTo>
                    <a:pt x="134" y="95"/>
                    <a:pt x="145" y="107"/>
                    <a:pt x="145" y="121"/>
                  </a:cubicBezTo>
                  <a:cubicBezTo>
                    <a:pt x="145" y="135"/>
                    <a:pt x="134" y="146"/>
                    <a:pt x="120" y="146"/>
                  </a:cubicBezTo>
                  <a:cubicBezTo>
                    <a:pt x="106" y="146"/>
                    <a:pt x="94" y="135"/>
                    <a:pt x="94" y="121"/>
                  </a:cubicBezTo>
                  <a:cubicBezTo>
                    <a:pt x="94" y="107"/>
                    <a:pt x="106" y="95"/>
                    <a:pt x="120" y="95"/>
                  </a:cubicBezTo>
                  <a:close/>
                  <a:moveTo>
                    <a:pt x="120" y="95"/>
                  </a:moveTo>
                  <a:cubicBezTo>
                    <a:pt x="120" y="95"/>
                    <a:pt x="120" y="95"/>
                    <a:pt x="120" y="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236" y="1794"/>
              <a:ext cx="122" cy="123"/>
            </a:xfrm>
            <a:custGeom>
              <a:rect b="b" l="l" r="r" t="t"/>
              <a:pathLst>
                <a:path extrusionOk="0" h="430" w="430">
                  <a:moveTo>
                    <a:pt x="215" y="430"/>
                  </a:moveTo>
                  <a:cubicBezTo>
                    <a:pt x="333" y="430"/>
                    <a:pt x="430" y="333"/>
                    <a:pt x="430" y="215"/>
                  </a:cubicBezTo>
                  <a:cubicBezTo>
                    <a:pt x="430" y="96"/>
                    <a:pt x="333" y="0"/>
                    <a:pt x="215" y="0"/>
                  </a:cubicBezTo>
                  <a:cubicBezTo>
                    <a:pt x="96" y="0"/>
                    <a:pt x="0" y="96"/>
                    <a:pt x="0" y="215"/>
                  </a:cubicBezTo>
                  <a:cubicBezTo>
                    <a:pt x="0" y="333"/>
                    <a:pt x="96" y="430"/>
                    <a:pt x="215" y="430"/>
                  </a:cubicBezTo>
                  <a:close/>
                  <a:moveTo>
                    <a:pt x="215" y="45"/>
                  </a:moveTo>
                  <a:cubicBezTo>
                    <a:pt x="308" y="45"/>
                    <a:pt x="385" y="121"/>
                    <a:pt x="385" y="215"/>
                  </a:cubicBezTo>
                  <a:cubicBezTo>
                    <a:pt x="385" y="308"/>
                    <a:pt x="308" y="384"/>
                    <a:pt x="215" y="384"/>
                  </a:cubicBezTo>
                  <a:cubicBezTo>
                    <a:pt x="121" y="384"/>
                    <a:pt x="45" y="308"/>
                    <a:pt x="45" y="215"/>
                  </a:cubicBezTo>
                  <a:cubicBezTo>
                    <a:pt x="45" y="121"/>
                    <a:pt x="121" y="45"/>
                    <a:pt x="215" y="45"/>
                  </a:cubicBezTo>
                  <a:close/>
                  <a:moveTo>
                    <a:pt x="215" y="45"/>
                  </a:moveTo>
                  <a:cubicBezTo>
                    <a:pt x="215" y="45"/>
                    <a:pt x="215" y="45"/>
                    <a:pt x="215" y="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033" y="2184"/>
              <a:ext cx="340" cy="314"/>
            </a:xfrm>
            <a:custGeom>
              <a:rect b="b" l="l" r="r" t="t"/>
              <a:pathLst>
                <a:path extrusionOk="0" h="1104" w="1200">
                  <a:moveTo>
                    <a:pt x="944" y="754"/>
                  </a:moveTo>
                  <a:cubicBezTo>
                    <a:pt x="954" y="720"/>
                    <a:pt x="960" y="684"/>
                    <a:pt x="960" y="648"/>
                  </a:cubicBezTo>
                  <a:cubicBezTo>
                    <a:pt x="960" y="573"/>
                    <a:pt x="960" y="573"/>
                    <a:pt x="960" y="573"/>
                  </a:cubicBezTo>
                  <a:cubicBezTo>
                    <a:pt x="989" y="543"/>
                    <a:pt x="1008" y="501"/>
                    <a:pt x="1008" y="456"/>
                  </a:cubicBezTo>
                  <a:cubicBezTo>
                    <a:pt x="1008" y="410"/>
                    <a:pt x="989" y="368"/>
                    <a:pt x="959" y="338"/>
                  </a:cubicBezTo>
                  <a:cubicBezTo>
                    <a:pt x="954" y="249"/>
                    <a:pt x="916" y="166"/>
                    <a:pt x="852" y="103"/>
                  </a:cubicBezTo>
                  <a:cubicBezTo>
                    <a:pt x="785" y="36"/>
                    <a:pt x="695" y="0"/>
                    <a:pt x="600" y="0"/>
                  </a:cubicBezTo>
                  <a:cubicBezTo>
                    <a:pt x="506" y="0"/>
                    <a:pt x="417" y="36"/>
                    <a:pt x="350" y="101"/>
                  </a:cubicBezTo>
                  <a:cubicBezTo>
                    <a:pt x="285" y="164"/>
                    <a:pt x="246" y="248"/>
                    <a:pt x="241" y="338"/>
                  </a:cubicBezTo>
                  <a:cubicBezTo>
                    <a:pt x="211" y="368"/>
                    <a:pt x="192" y="410"/>
                    <a:pt x="192" y="456"/>
                  </a:cubicBezTo>
                  <a:cubicBezTo>
                    <a:pt x="192" y="548"/>
                    <a:pt x="267" y="622"/>
                    <a:pt x="359" y="622"/>
                  </a:cubicBezTo>
                  <a:cubicBezTo>
                    <a:pt x="451" y="622"/>
                    <a:pt x="526" y="548"/>
                    <a:pt x="526" y="456"/>
                  </a:cubicBezTo>
                  <a:cubicBezTo>
                    <a:pt x="526" y="363"/>
                    <a:pt x="451" y="289"/>
                    <a:pt x="359" y="289"/>
                  </a:cubicBezTo>
                  <a:cubicBezTo>
                    <a:pt x="335" y="289"/>
                    <a:pt x="312" y="294"/>
                    <a:pt x="291" y="303"/>
                  </a:cubicBezTo>
                  <a:cubicBezTo>
                    <a:pt x="302" y="239"/>
                    <a:pt x="334" y="180"/>
                    <a:pt x="381" y="133"/>
                  </a:cubicBezTo>
                  <a:cubicBezTo>
                    <a:pt x="440" y="76"/>
                    <a:pt x="518" y="45"/>
                    <a:pt x="600" y="45"/>
                  </a:cubicBezTo>
                  <a:cubicBezTo>
                    <a:pt x="683" y="45"/>
                    <a:pt x="761" y="77"/>
                    <a:pt x="821" y="135"/>
                  </a:cubicBezTo>
                  <a:cubicBezTo>
                    <a:pt x="868" y="181"/>
                    <a:pt x="898" y="240"/>
                    <a:pt x="910" y="303"/>
                  </a:cubicBezTo>
                  <a:cubicBezTo>
                    <a:pt x="889" y="294"/>
                    <a:pt x="865" y="289"/>
                    <a:pt x="841" y="289"/>
                  </a:cubicBezTo>
                  <a:cubicBezTo>
                    <a:pt x="749" y="289"/>
                    <a:pt x="674" y="363"/>
                    <a:pt x="674" y="456"/>
                  </a:cubicBezTo>
                  <a:cubicBezTo>
                    <a:pt x="674" y="548"/>
                    <a:pt x="749" y="622"/>
                    <a:pt x="841" y="622"/>
                  </a:cubicBezTo>
                  <a:cubicBezTo>
                    <a:pt x="867" y="622"/>
                    <a:pt x="892" y="616"/>
                    <a:pt x="914" y="605"/>
                  </a:cubicBezTo>
                  <a:cubicBezTo>
                    <a:pt x="914" y="648"/>
                    <a:pt x="914" y="648"/>
                    <a:pt x="914" y="648"/>
                  </a:cubicBezTo>
                  <a:cubicBezTo>
                    <a:pt x="914" y="709"/>
                    <a:pt x="897" y="767"/>
                    <a:pt x="865" y="818"/>
                  </a:cubicBezTo>
                  <a:cubicBezTo>
                    <a:pt x="803" y="818"/>
                    <a:pt x="803" y="818"/>
                    <a:pt x="803" y="818"/>
                  </a:cubicBezTo>
                  <a:cubicBezTo>
                    <a:pt x="774" y="734"/>
                    <a:pt x="694" y="674"/>
                    <a:pt x="600" y="674"/>
                  </a:cubicBezTo>
                  <a:cubicBezTo>
                    <a:pt x="506" y="674"/>
                    <a:pt x="426" y="734"/>
                    <a:pt x="397" y="818"/>
                  </a:cubicBezTo>
                  <a:cubicBezTo>
                    <a:pt x="336" y="818"/>
                    <a:pt x="336" y="818"/>
                    <a:pt x="336" y="818"/>
                  </a:cubicBezTo>
                  <a:cubicBezTo>
                    <a:pt x="303" y="767"/>
                    <a:pt x="286" y="709"/>
                    <a:pt x="286" y="648"/>
                  </a:cubicBezTo>
                  <a:cubicBezTo>
                    <a:pt x="241" y="648"/>
                    <a:pt x="241" y="648"/>
                    <a:pt x="241" y="648"/>
                  </a:cubicBezTo>
                  <a:cubicBezTo>
                    <a:pt x="241" y="684"/>
                    <a:pt x="246" y="720"/>
                    <a:pt x="256" y="754"/>
                  </a:cubicBezTo>
                  <a:cubicBezTo>
                    <a:pt x="224" y="722"/>
                    <a:pt x="224" y="722"/>
                    <a:pt x="224" y="722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1104"/>
                    <a:pt x="0" y="1104"/>
                    <a:pt x="0" y="1104"/>
                  </a:cubicBezTo>
                  <a:cubicBezTo>
                    <a:pt x="224" y="1104"/>
                    <a:pt x="224" y="1104"/>
                    <a:pt x="224" y="1104"/>
                  </a:cubicBezTo>
                  <a:cubicBezTo>
                    <a:pt x="321" y="1008"/>
                    <a:pt x="321" y="1008"/>
                    <a:pt x="321" y="1008"/>
                  </a:cubicBezTo>
                  <a:cubicBezTo>
                    <a:pt x="421" y="1008"/>
                    <a:pt x="421" y="1008"/>
                    <a:pt x="421" y="1008"/>
                  </a:cubicBezTo>
                  <a:cubicBezTo>
                    <a:pt x="459" y="1066"/>
                    <a:pt x="525" y="1104"/>
                    <a:pt x="600" y="1104"/>
                  </a:cubicBezTo>
                  <a:cubicBezTo>
                    <a:pt x="675" y="1104"/>
                    <a:pt x="741" y="1066"/>
                    <a:pt x="779" y="1008"/>
                  </a:cubicBezTo>
                  <a:cubicBezTo>
                    <a:pt x="880" y="1008"/>
                    <a:pt x="880" y="1008"/>
                    <a:pt x="880" y="1008"/>
                  </a:cubicBezTo>
                  <a:cubicBezTo>
                    <a:pt x="976" y="1104"/>
                    <a:pt x="976" y="1104"/>
                    <a:pt x="976" y="1104"/>
                  </a:cubicBezTo>
                  <a:cubicBezTo>
                    <a:pt x="1200" y="1104"/>
                    <a:pt x="1200" y="1104"/>
                    <a:pt x="1200" y="1104"/>
                  </a:cubicBezTo>
                  <a:cubicBezTo>
                    <a:pt x="1200" y="722"/>
                    <a:pt x="1200" y="722"/>
                    <a:pt x="1200" y="722"/>
                  </a:cubicBezTo>
                  <a:cubicBezTo>
                    <a:pt x="976" y="722"/>
                    <a:pt x="976" y="722"/>
                    <a:pt x="976" y="722"/>
                  </a:cubicBezTo>
                  <a:lnTo>
                    <a:pt x="944" y="754"/>
                  </a:lnTo>
                  <a:close/>
                  <a:moveTo>
                    <a:pt x="359" y="334"/>
                  </a:moveTo>
                  <a:cubicBezTo>
                    <a:pt x="427" y="334"/>
                    <a:pt x="481" y="388"/>
                    <a:pt x="481" y="456"/>
                  </a:cubicBezTo>
                  <a:cubicBezTo>
                    <a:pt x="481" y="523"/>
                    <a:pt x="427" y="577"/>
                    <a:pt x="359" y="577"/>
                  </a:cubicBezTo>
                  <a:cubicBezTo>
                    <a:pt x="292" y="577"/>
                    <a:pt x="238" y="523"/>
                    <a:pt x="238" y="456"/>
                  </a:cubicBezTo>
                  <a:cubicBezTo>
                    <a:pt x="238" y="388"/>
                    <a:pt x="292" y="334"/>
                    <a:pt x="359" y="334"/>
                  </a:cubicBezTo>
                  <a:close/>
                  <a:moveTo>
                    <a:pt x="96" y="1059"/>
                  </a:moveTo>
                  <a:cubicBezTo>
                    <a:pt x="45" y="1059"/>
                    <a:pt x="45" y="1059"/>
                    <a:pt x="45" y="1059"/>
                  </a:cubicBezTo>
                  <a:cubicBezTo>
                    <a:pt x="45" y="767"/>
                    <a:pt x="45" y="767"/>
                    <a:pt x="45" y="767"/>
                  </a:cubicBezTo>
                  <a:cubicBezTo>
                    <a:pt x="96" y="767"/>
                    <a:pt x="96" y="767"/>
                    <a:pt x="96" y="767"/>
                  </a:cubicBezTo>
                  <a:lnTo>
                    <a:pt x="96" y="1059"/>
                  </a:lnTo>
                  <a:close/>
                  <a:moveTo>
                    <a:pt x="192" y="1059"/>
                  </a:moveTo>
                  <a:cubicBezTo>
                    <a:pt x="141" y="1059"/>
                    <a:pt x="141" y="1059"/>
                    <a:pt x="141" y="1059"/>
                  </a:cubicBezTo>
                  <a:cubicBezTo>
                    <a:pt x="141" y="767"/>
                    <a:pt x="141" y="767"/>
                    <a:pt x="141" y="767"/>
                  </a:cubicBezTo>
                  <a:cubicBezTo>
                    <a:pt x="192" y="767"/>
                    <a:pt x="192" y="767"/>
                    <a:pt x="192" y="767"/>
                  </a:cubicBezTo>
                  <a:lnTo>
                    <a:pt x="192" y="1059"/>
                  </a:lnTo>
                  <a:close/>
                  <a:moveTo>
                    <a:pt x="289" y="976"/>
                  </a:moveTo>
                  <a:cubicBezTo>
                    <a:pt x="238" y="1027"/>
                    <a:pt x="238" y="1027"/>
                    <a:pt x="238" y="1027"/>
                  </a:cubicBezTo>
                  <a:cubicBezTo>
                    <a:pt x="238" y="799"/>
                    <a:pt x="238" y="799"/>
                    <a:pt x="238" y="799"/>
                  </a:cubicBezTo>
                  <a:cubicBezTo>
                    <a:pt x="289" y="850"/>
                    <a:pt x="289" y="850"/>
                    <a:pt x="289" y="850"/>
                  </a:cubicBezTo>
                  <a:lnTo>
                    <a:pt x="289" y="976"/>
                  </a:lnTo>
                  <a:close/>
                  <a:moveTo>
                    <a:pt x="334" y="962"/>
                  </a:moveTo>
                  <a:cubicBezTo>
                    <a:pt x="334" y="863"/>
                    <a:pt x="334" y="863"/>
                    <a:pt x="334" y="863"/>
                  </a:cubicBezTo>
                  <a:cubicBezTo>
                    <a:pt x="387" y="863"/>
                    <a:pt x="387" y="863"/>
                    <a:pt x="387" y="863"/>
                  </a:cubicBezTo>
                  <a:cubicBezTo>
                    <a:pt x="386" y="872"/>
                    <a:pt x="385" y="880"/>
                    <a:pt x="385" y="889"/>
                  </a:cubicBezTo>
                  <a:cubicBezTo>
                    <a:pt x="385" y="915"/>
                    <a:pt x="390" y="939"/>
                    <a:pt x="398" y="962"/>
                  </a:cubicBezTo>
                  <a:lnTo>
                    <a:pt x="334" y="962"/>
                  </a:lnTo>
                  <a:close/>
                  <a:moveTo>
                    <a:pt x="623" y="819"/>
                  </a:moveTo>
                  <a:cubicBezTo>
                    <a:pt x="652" y="828"/>
                    <a:pt x="674" y="856"/>
                    <a:pt x="674" y="889"/>
                  </a:cubicBezTo>
                  <a:cubicBezTo>
                    <a:pt x="674" y="901"/>
                    <a:pt x="671" y="912"/>
                    <a:pt x="666" y="922"/>
                  </a:cubicBezTo>
                  <a:cubicBezTo>
                    <a:pt x="623" y="879"/>
                    <a:pt x="623" y="879"/>
                    <a:pt x="623" y="879"/>
                  </a:cubicBezTo>
                  <a:lnTo>
                    <a:pt x="623" y="819"/>
                  </a:lnTo>
                  <a:close/>
                  <a:moveTo>
                    <a:pt x="634" y="954"/>
                  </a:moveTo>
                  <a:cubicBezTo>
                    <a:pt x="624" y="960"/>
                    <a:pt x="612" y="962"/>
                    <a:pt x="600" y="962"/>
                  </a:cubicBezTo>
                  <a:cubicBezTo>
                    <a:pt x="588" y="962"/>
                    <a:pt x="577" y="960"/>
                    <a:pt x="566" y="954"/>
                  </a:cubicBezTo>
                  <a:cubicBezTo>
                    <a:pt x="600" y="921"/>
                    <a:pt x="600" y="921"/>
                    <a:pt x="600" y="921"/>
                  </a:cubicBezTo>
                  <a:lnTo>
                    <a:pt x="634" y="954"/>
                  </a:lnTo>
                  <a:close/>
                  <a:moveTo>
                    <a:pt x="535" y="922"/>
                  </a:moveTo>
                  <a:cubicBezTo>
                    <a:pt x="529" y="912"/>
                    <a:pt x="526" y="901"/>
                    <a:pt x="526" y="889"/>
                  </a:cubicBezTo>
                  <a:cubicBezTo>
                    <a:pt x="526" y="856"/>
                    <a:pt x="548" y="828"/>
                    <a:pt x="577" y="819"/>
                  </a:cubicBezTo>
                  <a:cubicBezTo>
                    <a:pt x="577" y="879"/>
                    <a:pt x="577" y="879"/>
                    <a:pt x="577" y="879"/>
                  </a:cubicBezTo>
                  <a:lnTo>
                    <a:pt x="535" y="922"/>
                  </a:lnTo>
                  <a:close/>
                  <a:moveTo>
                    <a:pt x="430" y="889"/>
                  </a:moveTo>
                  <a:cubicBezTo>
                    <a:pt x="430" y="803"/>
                    <a:pt x="494" y="731"/>
                    <a:pt x="577" y="720"/>
                  </a:cubicBezTo>
                  <a:cubicBezTo>
                    <a:pt x="577" y="772"/>
                    <a:pt x="577" y="772"/>
                    <a:pt x="577" y="772"/>
                  </a:cubicBezTo>
                  <a:cubicBezTo>
                    <a:pt x="523" y="783"/>
                    <a:pt x="481" y="831"/>
                    <a:pt x="481" y="889"/>
                  </a:cubicBezTo>
                  <a:cubicBezTo>
                    <a:pt x="481" y="913"/>
                    <a:pt x="489" y="936"/>
                    <a:pt x="502" y="955"/>
                  </a:cubicBezTo>
                  <a:cubicBezTo>
                    <a:pt x="465" y="992"/>
                    <a:pt x="465" y="992"/>
                    <a:pt x="465" y="992"/>
                  </a:cubicBezTo>
                  <a:cubicBezTo>
                    <a:pt x="443" y="963"/>
                    <a:pt x="430" y="928"/>
                    <a:pt x="430" y="889"/>
                  </a:cubicBezTo>
                  <a:close/>
                  <a:moveTo>
                    <a:pt x="600" y="1059"/>
                  </a:moveTo>
                  <a:cubicBezTo>
                    <a:pt x="561" y="1059"/>
                    <a:pt x="526" y="1046"/>
                    <a:pt x="497" y="1024"/>
                  </a:cubicBezTo>
                  <a:cubicBezTo>
                    <a:pt x="534" y="987"/>
                    <a:pt x="534" y="987"/>
                    <a:pt x="534" y="987"/>
                  </a:cubicBezTo>
                  <a:cubicBezTo>
                    <a:pt x="553" y="1000"/>
                    <a:pt x="575" y="1008"/>
                    <a:pt x="600" y="1008"/>
                  </a:cubicBezTo>
                  <a:cubicBezTo>
                    <a:pt x="625" y="1008"/>
                    <a:pt x="648" y="1000"/>
                    <a:pt x="667" y="987"/>
                  </a:cubicBezTo>
                  <a:cubicBezTo>
                    <a:pt x="703" y="1024"/>
                    <a:pt x="703" y="1024"/>
                    <a:pt x="703" y="1024"/>
                  </a:cubicBezTo>
                  <a:cubicBezTo>
                    <a:pt x="675" y="1046"/>
                    <a:pt x="639" y="1059"/>
                    <a:pt x="600" y="1059"/>
                  </a:cubicBezTo>
                  <a:close/>
                  <a:moveTo>
                    <a:pt x="735" y="992"/>
                  </a:moveTo>
                  <a:cubicBezTo>
                    <a:pt x="698" y="955"/>
                    <a:pt x="698" y="955"/>
                    <a:pt x="698" y="955"/>
                  </a:cubicBezTo>
                  <a:cubicBezTo>
                    <a:pt x="711" y="936"/>
                    <a:pt x="719" y="913"/>
                    <a:pt x="719" y="889"/>
                  </a:cubicBezTo>
                  <a:cubicBezTo>
                    <a:pt x="719" y="831"/>
                    <a:pt x="677" y="783"/>
                    <a:pt x="623" y="772"/>
                  </a:cubicBezTo>
                  <a:cubicBezTo>
                    <a:pt x="623" y="720"/>
                    <a:pt x="623" y="720"/>
                    <a:pt x="623" y="720"/>
                  </a:cubicBezTo>
                  <a:cubicBezTo>
                    <a:pt x="706" y="731"/>
                    <a:pt x="770" y="803"/>
                    <a:pt x="770" y="889"/>
                  </a:cubicBezTo>
                  <a:cubicBezTo>
                    <a:pt x="770" y="928"/>
                    <a:pt x="757" y="963"/>
                    <a:pt x="735" y="992"/>
                  </a:cubicBezTo>
                  <a:close/>
                  <a:moveTo>
                    <a:pt x="866" y="962"/>
                  </a:moveTo>
                  <a:cubicBezTo>
                    <a:pt x="802" y="962"/>
                    <a:pt x="802" y="962"/>
                    <a:pt x="802" y="962"/>
                  </a:cubicBezTo>
                  <a:cubicBezTo>
                    <a:pt x="811" y="939"/>
                    <a:pt x="815" y="915"/>
                    <a:pt x="815" y="889"/>
                  </a:cubicBezTo>
                  <a:cubicBezTo>
                    <a:pt x="815" y="880"/>
                    <a:pt x="815" y="872"/>
                    <a:pt x="814" y="863"/>
                  </a:cubicBezTo>
                  <a:cubicBezTo>
                    <a:pt x="866" y="863"/>
                    <a:pt x="866" y="863"/>
                    <a:pt x="866" y="863"/>
                  </a:cubicBezTo>
                  <a:lnTo>
                    <a:pt x="866" y="962"/>
                  </a:lnTo>
                  <a:close/>
                  <a:moveTo>
                    <a:pt x="841" y="577"/>
                  </a:moveTo>
                  <a:cubicBezTo>
                    <a:pt x="774" y="577"/>
                    <a:pt x="719" y="523"/>
                    <a:pt x="719" y="456"/>
                  </a:cubicBezTo>
                  <a:cubicBezTo>
                    <a:pt x="719" y="388"/>
                    <a:pt x="774" y="334"/>
                    <a:pt x="841" y="334"/>
                  </a:cubicBezTo>
                  <a:cubicBezTo>
                    <a:pt x="908" y="334"/>
                    <a:pt x="963" y="388"/>
                    <a:pt x="963" y="456"/>
                  </a:cubicBezTo>
                  <a:cubicBezTo>
                    <a:pt x="963" y="523"/>
                    <a:pt x="908" y="577"/>
                    <a:pt x="841" y="577"/>
                  </a:cubicBezTo>
                  <a:close/>
                  <a:moveTo>
                    <a:pt x="963" y="1027"/>
                  </a:moveTo>
                  <a:cubicBezTo>
                    <a:pt x="911" y="976"/>
                    <a:pt x="911" y="976"/>
                    <a:pt x="911" y="976"/>
                  </a:cubicBezTo>
                  <a:cubicBezTo>
                    <a:pt x="911" y="850"/>
                    <a:pt x="911" y="850"/>
                    <a:pt x="911" y="850"/>
                  </a:cubicBezTo>
                  <a:cubicBezTo>
                    <a:pt x="963" y="799"/>
                    <a:pt x="963" y="799"/>
                    <a:pt x="963" y="799"/>
                  </a:cubicBezTo>
                  <a:lnTo>
                    <a:pt x="963" y="1027"/>
                  </a:lnTo>
                  <a:close/>
                  <a:moveTo>
                    <a:pt x="1008" y="767"/>
                  </a:moveTo>
                  <a:cubicBezTo>
                    <a:pt x="1059" y="767"/>
                    <a:pt x="1059" y="767"/>
                    <a:pt x="1059" y="767"/>
                  </a:cubicBezTo>
                  <a:cubicBezTo>
                    <a:pt x="1059" y="889"/>
                    <a:pt x="1059" y="889"/>
                    <a:pt x="1059" y="889"/>
                  </a:cubicBezTo>
                  <a:cubicBezTo>
                    <a:pt x="1104" y="889"/>
                    <a:pt x="1104" y="889"/>
                    <a:pt x="1104" y="889"/>
                  </a:cubicBezTo>
                  <a:cubicBezTo>
                    <a:pt x="1104" y="767"/>
                    <a:pt x="1104" y="767"/>
                    <a:pt x="1104" y="767"/>
                  </a:cubicBezTo>
                  <a:cubicBezTo>
                    <a:pt x="1155" y="767"/>
                    <a:pt x="1155" y="767"/>
                    <a:pt x="1155" y="767"/>
                  </a:cubicBezTo>
                  <a:cubicBezTo>
                    <a:pt x="1155" y="1059"/>
                    <a:pt x="1155" y="1059"/>
                    <a:pt x="1155" y="1059"/>
                  </a:cubicBezTo>
                  <a:cubicBezTo>
                    <a:pt x="1104" y="1059"/>
                    <a:pt x="1104" y="1059"/>
                    <a:pt x="1104" y="1059"/>
                  </a:cubicBezTo>
                  <a:cubicBezTo>
                    <a:pt x="1104" y="937"/>
                    <a:pt x="1104" y="937"/>
                    <a:pt x="1104" y="937"/>
                  </a:cubicBezTo>
                  <a:cubicBezTo>
                    <a:pt x="1059" y="937"/>
                    <a:pt x="1059" y="937"/>
                    <a:pt x="1059" y="937"/>
                  </a:cubicBezTo>
                  <a:cubicBezTo>
                    <a:pt x="1059" y="1059"/>
                    <a:pt x="1059" y="1059"/>
                    <a:pt x="1059" y="1059"/>
                  </a:cubicBezTo>
                  <a:cubicBezTo>
                    <a:pt x="1008" y="1059"/>
                    <a:pt x="1008" y="1059"/>
                    <a:pt x="1008" y="1059"/>
                  </a:cubicBezTo>
                  <a:lnTo>
                    <a:pt x="1008" y="767"/>
                  </a:lnTo>
                  <a:close/>
                  <a:moveTo>
                    <a:pt x="1008" y="767"/>
                  </a:moveTo>
                  <a:cubicBezTo>
                    <a:pt x="1008" y="767"/>
                    <a:pt x="1008" y="767"/>
                    <a:pt x="1008" y="76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197" y="2259"/>
              <a:ext cx="13" cy="9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5347" y="2226"/>
              <a:ext cx="122" cy="122"/>
            </a:xfrm>
            <a:custGeom>
              <a:rect b="b" l="l" r="r" t="t"/>
              <a:pathLst>
                <a:path extrusionOk="0" h="430" w="430">
                  <a:moveTo>
                    <a:pt x="215" y="0"/>
                  </a:moveTo>
                  <a:cubicBezTo>
                    <a:pt x="96" y="0"/>
                    <a:pt x="0" y="96"/>
                    <a:pt x="0" y="215"/>
                  </a:cubicBezTo>
                  <a:cubicBezTo>
                    <a:pt x="0" y="333"/>
                    <a:pt x="96" y="430"/>
                    <a:pt x="215" y="430"/>
                  </a:cubicBezTo>
                  <a:cubicBezTo>
                    <a:pt x="333" y="430"/>
                    <a:pt x="430" y="333"/>
                    <a:pt x="430" y="215"/>
                  </a:cubicBezTo>
                  <a:cubicBezTo>
                    <a:pt x="430" y="96"/>
                    <a:pt x="333" y="0"/>
                    <a:pt x="215" y="0"/>
                  </a:cubicBezTo>
                  <a:close/>
                  <a:moveTo>
                    <a:pt x="45" y="215"/>
                  </a:moveTo>
                  <a:cubicBezTo>
                    <a:pt x="45" y="121"/>
                    <a:pt x="121" y="45"/>
                    <a:pt x="215" y="45"/>
                  </a:cubicBezTo>
                  <a:cubicBezTo>
                    <a:pt x="253" y="45"/>
                    <a:pt x="289" y="58"/>
                    <a:pt x="318" y="80"/>
                  </a:cubicBezTo>
                  <a:cubicBezTo>
                    <a:pt x="246" y="151"/>
                    <a:pt x="246" y="151"/>
                    <a:pt x="246" y="151"/>
                  </a:cubicBezTo>
                  <a:cubicBezTo>
                    <a:pt x="243" y="150"/>
                    <a:pt x="240" y="149"/>
                    <a:pt x="237" y="148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189" y="149"/>
                    <a:pt x="186" y="150"/>
                    <a:pt x="183" y="151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51" y="183"/>
                    <a:pt x="151" y="183"/>
                    <a:pt x="151" y="183"/>
                  </a:cubicBezTo>
                  <a:cubicBezTo>
                    <a:pt x="150" y="186"/>
                    <a:pt x="149" y="189"/>
                    <a:pt x="148" y="192"/>
                  </a:cubicBezTo>
                  <a:cubicBezTo>
                    <a:pt x="94" y="192"/>
                    <a:pt x="94" y="192"/>
                    <a:pt x="94" y="192"/>
                  </a:cubicBezTo>
                  <a:cubicBezTo>
                    <a:pt x="94" y="237"/>
                    <a:pt x="94" y="237"/>
                    <a:pt x="94" y="237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42"/>
                    <a:pt x="151" y="246"/>
                    <a:pt x="153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80" y="318"/>
                    <a:pt x="80" y="318"/>
                    <a:pt x="80" y="318"/>
                  </a:cubicBezTo>
                  <a:cubicBezTo>
                    <a:pt x="58" y="289"/>
                    <a:pt x="45" y="253"/>
                    <a:pt x="45" y="215"/>
                  </a:cubicBezTo>
                  <a:close/>
                  <a:moveTo>
                    <a:pt x="240" y="215"/>
                  </a:moveTo>
                  <a:cubicBezTo>
                    <a:pt x="240" y="229"/>
                    <a:pt x="229" y="240"/>
                    <a:pt x="215" y="240"/>
                  </a:cubicBezTo>
                  <a:cubicBezTo>
                    <a:pt x="201" y="240"/>
                    <a:pt x="189" y="229"/>
                    <a:pt x="189" y="215"/>
                  </a:cubicBezTo>
                  <a:cubicBezTo>
                    <a:pt x="189" y="201"/>
                    <a:pt x="201" y="189"/>
                    <a:pt x="215" y="189"/>
                  </a:cubicBezTo>
                  <a:cubicBezTo>
                    <a:pt x="229" y="189"/>
                    <a:pt x="240" y="201"/>
                    <a:pt x="240" y="215"/>
                  </a:cubicBezTo>
                  <a:close/>
                  <a:moveTo>
                    <a:pt x="215" y="385"/>
                  </a:moveTo>
                  <a:cubicBezTo>
                    <a:pt x="176" y="385"/>
                    <a:pt x="140" y="372"/>
                    <a:pt x="112" y="350"/>
                  </a:cubicBezTo>
                  <a:cubicBezTo>
                    <a:pt x="182" y="279"/>
                    <a:pt x="182" y="279"/>
                    <a:pt x="182" y="279"/>
                  </a:cubicBezTo>
                  <a:cubicBezTo>
                    <a:pt x="180" y="276"/>
                    <a:pt x="180" y="276"/>
                    <a:pt x="180" y="276"/>
                  </a:cubicBezTo>
                  <a:cubicBezTo>
                    <a:pt x="184" y="278"/>
                    <a:pt x="188" y="280"/>
                    <a:pt x="192" y="282"/>
                  </a:cubicBezTo>
                  <a:cubicBezTo>
                    <a:pt x="192" y="335"/>
                    <a:pt x="192" y="335"/>
                    <a:pt x="192" y="335"/>
                  </a:cubicBezTo>
                  <a:cubicBezTo>
                    <a:pt x="237" y="335"/>
                    <a:pt x="237" y="335"/>
                    <a:pt x="237" y="335"/>
                  </a:cubicBezTo>
                  <a:cubicBezTo>
                    <a:pt x="237" y="282"/>
                    <a:pt x="237" y="282"/>
                    <a:pt x="237" y="282"/>
                  </a:cubicBezTo>
                  <a:cubicBezTo>
                    <a:pt x="240" y="281"/>
                    <a:pt x="243" y="279"/>
                    <a:pt x="246" y="278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79" y="243"/>
                    <a:pt x="281" y="240"/>
                    <a:pt x="282" y="237"/>
                  </a:cubicBezTo>
                  <a:cubicBezTo>
                    <a:pt x="335" y="237"/>
                    <a:pt x="335" y="237"/>
                    <a:pt x="335" y="237"/>
                  </a:cubicBezTo>
                  <a:cubicBezTo>
                    <a:pt x="335" y="192"/>
                    <a:pt x="335" y="192"/>
                    <a:pt x="335" y="192"/>
                  </a:cubicBezTo>
                  <a:cubicBezTo>
                    <a:pt x="282" y="192"/>
                    <a:pt x="282" y="192"/>
                    <a:pt x="282" y="192"/>
                  </a:cubicBezTo>
                  <a:cubicBezTo>
                    <a:pt x="281" y="189"/>
                    <a:pt x="279" y="186"/>
                    <a:pt x="278" y="183"/>
                  </a:cubicBezTo>
                  <a:cubicBezTo>
                    <a:pt x="350" y="112"/>
                    <a:pt x="350" y="112"/>
                    <a:pt x="350" y="112"/>
                  </a:cubicBezTo>
                  <a:cubicBezTo>
                    <a:pt x="372" y="140"/>
                    <a:pt x="385" y="176"/>
                    <a:pt x="385" y="215"/>
                  </a:cubicBezTo>
                  <a:cubicBezTo>
                    <a:pt x="385" y="308"/>
                    <a:pt x="308" y="385"/>
                    <a:pt x="215" y="385"/>
                  </a:cubicBezTo>
                  <a:close/>
                  <a:moveTo>
                    <a:pt x="215" y="385"/>
                  </a:moveTo>
                  <a:cubicBezTo>
                    <a:pt x="215" y="385"/>
                    <a:pt x="215" y="385"/>
                    <a:pt x="215" y="3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5224" y="2225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5237" y="2239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5154" y="2618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121" y="2571"/>
              <a:ext cx="149" cy="94"/>
            </a:xfrm>
            <a:custGeom>
              <a:rect b="b" l="l" r="r" t="t"/>
              <a:pathLst>
                <a:path extrusionOk="0" h="333" w="525">
                  <a:moveTo>
                    <a:pt x="263" y="333"/>
                  </a:moveTo>
                  <a:cubicBezTo>
                    <a:pt x="298" y="333"/>
                    <a:pt x="332" y="329"/>
                    <a:pt x="365" y="320"/>
                  </a:cubicBezTo>
                  <a:cubicBezTo>
                    <a:pt x="353" y="277"/>
                    <a:pt x="353" y="277"/>
                    <a:pt x="353" y="277"/>
                  </a:cubicBezTo>
                  <a:cubicBezTo>
                    <a:pt x="325" y="284"/>
                    <a:pt x="294" y="288"/>
                    <a:pt x="263" y="288"/>
                  </a:cubicBezTo>
                  <a:cubicBezTo>
                    <a:pt x="145" y="288"/>
                    <a:pt x="45" y="232"/>
                    <a:pt x="45" y="166"/>
                  </a:cubicBezTo>
                  <a:cubicBezTo>
                    <a:pt x="45" y="101"/>
                    <a:pt x="145" y="45"/>
                    <a:pt x="263" y="45"/>
                  </a:cubicBezTo>
                  <a:cubicBezTo>
                    <a:pt x="381" y="45"/>
                    <a:pt x="480" y="101"/>
                    <a:pt x="480" y="166"/>
                  </a:cubicBezTo>
                  <a:cubicBezTo>
                    <a:pt x="480" y="202"/>
                    <a:pt x="449" y="238"/>
                    <a:pt x="398" y="261"/>
                  </a:cubicBezTo>
                  <a:cubicBezTo>
                    <a:pt x="416" y="302"/>
                    <a:pt x="416" y="302"/>
                    <a:pt x="416" y="302"/>
                  </a:cubicBezTo>
                  <a:cubicBezTo>
                    <a:pt x="448" y="288"/>
                    <a:pt x="475" y="268"/>
                    <a:pt x="494" y="246"/>
                  </a:cubicBezTo>
                  <a:cubicBezTo>
                    <a:pt x="515" y="222"/>
                    <a:pt x="525" y="195"/>
                    <a:pt x="525" y="166"/>
                  </a:cubicBezTo>
                  <a:cubicBezTo>
                    <a:pt x="525" y="73"/>
                    <a:pt x="410" y="0"/>
                    <a:pt x="263" y="0"/>
                  </a:cubicBezTo>
                  <a:cubicBezTo>
                    <a:pt x="116" y="0"/>
                    <a:pt x="0" y="73"/>
                    <a:pt x="0" y="166"/>
                  </a:cubicBezTo>
                  <a:cubicBezTo>
                    <a:pt x="0" y="260"/>
                    <a:pt x="116" y="333"/>
                    <a:pt x="263" y="333"/>
                  </a:cubicBezTo>
                  <a:close/>
                  <a:moveTo>
                    <a:pt x="263" y="333"/>
                  </a:moveTo>
                  <a:cubicBezTo>
                    <a:pt x="263" y="333"/>
                    <a:pt x="263" y="333"/>
                    <a:pt x="263" y="3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162" y="2597"/>
              <a:ext cx="67" cy="21"/>
            </a:xfrm>
            <a:custGeom>
              <a:rect b="b" l="l" r="r" t="t"/>
              <a:pathLst>
                <a:path extrusionOk="0" h="71" w="237">
                  <a:moveTo>
                    <a:pt x="237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7"/>
                    <a:pt x="167" y="26"/>
                    <a:pt x="119" y="26"/>
                  </a:cubicBezTo>
                  <a:cubicBezTo>
                    <a:pt x="71" y="26"/>
                    <a:pt x="45" y="7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51" y="71"/>
                    <a:pt x="119" y="71"/>
                  </a:cubicBezTo>
                  <a:cubicBezTo>
                    <a:pt x="186" y="71"/>
                    <a:pt x="237" y="41"/>
                    <a:pt x="237" y="0"/>
                  </a:cubicBezTo>
                  <a:close/>
                  <a:moveTo>
                    <a:pt x="237" y="0"/>
                  </a:moveTo>
                  <a:cubicBezTo>
                    <a:pt x="237" y="0"/>
                    <a:pt x="237" y="0"/>
                    <a:pt x="23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250" y="2727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216" y="2680"/>
              <a:ext cx="149" cy="94"/>
            </a:xfrm>
            <a:custGeom>
              <a:rect b="b" l="l" r="r" t="t"/>
              <a:pathLst>
                <a:path extrusionOk="0" h="333" w="525">
                  <a:moveTo>
                    <a:pt x="263" y="0"/>
                  </a:moveTo>
                  <a:cubicBezTo>
                    <a:pt x="116" y="0"/>
                    <a:pt x="0" y="73"/>
                    <a:pt x="0" y="166"/>
                  </a:cubicBezTo>
                  <a:cubicBezTo>
                    <a:pt x="0" y="260"/>
                    <a:pt x="116" y="333"/>
                    <a:pt x="263" y="333"/>
                  </a:cubicBezTo>
                  <a:cubicBezTo>
                    <a:pt x="410" y="333"/>
                    <a:pt x="525" y="260"/>
                    <a:pt x="525" y="166"/>
                  </a:cubicBezTo>
                  <a:cubicBezTo>
                    <a:pt x="525" y="73"/>
                    <a:pt x="410" y="0"/>
                    <a:pt x="263" y="0"/>
                  </a:cubicBezTo>
                  <a:close/>
                  <a:moveTo>
                    <a:pt x="263" y="288"/>
                  </a:moveTo>
                  <a:cubicBezTo>
                    <a:pt x="145" y="288"/>
                    <a:pt x="45" y="232"/>
                    <a:pt x="45" y="166"/>
                  </a:cubicBezTo>
                  <a:cubicBezTo>
                    <a:pt x="45" y="101"/>
                    <a:pt x="145" y="45"/>
                    <a:pt x="263" y="45"/>
                  </a:cubicBezTo>
                  <a:cubicBezTo>
                    <a:pt x="381" y="45"/>
                    <a:pt x="480" y="101"/>
                    <a:pt x="480" y="166"/>
                  </a:cubicBezTo>
                  <a:cubicBezTo>
                    <a:pt x="480" y="232"/>
                    <a:pt x="381" y="288"/>
                    <a:pt x="263" y="288"/>
                  </a:cubicBezTo>
                  <a:close/>
                  <a:moveTo>
                    <a:pt x="263" y="288"/>
                  </a:moveTo>
                  <a:cubicBezTo>
                    <a:pt x="263" y="288"/>
                    <a:pt x="263" y="288"/>
                    <a:pt x="263" y="28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257" y="2706"/>
              <a:ext cx="67" cy="21"/>
            </a:xfrm>
            <a:custGeom>
              <a:rect b="b" l="l" r="r" t="t"/>
              <a:pathLst>
                <a:path extrusionOk="0" h="71" w="237">
                  <a:moveTo>
                    <a:pt x="119" y="26"/>
                  </a:moveTo>
                  <a:cubicBezTo>
                    <a:pt x="71" y="26"/>
                    <a:pt x="45" y="7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51" y="71"/>
                    <a:pt x="119" y="71"/>
                  </a:cubicBezTo>
                  <a:cubicBezTo>
                    <a:pt x="186" y="71"/>
                    <a:pt x="237" y="41"/>
                    <a:pt x="237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7"/>
                    <a:pt x="167" y="26"/>
                    <a:pt x="119" y="26"/>
                  </a:cubicBezTo>
                  <a:close/>
                  <a:moveTo>
                    <a:pt x="119" y="26"/>
                  </a:moveTo>
                  <a:cubicBezTo>
                    <a:pt x="119" y="26"/>
                    <a:pt x="119" y="26"/>
                    <a:pt x="119" y="2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154" y="2837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121" y="2789"/>
              <a:ext cx="149" cy="94"/>
            </a:xfrm>
            <a:custGeom>
              <a:rect b="b" l="l" r="r" t="t"/>
              <a:pathLst>
                <a:path extrusionOk="0" h="333" w="525">
                  <a:moveTo>
                    <a:pt x="263" y="0"/>
                  </a:moveTo>
                  <a:cubicBezTo>
                    <a:pt x="213" y="0"/>
                    <a:pt x="164" y="9"/>
                    <a:pt x="123" y="25"/>
                  </a:cubicBezTo>
                  <a:cubicBezTo>
                    <a:pt x="139" y="67"/>
                    <a:pt x="139" y="67"/>
                    <a:pt x="139" y="67"/>
                  </a:cubicBezTo>
                  <a:cubicBezTo>
                    <a:pt x="176" y="53"/>
                    <a:pt x="219" y="45"/>
                    <a:pt x="263" y="45"/>
                  </a:cubicBezTo>
                  <a:cubicBezTo>
                    <a:pt x="381" y="45"/>
                    <a:pt x="480" y="101"/>
                    <a:pt x="480" y="166"/>
                  </a:cubicBezTo>
                  <a:cubicBezTo>
                    <a:pt x="480" y="232"/>
                    <a:pt x="381" y="288"/>
                    <a:pt x="263" y="288"/>
                  </a:cubicBezTo>
                  <a:cubicBezTo>
                    <a:pt x="145" y="288"/>
                    <a:pt x="45" y="232"/>
                    <a:pt x="45" y="166"/>
                  </a:cubicBezTo>
                  <a:cubicBezTo>
                    <a:pt x="45" y="139"/>
                    <a:pt x="64" y="111"/>
                    <a:pt x="97" y="89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26" y="83"/>
                    <a:pt x="0" y="123"/>
                    <a:pt x="0" y="166"/>
                  </a:cubicBezTo>
                  <a:cubicBezTo>
                    <a:pt x="0" y="260"/>
                    <a:pt x="116" y="333"/>
                    <a:pt x="263" y="333"/>
                  </a:cubicBezTo>
                  <a:cubicBezTo>
                    <a:pt x="410" y="333"/>
                    <a:pt x="525" y="260"/>
                    <a:pt x="525" y="166"/>
                  </a:cubicBezTo>
                  <a:cubicBezTo>
                    <a:pt x="525" y="73"/>
                    <a:pt x="410" y="0"/>
                    <a:pt x="263" y="0"/>
                  </a:cubicBezTo>
                  <a:close/>
                  <a:moveTo>
                    <a:pt x="263" y="0"/>
                  </a:move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162" y="2816"/>
              <a:ext cx="67" cy="20"/>
            </a:xfrm>
            <a:custGeom>
              <a:rect b="b" l="l" r="r" t="t"/>
              <a:pathLst>
                <a:path extrusionOk="0" h="71" w="237">
                  <a:moveTo>
                    <a:pt x="237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7"/>
                    <a:pt x="167" y="26"/>
                    <a:pt x="119" y="26"/>
                  </a:cubicBezTo>
                  <a:cubicBezTo>
                    <a:pt x="71" y="26"/>
                    <a:pt x="45" y="7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51" y="71"/>
                    <a:pt x="119" y="71"/>
                  </a:cubicBezTo>
                  <a:cubicBezTo>
                    <a:pt x="186" y="71"/>
                    <a:pt x="237" y="41"/>
                    <a:pt x="237" y="0"/>
                  </a:cubicBezTo>
                  <a:close/>
                  <a:moveTo>
                    <a:pt x="237" y="0"/>
                  </a:moveTo>
                  <a:cubicBezTo>
                    <a:pt x="237" y="0"/>
                    <a:pt x="237" y="0"/>
                    <a:pt x="23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345" y="2591"/>
              <a:ext cx="109" cy="109"/>
            </a:xfrm>
            <a:custGeom>
              <a:rect b="b" l="l" r="r" t="t"/>
              <a:pathLst>
                <a:path extrusionOk="0" h="384" w="384">
                  <a:moveTo>
                    <a:pt x="384" y="215"/>
                  </a:moveTo>
                  <a:cubicBezTo>
                    <a:pt x="384" y="170"/>
                    <a:pt x="384" y="170"/>
                    <a:pt x="384" y="170"/>
                  </a:cubicBezTo>
                  <a:cubicBezTo>
                    <a:pt x="308" y="170"/>
                    <a:pt x="308" y="170"/>
                    <a:pt x="308" y="170"/>
                  </a:cubicBezTo>
                  <a:cubicBezTo>
                    <a:pt x="305" y="154"/>
                    <a:pt x="299" y="139"/>
                    <a:pt x="290" y="126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258" y="94"/>
                    <a:pt x="258" y="94"/>
                    <a:pt x="258" y="94"/>
                  </a:cubicBezTo>
                  <a:cubicBezTo>
                    <a:pt x="245" y="86"/>
                    <a:pt x="230" y="79"/>
                    <a:pt x="214" y="76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53" y="79"/>
                    <a:pt x="139" y="86"/>
                    <a:pt x="126" y="9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85" y="139"/>
                    <a:pt x="79" y="154"/>
                    <a:pt x="76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9" y="231"/>
                    <a:pt x="85" y="246"/>
                    <a:pt x="94" y="259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72" y="344"/>
                    <a:pt x="72" y="344"/>
                    <a:pt x="72" y="344"/>
                  </a:cubicBezTo>
                  <a:cubicBezTo>
                    <a:pt x="126" y="291"/>
                    <a:pt x="126" y="291"/>
                    <a:pt x="126" y="291"/>
                  </a:cubicBezTo>
                  <a:cubicBezTo>
                    <a:pt x="139" y="299"/>
                    <a:pt x="153" y="306"/>
                    <a:pt x="169" y="309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214" y="384"/>
                    <a:pt x="214" y="384"/>
                    <a:pt x="214" y="384"/>
                  </a:cubicBezTo>
                  <a:cubicBezTo>
                    <a:pt x="214" y="309"/>
                    <a:pt x="214" y="309"/>
                    <a:pt x="214" y="309"/>
                  </a:cubicBezTo>
                  <a:cubicBezTo>
                    <a:pt x="230" y="306"/>
                    <a:pt x="245" y="299"/>
                    <a:pt x="258" y="291"/>
                  </a:cubicBezTo>
                  <a:cubicBezTo>
                    <a:pt x="312" y="344"/>
                    <a:pt x="312" y="344"/>
                    <a:pt x="312" y="344"/>
                  </a:cubicBezTo>
                  <a:cubicBezTo>
                    <a:pt x="344" y="312"/>
                    <a:pt x="344" y="312"/>
                    <a:pt x="344" y="312"/>
                  </a:cubicBezTo>
                  <a:cubicBezTo>
                    <a:pt x="290" y="259"/>
                    <a:pt x="290" y="259"/>
                    <a:pt x="290" y="259"/>
                  </a:cubicBezTo>
                  <a:cubicBezTo>
                    <a:pt x="299" y="246"/>
                    <a:pt x="305" y="231"/>
                    <a:pt x="308" y="215"/>
                  </a:cubicBezTo>
                  <a:lnTo>
                    <a:pt x="384" y="215"/>
                  </a:lnTo>
                  <a:close/>
                  <a:moveTo>
                    <a:pt x="192" y="266"/>
                  </a:moveTo>
                  <a:cubicBezTo>
                    <a:pt x="151" y="266"/>
                    <a:pt x="118" y="233"/>
                    <a:pt x="118" y="192"/>
                  </a:cubicBezTo>
                  <a:cubicBezTo>
                    <a:pt x="118" y="152"/>
                    <a:pt x="151" y="119"/>
                    <a:pt x="192" y="119"/>
                  </a:cubicBezTo>
                  <a:cubicBezTo>
                    <a:pt x="232" y="119"/>
                    <a:pt x="265" y="152"/>
                    <a:pt x="265" y="192"/>
                  </a:cubicBezTo>
                  <a:cubicBezTo>
                    <a:pt x="265" y="233"/>
                    <a:pt x="232" y="266"/>
                    <a:pt x="192" y="266"/>
                  </a:cubicBezTo>
                  <a:close/>
                  <a:moveTo>
                    <a:pt x="192" y="266"/>
                  </a:moveTo>
                  <a:cubicBezTo>
                    <a:pt x="192" y="266"/>
                    <a:pt x="192" y="266"/>
                    <a:pt x="192" y="2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393" y="2639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5018" y="2713"/>
              <a:ext cx="109" cy="109"/>
            </a:xfrm>
            <a:custGeom>
              <a:rect b="b" l="l" r="r" t="t"/>
              <a:pathLst>
                <a:path extrusionOk="0" h="384" w="384">
                  <a:moveTo>
                    <a:pt x="308" y="215"/>
                  </a:moveTo>
                  <a:cubicBezTo>
                    <a:pt x="384" y="215"/>
                    <a:pt x="384" y="215"/>
                    <a:pt x="384" y="215"/>
                  </a:cubicBezTo>
                  <a:cubicBezTo>
                    <a:pt x="384" y="170"/>
                    <a:pt x="384" y="170"/>
                    <a:pt x="384" y="170"/>
                  </a:cubicBezTo>
                  <a:cubicBezTo>
                    <a:pt x="308" y="170"/>
                    <a:pt x="308" y="170"/>
                    <a:pt x="308" y="170"/>
                  </a:cubicBezTo>
                  <a:cubicBezTo>
                    <a:pt x="305" y="154"/>
                    <a:pt x="299" y="139"/>
                    <a:pt x="290" y="126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258" y="94"/>
                    <a:pt x="258" y="94"/>
                    <a:pt x="258" y="94"/>
                  </a:cubicBezTo>
                  <a:cubicBezTo>
                    <a:pt x="245" y="86"/>
                    <a:pt x="230" y="79"/>
                    <a:pt x="214" y="76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53" y="79"/>
                    <a:pt x="139" y="86"/>
                    <a:pt x="126" y="9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85" y="139"/>
                    <a:pt x="79" y="154"/>
                    <a:pt x="76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9" y="231"/>
                    <a:pt x="85" y="246"/>
                    <a:pt x="94" y="259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72" y="344"/>
                    <a:pt x="72" y="344"/>
                    <a:pt x="72" y="344"/>
                  </a:cubicBezTo>
                  <a:cubicBezTo>
                    <a:pt x="126" y="291"/>
                    <a:pt x="126" y="291"/>
                    <a:pt x="126" y="291"/>
                  </a:cubicBezTo>
                  <a:cubicBezTo>
                    <a:pt x="139" y="299"/>
                    <a:pt x="153" y="306"/>
                    <a:pt x="169" y="309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214" y="384"/>
                    <a:pt x="214" y="384"/>
                    <a:pt x="214" y="384"/>
                  </a:cubicBezTo>
                  <a:cubicBezTo>
                    <a:pt x="214" y="309"/>
                    <a:pt x="214" y="309"/>
                    <a:pt x="214" y="309"/>
                  </a:cubicBezTo>
                  <a:cubicBezTo>
                    <a:pt x="230" y="306"/>
                    <a:pt x="245" y="299"/>
                    <a:pt x="258" y="291"/>
                  </a:cubicBezTo>
                  <a:cubicBezTo>
                    <a:pt x="312" y="344"/>
                    <a:pt x="312" y="344"/>
                    <a:pt x="312" y="344"/>
                  </a:cubicBezTo>
                  <a:cubicBezTo>
                    <a:pt x="344" y="312"/>
                    <a:pt x="344" y="312"/>
                    <a:pt x="344" y="312"/>
                  </a:cubicBezTo>
                  <a:cubicBezTo>
                    <a:pt x="290" y="259"/>
                    <a:pt x="290" y="259"/>
                    <a:pt x="290" y="259"/>
                  </a:cubicBezTo>
                  <a:cubicBezTo>
                    <a:pt x="299" y="246"/>
                    <a:pt x="305" y="231"/>
                    <a:pt x="308" y="215"/>
                  </a:cubicBezTo>
                  <a:close/>
                  <a:moveTo>
                    <a:pt x="192" y="266"/>
                  </a:moveTo>
                  <a:cubicBezTo>
                    <a:pt x="151" y="266"/>
                    <a:pt x="118" y="233"/>
                    <a:pt x="118" y="192"/>
                  </a:cubicBezTo>
                  <a:cubicBezTo>
                    <a:pt x="118" y="152"/>
                    <a:pt x="151" y="119"/>
                    <a:pt x="192" y="119"/>
                  </a:cubicBezTo>
                  <a:cubicBezTo>
                    <a:pt x="232" y="119"/>
                    <a:pt x="265" y="152"/>
                    <a:pt x="265" y="192"/>
                  </a:cubicBezTo>
                  <a:cubicBezTo>
                    <a:pt x="265" y="233"/>
                    <a:pt x="232" y="266"/>
                    <a:pt x="192" y="266"/>
                  </a:cubicBezTo>
                  <a:close/>
                  <a:moveTo>
                    <a:pt x="192" y="266"/>
                  </a:moveTo>
                  <a:cubicBezTo>
                    <a:pt x="192" y="266"/>
                    <a:pt x="192" y="266"/>
                    <a:pt x="192" y="2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5066" y="2762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134" y="2679"/>
              <a:ext cx="68" cy="68"/>
            </a:xfrm>
            <a:custGeom>
              <a:rect b="b" l="l" r="r" t="t"/>
              <a:pathLst>
                <a:path extrusionOk="0" h="240" w="240">
                  <a:moveTo>
                    <a:pt x="240" y="143"/>
                  </a:moveTo>
                  <a:cubicBezTo>
                    <a:pt x="240" y="98"/>
                    <a:pt x="240" y="98"/>
                    <a:pt x="240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5"/>
                    <a:pt x="184" y="92"/>
                    <a:pt x="183" y="89"/>
                  </a:cubicBezTo>
                  <a:cubicBezTo>
                    <a:pt x="221" y="52"/>
                    <a:pt x="221" y="52"/>
                    <a:pt x="221" y="52"/>
                  </a:cubicBezTo>
                  <a:cubicBezTo>
                    <a:pt x="189" y="20"/>
                    <a:pt x="189" y="20"/>
                    <a:pt x="189" y="20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48" y="56"/>
                    <a:pt x="145" y="55"/>
                    <a:pt x="142" y="54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4" y="55"/>
                    <a:pt x="91" y="56"/>
                    <a:pt x="89" y="57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5" y="92"/>
                    <a:pt x="54" y="95"/>
                    <a:pt x="53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54" y="146"/>
                    <a:pt x="55" y="149"/>
                    <a:pt x="57" y="152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91" y="185"/>
                    <a:pt x="94" y="186"/>
                    <a:pt x="97" y="187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142" y="187"/>
                    <a:pt x="142" y="187"/>
                    <a:pt x="142" y="187"/>
                  </a:cubicBezTo>
                  <a:cubicBezTo>
                    <a:pt x="145" y="186"/>
                    <a:pt x="148" y="185"/>
                    <a:pt x="151" y="184"/>
                  </a:cubicBezTo>
                  <a:cubicBezTo>
                    <a:pt x="189" y="221"/>
                    <a:pt x="189" y="221"/>
                    <a:pt x="189" y="221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84" y="149"/>
                    <a:pt x="186" y="146"/>
                    <a:pt x="187" y="143"/>
                  </a:cubicBezTo>
                  <a:lnTo>
                    <a:pt x="240" y="143"/>
                  </a:lnTo>
                  <a:close/>
                  <a:moveTo>
                    <a:pt x="120" y="146"/>
                  </a:moveTo>
                  <a:cubicBezTo>
                    <a:pt x="106" y="146"/>
                    <a:pt x="94" y="135"/>
                    <a:pt x="94" y="120"/>
                  </a:cubicBezTo>
                  <a:cubicBezTo>
                    <a:pt x="94" y="106"/>
                    <a:pt x="106" y="95"/>
                    <a:pt x="120" y="95"/>
                  </a:cubicBezTo>
                  <a:cubicBezTo>
                    <a:pt x="134" y="95"/>
                    <a:pt x="145" y="106"/>
                    <a:pt x="145" y="120"/>
                  </a:cubicBezTo>
                  <a:cubicBezTo>
                    <a:pt x="145" y="135"/>
                    <a:pt x="134" y="146"/>
                    <a:pt x="120" y="146"/>
                  </a:cubicBezTo>
                  <a:close/>
                  <a:moveTo>
                    <a:pt x="120" y="146"/>
                  </a:moveTo>
                  <a:cubicBezTo>
                    <a:pt x="120" y="146"/>
                    <a:pt x="120" y="146"/>
                    <a:pt x="120" y="1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284" y="2788"/>
              <a:ext cx="68" cy="68"/>
            </a:xfrm>
            <a:custGeom>
              <a:rect b="b" l="l" r="r" t="t"/>
              <a:pathLst>
                <a:path extrusionOk="0" h="240" w="240">
                  <a:moveTo>
                    <a:pt x="183" y="89"/>
                  </a:moveTo>
                  <a:cubicBezTo>
                    <a:pt x="221" y="52"/>
                    <a:pt x="221" y="52"/>
                    <a:pt x="221" y="52"/>
                  </a:cubicBezTo>
                  <a:cubicBezTo>
                    <a:pt x="189" y="20"/>
                    <a:pt x="189" y="20"/>
                    <a:pt x="189" y="20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48" y="56"/>
                    <a:pt x="145" y="55"/>
                    <a:pt x="142" y="54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4" y="55"/>
                    <a:pt x="91" y="56"/>
                    <a:pt x="89" y="57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5" y="92"/>
                    <a:pt x="54" y="95"/>
                    <a:pt x="53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54" y="146"/>
                    <a:pt x="55" y="149"/>
                    <a:pt x="57" y="152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91" y="185"/>
                    <a:pt x="94" y="186"/>
                    <a:pt x="97" y="187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142" y="187"/>
                    <a:pt x="142" y="187"/>
                    <a:pt x="142" y="187"/>
                  </a:cubicBezTo>
                  <a:cubicBezTo>
                    <a:pt x="145" y="186"/>
                    <a:pt x="148" y="185"/>
                    <a:pt x="151" y="184"/>
                  </a:cubicBezTo>
                  <a:cubicBezTo>
                    <a:pt x="189" y="221"/>
                    <a:pt x="189" y="221"/>
                    <a:pt x="189" y="221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84" y="149"/>
                    <a:pt x="186" y="146"/>
                    <a:pt x="187" y="143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98"/>
                    <a:pt x="240" y="98"/>
                    <a:pt x="240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5"/>
                    <a:pt x="184" y="92"/>
                    <a:pt x="183" y="89"/>
                  </a:cubicBezTo>
                  <a:close/>
                  <a:moveTo>
                    <a:pt x="120" y="146"/>
                  </a:moveTo>
                  <a:cubicBezTo>
                    <a:pt x="106" y="146"/>
                    <a:pt x="94" y="135"/>
                    <a:pt x="94" y="120"/>
                  </a:cubicBezTo>
                  <a:cubicBezTo>
                    <a:pt x="94" y="106"/>
                    <a:pt x="106" y="95"/>
                    <a:pt x="120" y="95"/>
                  </a:cubicBezTo>
                  <a:cubicBezTo>
                    <a:pt x="134" y="95"/>
                    <a:pt x="145" y="106"/>
                    <a:pt x="145" y="120"/>
                  </a:cubicBezTo>
                  <a:cubicBezTo>
                    <a:pt x="145" y="135"/>
                    <a:pt x="134" y="146"/>
                    <a:pt x="120" y="146"/>
                  </a:cubicBezTo>
                  <a:close/>
                  <a:moveTo>
                    <a:pt x="120" y="146"/>
                  </a:moveTo>
                  <a:cubicBezTo>
                    <a:pt x="120" y="146"/>
                    <a:pt x="120" y="146"/>
                    <a:pt x="120" y="1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5016" y="3009"/>
              <a:ext cx="123" cy="341"/>
            </a:xfrm>
            <a:custGeom>
              <a:rect b="b" l="l" r="r" t="t"/>
              <a:pathLst>
                <a:path extrusionOk="0" h="1199" w="430">
                  <a:moveTo>
                    <a:pt x="0" y="237"/>
                  </a:moveTo>
                  <a:cubicBezTo>
                    <a:pt x="336" y="237"/>
                    <a:pt x="336" y="237"/>
                    <a:pt x="336" y="237"/>
                  </a:cubicBezTo>
                  <a:cubicBezTo>
                    <a:pt x="336" y="385"/>
                    <a:pt x="336" y="385"/>
                    <a:pt x="336" y="385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93" y="287"/>
                    <a:pt x="93" y="287"/>
                    <a:pt x="93" y="287"/>
                  </a:cubicBezTo>
                  <a:cubicBezTo>
                    <a:pt x="48" y="287"/>
                    <a:pt x="48" y="287"/>
                    <a:pt x="48" y="287"/>
                  </a:cubicBezTo>
                  <a:cubicBezTo>
                    <a:pt x="48" y="1129"/>
                    <a:pt x="48" y="1129"/>
                    <a:pt x="48" y="1129"/>
                  </a:cubicBezTo>
                  <a:cubicBezTo>
                    <a:pt x="48" y="1168"/>
                    <a:pt x="79" y="1199"/>
                    <a:pt x="118" y="1199"/>
                  </a:cubicBezTo>
                  <a:cubicBezTo>
                    <a:pt x="311" y="1199"/>
                    <a:pt x="311" y="1199"/>
                    <a:pt x="311" y="1199"/>
                  </a:cubicBezTo>
                  <a:cubicBezTo>
                    <a:pt x="350" y="1199"/>
                    <a:pt x="381" y="1168"/>
                    <a:pt x="381" y="1129"/>
                  </a:cubicBezTo>
                  <a:cubicBezTo>
                    <a:pt x="381" y="744"/>
                    <a:pt x="381" y="744"/>
                    <a:pt x="381" y="744"/>
                  </a:cubicBezTo>
                  <a:cubicBezTo>
                    <a:pt x="336" y="744"/>
                    <a:pt x="336" y="744"/>
                    <a:pt x="336" y="744"/>
                  </a:cubicBezTo>
                  <a:cubicBezTo>
                    <a:pt x="336" y="866"/>
                    <a:pt x="336" y="866"/>
                    <a:pt x="336" y="866"/>
                  </a:cubicBezTo>
                  <a:cubicBezTo>
                    <a:pt x="93" y="866"/>
                    <a:pt x="93" y="866"/>
                    <a:pt x="93" y="866"/>
                  </a:cubicBezTo>
                  <a:cubicBezTo>
                    <a:pt x="93" y="574"/>
                    <a:pt x="93" y="574"/>
                    <a:pt x="93" y="574"/>
                  </a:cubicBezTo>
                  <a:cubicBezTo>
                    <a:pt x="336" y="574"/>
                    <a:pt x="336" y="574"/>
                    <a:pt x="336" y="574"/>
                  </a:cubicBezTo>
                  <a:cubicBezTo>
                    <a:pt x="336" y="696"/>
                    <a:pt x="336" y="696"/>
                    <a:pt x="336" y="696"/>
                  </a:cubicBezTo>
                  <a:cubicBezTo>
                    <a:pt x="381" y="696"/>
                    <a:pt x="381" y="696"/>
                    <a:pt x="381" y="696"/>
                  </a:cubicBezTo>
                  <a:cubicBezTo>
                    <a:pt x="381" y="237"/>
                    <a:pt x="381" y="237"/>
                    <a:pt x="381" y="237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37"/>
                  </a:lnTo>
                  <a:close/>
                  <a:moveTo>
                    <a:pt x="336" y="911"/>
                  </a:moveTo>
                  <a:cubicBezTo>
                    <a:pt x="336" y="1129"/>
                    <a:pt x="336" y="1129"/>
                    <a:pt x="336" y="1129"/>
                  </a:cubicBezTo>
                  <a:cubicBezTo>
                    <a:pt x="336" y="1143"/>
                    <a:pt x="325" y="1154"/>
                    <a:pt x="311" y="1154"/>
                  </a:cubicBezTo>
                  <a:cubicBezTo>
                    <a:pt x="118" y="1154"/>
                    <a:pt x="118" y="1154"/>
                    <a:pt x="118" y="1154"/>
                  </a:cubicBezTo>
                  <a:cubicBezTo>
                    <a:pt x="104" y="1154"/>
                    <a:pt x="93" y="1143"/>
                    <a:pt x="93" y="1129"/>
                  </a:cubicBezTo>
                  <a:cubicBezTo>
                    <a:pt x="93" y="911"/>
                    <a:pt x="93" y="911"/>
                    <a:pt x="93" y="911"/>
                  </a:cubicBezTo>
                  <a:lnTo>
                    <a:pt x="336" y="911"/>
                  </a:lnTo>
                  <a:close/>
                  <a:moveTo>
                    <a:pt x="336" y="529"/>
                  </a:moveTo>
                  <a:cubicBezTo>
                    <a:pt x="93" y="529"/>
                    <a:pt x="93" y="529"/>
                    <a:pt x="93" y="529"/>
                  </a:cubicBezTo>
                  <a:cubicBezTo>
                    <a:pt x="93" y="430"/>
                    <a:pt x="93" y="430"/>
                    <a:pt x="93" y="430"/>
                  </a:cubicBezTo>
                  <a:cubicBezTo>
                    <a:pt x="336" y="430"/>
                    <a:pt x="336" y="430"/>
                    <a:pt x="336" y="430"/>
                  </a:cubicBezTo>
                  <a:lnTo>
                    <a:pt x="336" y="529"/>
                  </a:lnTo>
                  <a:close/>
                  <a:moveTo>
                    <a:pt x="333" y="45"/>
                  </a:moveTo>
                  <a:cubicBezTo>
                    <a:pt x="384" y="45"/>
                    <a:pt x="384" y="45"/>
                    <a:pt x="384" y="45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333" y="192"/>
                    <a:pt x="333" y="192"/>
                    <a:pt x="333" y="192"/>
                  </a:cubicBezTo>
                  <a:lnTo>
                    <a:pt x="333" y="45"/>
                  </a:lnTo>
                  <a:close/>
                  <a:moveTo>
                    <a:pt x="237" y="45"/>
                  </a:moveTo>
                  <a:cubicBezTo>
                    <a:pt x="288" y="45"/>
                    <a:pt x="288" y="45"/>
                    <a:pt x="288" y="45"/>
                  </a:cubicBezTo>
                  <a:cubicBezTo>
                    <a:pt x="288" y="192"/>
                    <a:pt x="288" y="192"/>
                    <a:pt x="288" y="192"/>
                  </a:cubicBezTo>
                  <a:cubicBezTo>
                    <a:pt x="237" y="192"/>
                    <a:pt x="237" y="192"/>
                    <a:pt x="237" y="192"/>
                  </a:cubicBezTo>
                  <a:lnTo>
                    <a:pt x="237" y="45"/>
                  </a:lnTo>
                  <a:close/>
                  <a:moveTo>
                    <a:pt x="141" y="45"/>
                  </a:moveTo>
                  <a:cubicBezTo>
                    <a:pt x="192" y="45"/>
                    <a:pt x="192" y="45"/>
                    <a:pt x="192" y="45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41" y="192"/>
                    <a:pt x="141" y="192"/>
                    <a:pt x="141" y="192"/>
                  </a:cubicBezTo>
                  <a:lnTo>
                    <a:pt x="141" y="45"/>
                  </a:lnTo>
                  <a:close/>
                  <a:moveTo>
                    <a:pt x="45" y="45"/>
                  </a:moveTo>
                  <a:cubicBezTo>
                    <a:pt x="96" y="45"/>
                    <a:pt x="96" y="45"/>
                    <a:pt x="96" y="45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45" y="192"/>
                    <a:pt x="45" y="192"/>
                    <a:pt x="45" y="192"/>
                  </a:cubicBezTo>
                  <a:lnTo>
                    <a:pt x="45" y="45"/>
                  </a:lnTo>
                  <a:close/>
                  <a:moveTo>
                    <a:pt x="45" y="45"/>
                  </a:moveTo>
                  <a:cubicBezTo>
                    <a:pt x="45" y="45"/>
                    <a:pt x="45" y="45"/>
                    <a:pt x="45" y="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5057" y="3182"/>
              <a:ext cx="40" cy="58"/>
            </a:xfrm>
            <a:custGeom>
              <a:rect b="b" l="l" r="r" t="t"/>
              <a:pathLst>
                <a:path extrusionOk="0" h="206" w="141">
                  <a:moveTo>
                    <a:pt x="52" y="27"/>
                  </a:moveTo>
                  <a:cubicBezTo>
                    <a:pt x="40" y="45"/>
                    <a:pt x="0" y="105"/>
                    <a:pt x="0" y="136"/>
                  </a:cubicBezTo>
                  <a:cubicBezTo>
                    <a:pt x="0" y="175"/>
                    <a:pt x="32" y="206"/>
                    <a:pt x="71" y="206"/>
                  </a:cubicBezTo>
                  <a:cubicBezTo>
                    <a:pt x="110" y="206"/>
                    <a:pt x="141" y="175"/>
                    <a:pt x="141" y="136"/>
                  </a:cubicBezTo>
                  <a:cubicBezTo>
                    <a:pt x="141" y="105"/>
                    <a:pt x="101" y="45"/>
                    <a:pt x="89" y="27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52" y="27"/>
                  </a:lnTo>
                  <a:close/>
                  <a:moveTo>
                    <a:pt x="96" y="136"/>
                  </a:moveTo>
                  <a:cubicBezTo>
                    <a:pt x="96" y="150"/>
                    <a:pt x="85" y="161"/>
                    <a:pt x="71" y="161"/>
                  </a:cubicBezTo>
                  <a:cubicBezTo>
                    <a:pt x="57" y="161"/>
                    <a:pt x="45" y="150"/>
                    <a:pt x="45" y="136"/>
                  </a:cubicBezTo>
                  <a:cubicBezTo>
                    <a:pt x="45" y="128"/>
                    <a:pt x="56" y="106"/>
                    <a:pt x="71" y="81"/>
                  </a:cubicBezTo>
                  <a:cubicBezTo>
                    <a:pt x="85" y="106"/>
                    <a:pt x="96" y="128"/>
                    <a:pt x="96" y="136"/>
                  </a:cubicBezTo>
                  <a:close/>
                  <a:moveTo>
                    <a:pt x="96" y="136"/>
                  </a:moveTo>
                  <a:cubicBezTo>
                    <a:pt x="96" y="136"/>
                    <a:pt x="96" y="136"/>
                    <a:pt x="96" y="1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5139" y="3064"/>
              <a:ext cx="232" cy="381"/>
            </a:xfrm>
            <a:custGeom>
              <a:rect b="b" l="l" r="r" t="t"/>
              <a:pathLst>
                <a:path extrusionOk="0" h="1344" w="814">
                  <a:moveTo>
                    <a:pt x="407" y="0"/>
                  </a:moveTo>
                  <a:cubicBezTo>
                    <a:pt x="182" y="0"/>
                    <a:pt x="0" y="183"/>
                    <a:pt x="0" y="408"/>
                  </a:cubicBezTo>
                  <a:cubicBezTo>
                    <a:pt x="0" y="590"/>
                    <a:pt x="120" y="744"/>
                    <a:pt x="285" y="796"/>
                  </a:cubicBezTo>
                  <a:cubicBezTo>
                    <a:pt x="285" y="1225"/>
                    <a:pt x="285" y="1225"/>
                    <a:pt x="285" y="1225"/>
                  </a:cubicBezTo>
                  <a:cubicBezTo>
                    <a:pt x="285" y="1291"/>
                    <a:pt x="338" y="1344"/>
                    <a:pt x="404" y="1344"/>
                  </a:cubicBezTo>
                  <a:cubicBezTo>
                    <a:pt x="469" y="1344"/>
                    <a:pt x="523" y="1291"/>
                    <a:pt x="523" y="1225"/>
                  </a:cubicBezTo>
                  <a:cubicBezTo>
                    <a:pt x="523" y="798"/>
                    <a:pt x="523" y="798"/>
                    <a:pt x="523" y="798"/>
                  </a:cubicBezTo>
                  <a:cubicBezTo>
                    <a:pt x="691" y="748"/>
                    <a:pt x="814" y="592"/>
                    <a:pt x="814" y="408"/>
                  </a:cubicBezTo>
                  <a:cubicBezTo>
                    <a:pt x="814" y="183"/>
                    <a:pt x="631" y="0"/>
                    <a:pt x="407" y="0"/>
                  </a:cubicBezTo>
                  <a:close/>
                  <a:moveTo>
                    <a:pt x="477" y="1225"/>
                  </a:moveTo>
                  <a:cubicBezTo>
                    <a:pt x="477" y="1266"/>
                    <a:pt x="444" y="1299"/>
                    <a:pt x="404" y="1299"/>
                  </a:cubicBezTo>
                  <a:cubicBezTo>
                    <a:pt x="363" y="1299"/>
                    <a:pt x="330" y="1266"/>
                    <a:pt x="330" y="1225"/>
                  </a:cubicBezTo>
                  <a:cubicBezTo>
                    <a:pt x="330" y="911"/>
                    <a:pt x="330" y="911"/>
                    <a:pt x="330" y="911"/>
                  </a:cubicBezTo>
                  <a:cubicBezTo>
                    <a:pt x="477" y="911"/>
                    <a:pt x="477" y="911"/>
                    <a:pt x="477" y="911"/>
                  </a:cubicBezTo>
                  <a:lnTo>
                    <a:pt x="477" y="1225"/>
                  </a:lnTo>
                  <a:close/>
                  <a:moveTo>
                    <a:pt x="477" y="866"/>
                  </a:moveTo>
                  <a:cubicBezTo>
                    <a:pt x="330" y="866"/>
                    <a:pt x="330" y="866"/>
                    <a:pt x="330" y="866"/>
                  </a:cubicBezTo>
                  <a:cubicBezTo>
                    <a:pt x="330" y="808"/>
                    <a:pt x="330" y="808"/>
                    <a:pt x="330" y="808"/>
                  </a:cubicBezTo>
                  <a:cubicBezTo>
                    <a:pt x="355" y="812"/>
                    <a:pt x="381" y="815"/>
                    <a:pt x="407" y="815"/>
                  </a:cubicBezTo>
                  <a:cubicBezTo>
                    <a:pt x="431" y="815"/>
                    <a:pt x="455" y="813"/>
                    <a:pt x="477" y="809"/>
                  </a:cubicBezTo>
                  <a:lnTo>
                    <a:pt x="477" y="866"/>
                  </a:lnTo>
                  <a:close/>
                  <a:moveTo>
                    <a:pt x="407" y="770"/>
                  </a:moveTo>
                  <a:cubicBezTo>
                    <a:pt x="207" y="770"/>
                    <a:pt x="45" y="607"/>
                    <a:pt x="45" y="408"/>
                  </a:cubicBezTo>
                  <a:cubicBezTo>
                    <a:pt x="45" y="208"/>
                    <a:pt x="207" y="45"/>
                    <a:pt x="407" y="45"/>
                  </a:cubicBezTo>
                  <a:cubicBezTo>
                    <a:pt x="607" y="45"/>
                    <a:pt x="769" y="208"/>
                    <a:pt x="769" y="408"/>
                  </a:cubicBezTo>
                  <a:cubicBezTo>
                    <a:pt x="769" y="607"/>
                    <a:pt x="607" y="770"/>
                    <a:pt x="407" y="770"/>
                  </a:cubicBezTo>
                  <a:close/>
                  <a:moveTo>
                    <a:pt x="407" y="770"/>
                  </a:moveTo>
                  <a:cubicBezTo>
                    <a:pt x="407" y="770"/>
                    <a:pt x="407" y="770"/>
                    <a:pt x="407" y="77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167" y="3091"/>
              <a:ext cx="176" cy="177"/>
            </a:xfrm>
            <a:custGeom>
              <a:rect b="b" l="l" r="r" t="t"/>
              <a:pathLst>
                <a:path extrusionOk="0" h="623" w="622">
                  <a:moveTo>
                    <a:pt x="311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3"/>
                    <a:pt x="139" y="623"/>
                    <a:pt x="311" y="623"/>
                  </a:cubicBezTo>
                  <a:cubicBezTo>
                    <a:pt x="387" y="623"/>
                    <a:pt x="460" y="595"/>
                    <a:pt x="517" y="545"/>
                  </a:cubicBezTo>
                  <a:cubicBezTo>
                    <a:pt x="487" y="511"/>
                    <a:pt x="487" y="511"/>
                    <a:pt x="487" y="511"/>
                  </a:cubicBezTo>
                  <a:cubicBezTo>
                    <a:pt x="438" y="554"/>
                    <a:pt x="376" y="578"/>
                    <a:pt x="311" y="578"/>
                  </a:cubicBezTo>
                  <a:cubicBezTo>
                    <a:pt x="164" y="578"/>
                    <a:pt x="45" y="458"/>
                    <a:pt x="45" y="312"/>
                  </a:cubicBezTo>
                  <a:cubicBezTo>
                    <a:pt x="45" y="165"/>
                    <a:pt x="164" y="46"/>
                    <a:pt x="311" y="46"/>
                  </a:cubicBezTo>
                  <a:cubicBezTo>
                    <a:pt x="458" y="46"/>
                    <a:pt x="577" y="165"/>
                    <a:pt x="577" y="312"/>
                  </a:cubicBezTo>
                  <a:cubicBezTo>
                    <a:pt x="577" y="373"/>
                    <a:pt x="557" y="430"/>
                    <a:pt x="519" y="478"/>
                  </a:cubicBezTo>
                  <a:cubicBezTo>
                    <a:pt x="554" y="506"/>
                    <a:pt x="554" y="506"/>
                    <a:pt x="554" y="506"/>
                  </a:cubicBezTo>
                  <a:cubicBezTo>
                    <a:pt x="598" y="451"/>
                    <a:pt x="622" y="382"/>
                    <a:pt x="622" y="312"/>
                  </a:cubicBezTo>
                  <a:cubicBezTo>
                    <a:pt x="622" y="140"/>
                    <a:pt x="482" y="0"/>
                    <a:pt x="311" y="0"/>
                  </a:cubicBezTo>
                  <a:close/>
                  <a:moveTo>
                    <a:pt x="311" y="0"/>
                  </a:move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193" y="3139"/>
              <a:ext cx="122" cy="81"/>
            </a:xfrm>
            <a:custGeom>
              <a:rect b="b" l="l" r="r" t="t"/>
              <a:pathLst>
                <a:path extrusionOk="0" h="285" w="430">
                  <a:moveTo>
                    <a:pt x="215" y="0"/>
                  </a:moveTo>
                  <a:cubicBezTo>
                    <a:pt x="94" y="0"/>
                    <a:pt x="0" y="62"/>
                    <a:pt x="0" y="143"/>
                  </a:cubicBezTo>
                  <a:cubicBezTo>
                    <a:pt x="0" y="223"/>
                    <a:pt x="94" y="285"/>
                    <a:pt x="215" y="285"/>
                  </a:cubicBezTo>
                  <a:cubicBezTo>
                    <a:pt x="335" y="285"/>
                    <a:pt x="430" y="223"/>
                    <a:pt x="430" y="143"/>
                  </a:cubicBezTo>
                  <a:cubicBezTo>
                    <a:pt x="430" y="62"/>
                    <a:pt x="335" y="0"/>
                    <a:pt x="215" y="0"/>
                  </a:cubicBezTo>
                  <a:close/>
                  <a:moveTo>
                    <a:pt x="215" y="240"/>
                  </a:moveTo>
                  <a:cubicBezTo>
                    <a:pt x="123" y="240"/>
                    <a:pt x="45" y="195"/>
                    <a:pt x="45" y="143"/>
                  </a:cubicBezTo>
                  <a:cubicBezTo>
                    <a:pt x="45" y="90"/>
                    <a:pt x="123" y="45"/>
                    <a:pt x="215" y="45"/>
                  </a:cubicBezTo>
                  <a:cubicBezTo>
                    <a:pt x="307" y="45"/>
                    <a:pt x="385" y="90"/>
                    <a:pt x="385" y="143"/>
                  </a:cubicBezTo>
                  <a:cubicBezTo>
                    <a:pt x="385" y="195"/>
                    <a:pt x="307" y="240"/>
                    <a:pt x="215" y="240"/>
                  </a:cubicBezTo>
                  <a:close/>
                  <a:moveTo>
                    <a:pt x="215" y="240"/>
                  </a:moveTo>
                  <a:cubicBezTo>
                    <a:pt x="215" y="240"/>
                    <a:pt x="215" y="240"/>
                    <a:pt x="215" y="24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227" y="3166"/>
              <a:ext cx="54" cy="20"/>
            </a:xfrm>
            <a:custGeom>
              <a:rect b="b" l="l" r="r" t="t"/>
              <a:pathLst>
                <a:path extrusionOk="0" h="71" w="190">
                  <a:moveTo>
                    <a:pt x="95" y="26"/>
                  </a:moveTo>
                  <a:cubicBezTo>
                    <a:pt x="65" y="26"/>
                    <a:pt x="45" y="11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42" y="71"/>
                    <a:pt x="95" y="71"/>
                  </a:cubicBezTo>
                  <a:cubicBezTo>
                    <a:pt x="148" y="71"/>
                    <a:pt x="190" y="40"/>
                    <a:pt x="19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1"/>
                    <a:pt x="125" y="26"/>
                    <a:pt x="95" y="26"/>
                  </a:cubicBezTo>
                  <a:close/>
                  <a:moveTo>
                    <a:pt x="95" y="26"/>
                  </a:moveTo>
                  <a:cubicBezTo>
                    <a:pt x="95" y="26"/>
                    <a:pt x="95" y="26"/>
                    <a:pt x="95" y="2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241" y="3330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255" y="3344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5050" y="3275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5064" y="3289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5415" y="924"/>
              <a:ext cx="177" cy="252"/>
            </a:xfrm>
            <a:custGeom>
              <a:rect b="b" l="l" r="r" t="t"/>
              <a:pathLst>
                <a:path extrusionOk="0" h="888" w="622">
                  <a:moveTo>
                    <a:pt x="622" y="350"/>
                  </a:moveTo>
                  <a:cubicBezTo>
                    <a:pt x="550" y="278"/>
                    <a:pt x="550" y="278"/>
                    <a:pt x="550" y="278"/>
                  </a:cubicBezTo>
                  <a:cubicBezTo>
                    <a:pt x="550" y="176"/>
                    <a:pt x="550" y="176"/>
                    <a:pt x="550" y="176"/>
                  </a:cubicBezTo>
                  <a:cubicBezTo>
                    <a:pt x="622" y="104"/>
                    <a:pt x="622" y="104"/>
                    <a:pt x="622" y="104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5" y="0"/>
                    <a:pt x="0" y="75"/>
                    <a:pt x="0" y="16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45" y="287"/>
                    <a:pt x="45" y="287"/>
                    <a:pt x="45" y="28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45" y="100"/>
                    <a:pt x="100" y="45"/>
                    <a:pt x="167" y="45"/>
                  </a:cubicBezTo>
                  <a:cubicBezTo>
                    <a:pt x="577" y="45"/>
                    <a:pt x="577" y="45"/>
                    <a:pt x="577" y="45"/>
                  </a:cubicBezTo>
                  <a:cubicBezTo>
                    <a:pt x="577" y="85"/>
                    <a:pt x="577" y="85"/>
                    <a:pt x="577" y="85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313"/>
                    <a:pt x="193" y="313"/>
                    <a:pt x="193" y="313"/>
                  </a:cubicBezTo>
                  <a:cubicBezTo>
                    <a:pt x="96" y="313"/>
                    <a:pt x="96" y="313"/>
                    <a:pt x="96" y="313"/>
                  </a:cubicBezTo>
                  <a:cubicBezTo>
                    <a:pt x="96" y="441"/>
                    <a:pt x="96" y="441"/>
                    <a:pt x="96" y="441"/>
                  </a:cubicBezTo>
                  <a:cubicBezTo>
                    <a:pt x="145" y="489"/>
                    <a:pt x="145" y="489"/>
                    <a:pt x="145" y="489"/>
                  </a:cubicBezTo>
                  <a:cubicBezTo>
                    <a:pt x="145" y="542"/>
                    <a:pt x="145" y="542"/>
                    <a:pt x="145" y="542"/>
                  </a:cubicBezTo>
                  <a:cubicBezTo>
                    <a:pt x="119" y="568"/>
                    <a:pt x="119" y="568"/>
                    <a:pt x="119" y="568"/>
                  </a:cubicBezTo>
                  <a:cubicBezTo>
                    <a:pt x="45" y="494"/>
                    <a:pt x="45" y="494"/>
                    <a:pt x="45" y="494"/>
                  </a:cubicBezTo>
                  <a:cubicBezTo>
                    <a:pt x="45" y="335"/>
                    <a:pt x="45" y="335"/>
                    <a:pt x="45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96" y="609"/>
                    <a:pt x="96" y="609"/>
                    <a:pt x="96" y="609"/>
                  </a:cubicBezTo>
                  <a:cubicBezTo>
                    <a:pt x="96" y="888"/>
                    <a:pt x="96" y="888"/>
                    <a:pt x="96" y="888"/>
                  </a:cubicBezTo>
                  <a:cubicBezTo>
                    <a:pt x="142" y="888"/>
                    <a:pt x="142" y="888"/>
                    <a:pt x="142" y="888"/>
                  </a:cubicBezTo>
                  <a:cubicBezTo>
                    <a:pt x="142" y="609"/>
                    <a:pt x="142" y="609"/>
                    <a:pt x="142" y="609"/>
                  </a:cubicBezTo>
                  <a:cubicBezTo>
                    <a:pt x="190" y="561"/>
                    <a:pt x="190" y="561"/>
                    <a:pt x="190" y="561"/>
                  </a:cubicBezTo>
                  <a:cubicBezTo>
                    <a:pt x="190" y="470"/>
                    <a:pt x="190" y="470"/>
                    <a:pt x="190" y="470"/>
                  </a:cubicBezTo>
                  <a:cubicBezTo>
                    <a:pt x="142" y="422"/>
                    <a:pt x="142" y="422"/>
                    <a:pt x="142" y="422"/>
                  </a:cubicBezTo>
                  <a:cubicBezTo>
                    <a:pt x="142" y="358"/>
                    <a:pt x="142" y="358"/>
                    <a:pt x="142" y="358"/>
                  </a:cubicBezTo>
                  <a:cubicBezTo>
                    <a:pt x="238" y="358"/>
                    <a:pt x="238" y="358"/>
                    <a:pt x="238" y="358"/>
                  </a:cubicBezTo>
                  <a:cubicBezTo>
                    <a:pt x="238" y="190"/>
                    <a:pt x="238" y="190"/>
                    <a:pt x="238" y="190"/>
                  </a:cubicBezTo>
                  <a:cubicBezTo>
                    <a:pt x="505" y="190"/>
                    <a:pt x="505" y="190"/>
                    <a:pt x="505" y="190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77" y="369"/>
                    <a:pt x="577" y="369"/>
                    <a:pt x="577" y="369"/>
                  </a:cubicBezTo>
                  <a:cubicBezTo>
                    <a:pt x="577" y="385"/>
                    <a:pt x="577" y="385"/>
                    <a:pt x="577" y="385"/>
                  </a:cubicBezTo>
                  <a:cubicBezTo>
                    <a:pt x="505" y="385"/>
                    <a:pt x="505" y="385"/>
                    <a:pt x="505" y="385"/>
                  </a:cubicBezTo>
                  <a:cubicBezTo>
                    <a:pt x="505" y="433"/>
                    <a:pt x="505" y="433"/>
                    <a:pt x="505" y="433"/>
                  </a:cubicBezTo>
                  <a:cubicBezTo>
                    <a:pt x="408" y="433"/>
                    <a:pt x="408" y="433"/>
                    <a:pt x="408" y="433"/>
                  </a:cubicBezTo>
                  <a:cubicBezTo>
                    <a:pt x="382" y="433"/>
                    <a:pt x="361" y="454"/>
                    <a:pt x="361" y="480"/>
                  </a:cubicBezTo>
                  <a:cubicBezTo>
                    <a:pt x="361" y="576"/>
                    <a:pt x="361" y="576"/>
                    <a:pt x="361" y="576"/>
                  </a:cubicBezTo>
                  <a:cubicBezTo>
                    <a:pt x="361" y="601"/>
                    <a:pt x="382" y="622"/>
                    <a:pt x="408" y="622"/>
                  </a:cubicBezTo>
                  <a:cubicBezTo>
                    <a:pt x="505" y="622"/>
                    <a:pt x="505" y="622"/>
                    <a:pt x="505" y="622"/>
                  </a:cubicBezTo>
                  <a:cubicBezTo>
                    <a:pt x="505" y="648"/>
                    <a:pt x="505" y="648"/>
                    <a:pt x="505" y="648"/>
                  </a:cubicBezTo>
                  <a:cubicBezTo>
                    <a:pt x="505" y="693"/>
                    <a:pt x="467" y="722"/>
                    <a:pt x="408" y="722"/>
                  </a:cubicBezTo>
                  <a:cubicBezTo>
                    <a:pt x="263" y="722"/>
                    <a:pt x="263" y="722"/>
                    <a:pt x="263" y="722"/>
                  </a:cubicBezTo>
                  <a:cubicBezTo>
                    <a:pt x="263" y="767"/>
                    <a:pt x="263" y="767"/>
                    <a:pt x="263" y="767"/>
                  </a:cubicBezTo>
                  <a:cubicBezTo>
                    <a:pt x="337" y="767"/>
                    <a:pt x="337" y="767"/>
                    <a:pt x="337" y="767"/>
                  </a:cubicBezTo>
                  <a:cubicBezTo>
                    <a:pt x="337" y="888"/>
                    <a:pt x="337" y="888"/>
                    <a:pt x="337" y="888"/>
                  </a:cubicBezTo>
                  <a:cubicBezTo>
                    <a:pt x="382" y="888"/>
                    <a:pt x="382" y="888"/>
                    <a:pt x="382" y="888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408" y="767"/>
                    <a:pt x="408" y="767"/>
                    <a:pt x="408" y="767"/>
                  </a:cubicBezTo>
                  <a:cubicBezTo>
                    <a:pt x="492" y="767"/>
                    <a:pt x="550" y="718"/>
                    <a:pt x="550" y="648"/>
                  </a:cubicBezTo>
                  <a:cubicBezTo>
                    <a:pt x="550" y="577"/>
                    <a:pt x="550" y="577"/>
                    <a:pt x="550" y="577"/>
                  </a:cubicBezTo>
                  <a:cubicBezTo>
                    <a:pt x="408" y="577"/>
                    <a:pt x="408" y="577"/>
                    <a:pt x="408" y="577"/>
                  </a:cubicBezTo>
                  <a:cubicBezTo>
                    <a:pt x="407" y="577"/>
                    <a:pt x="406" y="577"/>
                    <a:pt x="406" y="576"/>
                  </a:cubicBezTo>
                  <a:cubicBezTo>
                    <a:pt x="406" y="480"/>
                    <a:pt x="406" y="480"/>
                    <a:pt x="406" y="480"/>
                  </a:cubicBezTo>
                  <a:cubicBezTo>
                    <a:pt x="406" y="479"/>
                    <a:pt x="407" y="478"/>
                    <a:pt x="408" y="478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622" y="430"/>
                    <a:pt x="622" y="430"/>
                    <a:pt x="622" y="430"/>
                  </a:cubicBezTo>
                  <a:lnTo>
                    <a:pt x="622" y="350"/>
                  </a:lnTo>
                  <a:close/>
                  <a:moveTo>
                    <a:pt x="622" y="350"/>
                  </a:moveTo>
                  <a:cubicBezTo>
                    <a:pt x="622" y="350"/>
                    <a:pt x="622" y="350"/>
                    <a:pt x="622" y="35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5517" y="1006"/>
              <a:ext cx="27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5675" y="1020"/>
              <a:ext cx="176" cy="122"/>
            </a:xfrm>
            <a:custGeom>
              <a:rect b="b" l="l" r="r" t="t"/>
              <a:pathLst>
                <a:path extrusionOk="0" h="122" w="176">
                  <a:moveTo>
                    <a:pt x="132" y="0"/>
                  </a:moveTo>
                  <a:lnTo>
                    <a:pt x="44" y="0"/>
                  </a:lnTo>
                  <a:lnTo>
                    <a:pt x="0" y="44"/>
                  </a:lnTo>
                  <a:lnTo>
                    <a:pt x="0" y="101"/>
                  </a:lnTo>
                  <a:lnTo>
                    <a:pt x="85" y="101"/>
                  </a:lnTo>
                  <a:lnTo>
                    <a:pt x="106" y="122"/>
                  </a:lnTo>
                  <a:lnTo>
                    <a:pt x="176" y="122"/>
                  </a:lnTo>
                  <a:lnTo>
                    <a:pt x="176" y="44"/>
                  </a:lnTo>
                  <a:lnTo>
                    <a:pt x="132" y="0"/>
                  </a:lnTo>
                  <a:close/>
                  <a:moveTo>
                    <a:pt x="163" y="109"/>
                  </a:moveTo>
                  <a:lnTo>
                    <a:pt x="111" y="109"/>
                  </a:lnTo>
                  <a:lnTo>
                    <a:pt x="90" y="88"/>
                  </a:lnTo>
                  <a:lnTo>
                    <a:pt x="12" y="88"/>
                  </a:lnTo>
                  <a:lnTo>
                    <a:pt x="12" y="50"/>
                  </a:lnTo>
                  <a:lnTo>
                    <a:pt x="50" y="12"/>
                  </a:lnTo>
                  <a:lnTo>
                    <a:pt x="126" y="12"/>
                  </a:lnTo>
                  <a:lnTo>
                    <a:pt x="163" y="50"/>
                  </a:lnTo>
                  <a:lnTo>
                    <a:pt x="163" y="109"/>
                  </a:lnTo>
                  <a:close/>
                  <a:moveTo>
                    <a:pt x="163" y="109"/>
                  </a:moveTo>
                  <a:lnTo>
                    <a:pt x="163" y="1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5675" y="1020"/>
              <a:ext cx="176" cy="122"/>
            </a:xfrm>
            <a:custGeom>
              <a:rect b="b" l="l" r="r" t="t"/>
              <a:pathLst>
                <a:path extrusionOk="0" h="122" w="176">
                  <a:moveTo>
                    <a:pt x="132" y="0"/>
                  </a:moveTo>
                  <a:lnTo>
                    <a:pt x="44" y="0"/>
                  </a:lnTo>
                  <a:lnTo>
                    <a:pt x="0" y="44"/>
                  </a:lnTo>
                  <a:lnTo>
                    <a:pt x="0" y="101"/>
                  </a:lnTo>
                  <a:lnTo>
                    <a:pt x="85" y="101"/>
                  </a:lnTo>
                  <a:lnTo>
                    <a:pt x="106" y="122"/>
                  </a:lnTo>
                  <a:lnTo>
                    <a:pt x="176" y="122"/>
                  </a:lnTo>
                  <a:lnTo>
                    <a:pt x="176" y="44"/>
                  </a:lnTo>
                  <a:lnTo>
                    <a:pt x="132" y="0"/>
                  </a:lnTo>
                  <a:moveTo>
                    <a:pt x="163" y="109"/>
                  </a:moveTo>
                  <a:lnTo>
                    <a:pt x="111" y="109"/>
                  </a:lnTo>
                  <a:lnTo>
                    <a:pt x="90" y="88"/>
                  </a:lnTo>
                  <a:lnTo>
                    <a:pt x="12" y="88"/>
                  </a:lnTo>
                  <a:lnTo>
                    <a:pt x="12" y="50"/>
                  </a:lnTo>
                  <a:lnTo>
                    <a:pt x="50" y="12"/>
                  </a:lnTo>
                  <a:lnTo>
                    <a:pt x="126" y="12"/>
                  </a:lnTo>
                  <a:lnTo>
                    <a:pt x="163" y="50"/>
                  </a:lnTo>
                  <a:lnTo>
                    <a:pt x="163" y="109"/>
                  </a:lnTo>
                  <a:moveTo>
                    <a:pt x="163" y="109"/>
                  </a:moveTo>
                  <a:lnTo>
                    <a:pt x="163" y="10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5702" y="1047"/>
              <a:ext cx="61" cy="47"/>
            </a:xfrm>
            <a:custGeom>
              <a:rect b="b" l="l" r="r" t="t"/>
              <a:pathLst>
                <a:path extrusionOk="0" h="47" w="61">
                  <a:moveTo>
                    <a:pt x="0" y="24"/>
                  </a:moveTo>
                  <a:lnTo>
                    <a:pt x="0" y="47"/>
                  </a:lnTo>
                  <a:lnTo>
                    <a:pt x="61" y="47"/>
                  </a:lnTo>
                  <a:lnTo>
                    <a:pt x="61" y="0"/>
                  </a:lnTo>
                  <a:lnTo>
                    <a:pt x="24" y="0"/>
                  </a:lnTo>
                  <a:lnTo>
                    <a:pt x="0" y="24"/>
                  </a:lnTo>
                  <a:close/>
                  <a:moveTo>
                    <a:pt x="48" y="13"/>
                  </a:moveTo>
                  <a:lnTo>
                    <a:pt x="48" y="34"/>
                  </a:lnTo>
                  <a:lnTo>
                    <a:pt x="13" y="34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8" y="13"/>
                  </a:lnTo>
                  <a:close/>
                  <a:moveTo>
                    <a:pt x="48" y="13"/>
                  </a:moveTo>
                  <a:lnTo>
                    <a:pt x="48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5702" y="1047"/>
              <a:ext cx="61" cy="47"/>
            </a:xfrm>
            <a:custGeom>
              <a:rect b="b" l="l" r="r" t="t"/>
              <a:pathLst>
                <a:path extrusionOk="0" h="47" w="61">
                  <a:moveTo>
                    <a:pt x="0" y="24"/>
                  </a:moveTo>
                  <a:lnTo>
                    <a:pt x="0" y="47"/>
                  </a:lnTo>
                  <a:lnTo>
                    <a:pt x="61" y="47"/>
                  </a:lnTo>
                  <a:lnTo>
                    <a:pt x="61" y="0"/>
                  </a:lnTo>
                  <a:lnTo>
                    <a:pt x="24" y="0"/>
                  </a:lnTo>
                  <a:lnTo>
                    <a:pt x="0" y="24"/>
                  </a:lnTo>
                  <a:moveTo>
                    <a:pt x="48" y="13"/>
                  </a:moveTo>
                  <a:lnTo>
                    <a:pt x="48" y="34"/>
                  </a:lnTo>
                  <a:lnTo>
                    <a:pt x="13" y="34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8" y="13"/>
                  </a:lnTo>
                  <a:moveTo>
                    <a:pt x="48" y="13"/>
                  </a:moveTo>
                  <a:lnTo>
                    <a:pt x="48" y="1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5777" y="1054"/>
              <a:ext cx="47" cy="60"/>
            </a:xfrm>
            <a:custGeom>
              <a:rect b="b" l="l" r="r" t="t"/>
              <a:pathLst>
                <a:path extrusionOk="0" h="60" w="47">
                  <a:moveTo>
                    <a:pt x="0" y="0"/>
                  </a:moveTo>
                  <a:lnTo>
                    <a:pt x="0" y="43"/>
                  </a:lnTo>
                  <a:lnTo>
                    <a:pt x="17" y="60"/>
                  </a:lnTo>
                  <a:lnTo>
                    <a:pt x="47" y="60"/>
                  </a:lnTo>
                  <a:lnTo>
                    <a:pt x="47" y="24"/>
                  </a:lnTo>
                  <a:lnTo>
                    <a:pt x="23" y="0"/>
                  </a:lnTo>
                  <a:lnTo>
                    <a:pt x="0" y="0"/>
                  </a:lnTo>
                  <a:close/>
                  <a:moveTo>
                    <a:pt x="34" y="47"/>
                  </a:moveTo>
                  <a:lnTo>
                    <a:pt x="23" y="47"/>
                  </a:lnTo>
                  <a:lnTo>
                    <a:pt x="13" y="37"/>
                  </a:lnTo>
                  <a:lnTo>
                    <a:pt x="13" y="12"/>
                  </a:lnTo>
                  <a:lnTo>
                    <a:pt x="17" y="12"/>
                  </a:lnTo>
                  <a:lnTo>
                    <a:pt x="34" y="29"/>
                  </a:lnTo>
                  <a:lnTo>
                    <a:pt x="34" y="47"/>
                  </a:lnTo>
                  <a:close/>
                  <a:moveTo>
                    <a:pt x="34" y="47"/>
                  </a:moveTo>
                  <a:lnTo>
                    <a:pt x="34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777" y="1054"/>
              <a:ext cx="47" cy="60"/>
            </a:xfrm>
            <a:custGeom>
              <a:rect b="b" l="l" r="r" t="t"/>
              <a:pathLst>
                <a:path extrusionOk="0" h="60" w="47">
                  <a:moveTo>
                    <a:pt x="0" y="0"/>
                  </a:moveTo>
                  <a:lnTo>
                    <a:pt x="0" y="43"/>
                  </a:lnTo>
                  <a:lnTo>
                    <a:pt x="17" y="60"/>
                  </a:lnTo>
                  <a:lnTo>
                    <a:pt x="47" y="60"/>
                  </a:lnTo>
                  <a:lnTo>
                    <a:pt x="47" y="24"/>
                  </a:lnTo>
                  <a:lnTo>
                    <a:pt x="23" y="0"/>
                  </a:lnTo>
                  <a:lnTo>
                    <a:pt x="0" y="0"/>
                  </a:lnTo>
                  <a:moveTo>
                    <a:pt x="34" y="47"/>
                  </a:moveTo>
                  <a:lnTo>
                    <a:pt x="23" y="47"/>
                  </a:lnTo>
                  <a:lnTo>
                    <a:pt x="13" y="37"/>
                  </a:lnTo>
                  <a:lnTo>
                    <a:pt x="13" y="12"/>
                  </a:lnTo>
                  <a:lnTo>
                    <a:pt x="17" y="12"/>
                  </a:lnTo>
                  <a:lnTo>
                    <a:pt x="34" y="29"/>
                  </a:lnTo>
                  <a:lnTo>
                    <a:pt x="34" y="47"/>
                  </a:lnTo>
                  <a:moveTo>
                    <a:pt x="34" y="47"/>
                  </a:moveTo>
                  <a:lnTo>
                    <a:pt x="34" y="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5599" y="1197"/>
              <a:ext cx="68" cy="68"/>
            </a:xfrm>
            <a:custGeom>
              <a:rect b="b" l="l" r="r" t="t"/>
              <a:pathLst>
                <a:path extrusionOk="0" h="240" w="240">
                  <a:moveTo>
                    <a:pt x="184" y="88"/>
                  </a:moveTo>
                  <a:cubicBezTo>
                    <a:pt x="221" y="51"/>
                    <a:pt x="221" y="51"/>
                    <a:pt x="221" y="51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49" y="55"/>
                    <a:pt x="146" y="54"/>
                    <a:pt x="143" y="53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5" y="54"/>
                    <a:pt x="92" y="55"/>
                    <a:pt x="89" y="5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6" y="91"/>
                    <a:pt x="54" y="94"/>
                    <a:pt x="5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54" y="145"/>
                    <a:pt x="56" y="148"/>
                    <a:pt x="57" y="151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92" y="184"/>
                    <a:pt x="95" y="186"/>
                    <a:pt x="98" y="187"/>
                  </a:cubicBezTo>
                  <a:cubicBezTo>
                    <a:pt x="98" y="240"/>
                    <a:pt x="98" y="240"/>
                    <a:pt x="98" y="240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6" y="186"/>
                    <a:pt x="149" y="184"/>
                    <a:pt x="152" y="183"/>
                  </a:cubicBezTo>
                  <a:cubicBezTo>
                    <a:pt x="189" y="221"/>
                    <a:pt x="189" y="221"/>
                    <a:pt x="189" y="221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5" y="148"/>
                    <a:pt x="186" y="145"/>
                    <a:pt x="187" y="142"/>
                  </a:cubicBezTo>
                  <a:cubicBezTo>
                    <a:pt x="240" y="142"/>
                    <a:pt x="240" y="142"/>
                    <a:pt x="240" y="14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6" y="94"/>
                    <a:pt x="185" y="91"/>
                    <a:pt x="184" y="88"/>
                  </a:cubicBezTo>
                  <a:close/>
                  <a:moveTo>
                    <a:pt x="120" y="145"/>
                  </a:moveTo>
                  <a:cubicBezTo>
                    <a:pt x="106" y="145"/>
                    <a:pt x="95" y="134"/>
                    <a:pt x="95" y="120"/>
                  </a:cubicBezTo>
                  <a:cubicBezTo>
                    <a:pt x="95" y="106"/>
                    <a:pt x="106" y="94"/>
                    <a:pt x="120" y="94"/>
                  </a:cubicBezTo>
                  <a:cubicBezTo>
                    <a:pt x="134" y="94"/>
                    <a:pt x="146" y="106"/>
                    <a:pt x="146" y="120"/>
                  </a:cubicBezTo>
                  <a:cubicBezTo>
                    <a:pt x="146" y="134"/>
                    <a:pt x="134" y="145"/>
                    <a:pt x="120" y="145"/>
                  </a:cubicBezTo>
                  <a:close/>
                  <a:moveTo>
                    <a:pt x="120" y="145"/>
                  </a:moveTo>
                  <a:cubicBezTo>
                    <a:pt x="120" y="145"/>
                    <a:pt x="120" y="145"/>
                    <a:pt x="120" y="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572" y="1170"/>
              <a:ext cx="122" cy="122"/>
            </a:xfrm>
            <a:custGeom>
              <a:rect b="b" l="l" r="r" t="t"/>
              <a:pathLst>
                <a:path extrusionOk="0" h="430" w="430">
                  <a:moveTo>
                    <a:pt x="215" y="0"/>
                  </a:moveTo>
                  <a:cubicBezTo>
                    <a:pt x="97" y="0"/>
                    <a:pt x="0" y="96"/>
                    <a:pt x="0" y="215"/>
                  </a:cubicBezTo>
                  <a:cubicBezTo>
                    <a:pt x="0" y="333"/>
                    <a:pt x="97" y="430"/>
                    <a:pt x="215" y="430"/>
                  </a:cubicBezTo>
                  <a:cubicBezTo>
                    <a:pt x="334" y="430"/>
                    <a:pt x="430" y="333"/>
                    <a:pt x="430" y="215"/>
                  </a:cubicBezTo>
                  <a:cubicBezTo>
                    <a:pt x="430" y="96"/>
                    <a:pt x="334" y="0"/>
                    <a:pt x="215" y="0"/>
                  </a:cubicBezTo>
                  <a:close/>
                  <a:moveTo>
                    <a:pt x="215" y="385"/>
                  </a:moveTo>
                  <a:cubicBezTo>
                    <a:pt x="122" y="385"/>
                    <a:pt x="45" y="308"/>
                    <a:pt x="45" y="215"/>
                  </a:cubicBezTo>
                  <a:cubicBezTo>
                    <a:pt x="45" y="121"/>
                    <a:pt x="122" y="45"/>
                    <a:pt x="215" y="45"/>
                  </a:cubicBezTo>
                  <a:cubicBezTo>
                    <a:pt x="309" y="45"/>
                    <a:pt x="385" y="121"/>
                    <a:pt x="385" y="215"/>
                  </a:cubicBezTo>
                  <a:cubicBezTo>
                    <a:pt x="385" y="308"/>
                    <a:pt x="309" y="385"/>
                    <a:pt x="215" y="385"/>
                  </a:cubicBezTo>
                  <a:close/>
                  <a:moveTo>
                    <a:pt x="215" y="385"/>
                  </a:moveTo>
                  <a:cubicBezTo>
                    <a:pt x="215" y="385"/>
                    <a:pt x="215" y="385"/>
                    <a:pt x="215" y="38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5763" y="1170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763" y="1197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5763" y="1224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5736" y="1224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5708" y="1224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585" y="1067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613" y="1067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5640" y="1067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5510" y="944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38" y="944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496" y="1376"/>
              <a:ext cx="437" cy="311"/>
            </a:xfrm>
            <a:custGeom>
              <a:rect b="b" l="l" r="r" t="t"/>
              <a:pathLst>
                <a:path extrusionOk="0" h="1096" w="1536">
                  <a:moveTo>
                    <a:pt x="1536" y="0"/>
                  </a:moveTo>
                  <a:cubicBezTo>
                    <a:pt x="1330" y="207"/>
                    <a:pt x="1330" y="207"/>
                    <a:pt x="1330" y="207"/>
                  </a:cubicBezTo>
                  <a:cubicBezTo>
                    <a:pt x="1361" y="239"/>
                    <a:pt x="1361" y="239"/>
                    <a:pt x="1361" y="239"/>
                  </a:cubicBezTo>
                  <a:cubicBezTo>
                    <a:pt x="1491" y="109"/>
                    <a:pt x="1491" y="109"/>
                    <a:pt x="1491" y="109"/>
                  </a:cubicBezTo>
                  <a:cubicBezTo>
                    <a:pt x="1491" y="430"/>
                    <a:pt x="1491" y="430"/>
                    <a:pt x="1491" y="430"/>
                  </a:cubicBezTo>
                  <a:cubicBezTo>
                    <a:pt x="1241" y="680"/>
                    <a:pt x="1241" y="680"/>
                    <a:pt x="1241" y="680"/>
                  </a:cubicBezTo>
                  <a:cubicBezTo>
                    <a:pt x="1314" y="752"/>
                    <a:pt x="1314" y="752"/>
                    <a:pt x="1314" y="752"/>
                  </a:cubicBezTo>
                  <a:cubicBezTo>
                    <a:pt x="1201" y="864"/>
                    <a:pt x="1201" y="864"/>
                    <a:pt x="1201" y="864"/>
                  </a:cubicBezTo>
                  <a:cubicBezTo>
                    <a:pt x="985" y="648"/>
                    <a:pt x="985" y="648"/>
                    <a:pt x="985" y="648"/>
                  </a:cubicBezTo>
                  <a:cubicBezTo>
                    <a:pt x="873" y="760"/>
                    <a:pt x="873" y="760"/>
                    <a:pt x="873" y="760"/>
                  </a:cubicBezTo>
                  <a:cubicBezTo>
                    <a:pt x="904" y="792"/>
                    <a:pt x="904" y="792"/>
                    <a:pt x="904" y="792"/>
                  </a:cubicBezTo>
                  <a:cubicBezTo>
                    <a:pt x="985" y="712"/>
                    <a:pt x="985" y="712"/>
                    <a:pt x="985" y="712"/>
                  </a:cubicBezTo>
                  <a:cubicBezTo>
                    <a:pt x="1025" y="752"/>
                    <a:pt x="1025" y="752"/>
                    <a:pt x="1025" y="752"/>
                  </a:cubicBezTo>
                  <a:cubicBezTo>
                    <a:pt x="840" y="936"/>
                    <a:pt x="840" y="936"/>
                    <a:pt x="840" y="936"/>
                  </a:cubicBezTo>
                  <a:cubicBezTo>
                    <a:pt x="800" y="896"/>
                    <a:pt x="800" y="896"/>
                    <a:pt x="800" y="896"/>
                  </a:cubicBezTo>
                  <a:cubicBezTo>
                    <a:pt x="872" y="824"/>
                    <a:pt x="872" y="824"/>
                    <a:pt x="872" y="824"/>
                  </a:cubicBezTo>
                  <a:cubicBezTo>
                    <a:pt x="800" y="752"/>
                    <a:pt x="800" y="752"/>
                    <a:pt x="800" y="752"/>
                  </a:cubicBezTo>
                  <a:cubicBezTo>
                    <a:pt x="961" y="591"/>
                    <a:pt x="961" y="591"/>
                    <a:pt x="961" y="591"/>
                  </a:cubicBezTo>
                  <a:cubicBezTo>
                    <a:pt x="1024" y="655"/>
                    <a:pt x="1024" y="655"/>
                    <a:pt x="1024" y="655"/>
                  </a:cubicBezTo>
                  <a:cubicBezTo>
                    <a:pt x="1042" y="673"/>
                    <a:pt x="1072" y="673"/>
                    <a:pt x="1090" y="655"/>
                  </a:cubicBezTo>
                  <a:cubicBezTo>
                    <a:pt x="1169" y="575"/>
                    <a:pt x="1169" y="575"/>
                    <a:pt x="1169" y="575"/>
                  </a:cubicBezTo>
                  <a:cubicBezTo>
                    <a:pt x="1137" y="544"/>
                    <a:pt x="1137" y="544"/>
                    <a:pt x="1137" y="544"/>
                  </a:cubicBezTo>
                  <a:cubicBezTo>
                    <a:pt x="1058" y="623"/>
                    <a:pt x="1058" y="623"/>
                    <a:pt x="1058" y="623"/>
                  </a:cubicBezTo>
                  <a:cubicBezTo>
                    <a:pt x="1057" y="623"/>
                    <a:pt x="1056" y="623"/>
                    <a:pt x="1056" y="623"/>
                  </a:cubicBezTo>
                  <a:cubicBezTo>
                    <a:pt x="961" y="528"/>
                    <a:pt x="961" y="528"/>
                    <a:pt x="961" y="528"/>
                  </a:cubicBezTo>
                  <a:cubicBezTo>
                    <a:pt x="840" y="648"/>
                    <a:pt x="840" y="648"/>
                    <a:pt x="840" y="648"/>
                  </a:cubicBezTo>
                  <a:cubicBezTo>
                    <a:pt x="800" y="608"/>
                    <a:pt x="800" y="608"/>
                    <a:pt x="800" y="608"/>
                  </a:cubicBezTo>
                  <a:cubicBezTo>
                    <a:pt x="985" y="423"/>
                    <a:pt x="985" y="423"/>
                    <a:pt x="985" y="423"/>
                  </a:cubicBezTo>
                  <a:cubicBezTo>
                    <a:pt x="1081" y="519"/>
                    <a:pt x="1081" y="519"/>
                    <a:pt x="1081" y="519"/>
                  </a:cubicBezTo>
                  <a:cubicBezTo>
                    <a:pt x="1325" y="275"/>
                    <a:pt x="1325" y="275"/>
                    <a:pt x="1325" y="275"/>
                  </a:cubicBezTo>
                  <a:cubicBezTo>
                    <a:pt x="1293" y="243"/>
                    <a:pt x="1293" y="243"/>
                    <a:pt x="1293" y="243"/>
                  </a:cubicBezTo>
                  <a:cubicBezTo>
                    <a:pt x="1081" y="455"/>
                    <a:pt x="1081" y="455"/>
                    <a:pt x="1081" y="455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768" y="576"/>
                    <a:pt x="768" y="576"/>
                    <a:pt x="768" y="576"/>
                  </a:cubicBezTo>
                  <a:cubicBezTo>
                    <a:pt x="552" y="359"/>
                    <a:pt x="552" y="359"/>
                    <a:pt x="552" y="359"/>
                  </a:cubicBezTo>
                  <a:cubicBezTo>
                    <a:pt x="456" y="455"/>
                    <a:pt x="456" y="455"/>
                    <a:pt x="456" y="4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231" y="680"/>
                    <a:pt x="231" y="680"/>
                    <a:pt x="231" y="680"/>
                  </a:cubicBezTo>
                  <a:cubicBezTo>
                    <a:pt x="159" y="752"/>
                    <a:pt x="159" y="752"/>
                    <a:pt x="159" y="752"/>
                  </a:cubicBezTo>
                  <a:cubicBezTo>
                    <a:pt x="314" y="906"/>
                    <a:pt x="314" y="906"/>
                    <a:pt x="314" y="906"/>
                  </a:cubicBezTo>
                  <a:cubicBezTo>
                    <a:pt x="345" y="874"/>
                    <a:pt x="345" y="874"/>
                    <a:pt x="345" y="874"/>
                  </a:cubicBezTo>
                  <a:cubicBezTo>
                    <a:pt x="223" y="752"/>
                    <a:pt x="223" y="752"/>
                    <a:pt x="223" y="752"/>
                  </a:cubicBezTo>
                  <a:cubicBezTo>
                    <a:pt x="295" y="680"/>
                    <a:pt x="295" y="680"/>
                    <a:pt x="295" y="680"/>
                  </a:cubicBezTo>
                  <a:cubicBezTo>
                    <a:pt x="45" y="430"/>
                    <a:pt x="45" y="430"/>
                    <a:pt x="45" y="430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56" y="519"/>
                    <a:pt x="456" y="519"/>
                    <a:pt x="456" y="519"/>
                  </a:cubicBezTo>
                  <a:cubicBezTo>
                    <a:pt x="552" y="423"/>
                    <a:pt x="552" y="423"/>
                    <a:pt x="552" y="423"/>
                  </a:cubicBezTo>
                  <a:cubicBezTo>
                    <a:pt x="736" y="608"/>
                    <a:pt x="736" y="608"/>
                    <a:pt x="736" y="608"/>
                  </a:cubicBezTo>
                  <a:cubicBezTo>
                    <a:pt x="696" y="648"/>
                    <a:pt x="696" y="648"/>
                    <a:pt x="696" y="648"/>
                  </a:cubicBezTo>
                  <a:cubicBezTo>
                    <a:pt x="592" y="544"/>
                    <a:pt x="592" y="544"/>
                    <a:pt x="592" y="544"/>
                  </a:cubicBezTo>
                  <a:cubicBezTo>
                    <a:pt x="560" y="575"/>
                    <a:pt x="560" y="575"/>
                    <a:pt x="560" y="575"/>
                  </a:cubicBezTo>
                  <a:cubicBezTo>
                    <a:pt x="809" y="824"/>
                    <a:pt x="809" y="824"/>
                    <a:pt x="809" y="82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568" y="664"/>
                    <a:pt x="568" y="664"/>
                    <a:pt x="568" y="664"/>
                  </a:cubicBezTo>
                  <a:cubicBezTo>
                    <a:pt x="536" y="696"/>
                    <a:pt x="536" y="696"/>
                    <a:pt x="536" y="696"/>
                  </a:cubicBezTo>
                  <a:cubicBezTo>
                    <a:pt x="809" y="968"/>
                    <a:pt x="809" y="968"/>
                    <a:pt x="809" y="968"/>
                  </a:cubicBezTo>
                  <a:cubicBezTo>
                    <a:pt x="768" y="1009"/>
                    <a:pt x="768" y="1009"/>
                    <a:pt x="768" y="1009"/>
                  </a:cubicBezTo>
                  <a:cubicBezTo>
                    <a:pt x="496" y="736"/>
                    <a:pt x="496" y="736"/>
                    <a:pt x="496" y="736"/>
                  </a:cubicBezTo>
                  <a:cubicBezTo>
                    <a:pt x="464" y="768"/>
                    <a:pt x="464" y="768"/>
                    <a:pt x="464" y="768"/>
                  </a:cubicBezTo>
                  <a:cubicBezTo>
                    <a:pt x="688" y="992"/>
                    <a:pt x="688" y="992"/>
                    <a:pt x="688" y="992"/>
                  </a:cubicBezTo>
                  <a:cubicBezTo>
                    <a:pt x="648" y="1033"/>
                    <a:pt x="648" y="1033"/>
                    <a:pt x="648" y="1033"/>
                  </a:cubicBezTo>
                  <a:cubicBezTo>
                    <a:pt x="424" y="808"/>
                    <a:pt x="424" y="808"/>
                    <a:pt x="424" y="808"/>
                  </a:cubicBezTo>
                  <a:cubicBezTo>
                    <a:pt x="392" y="840"/>
                    <a:pt x="392" y="840"/>
                    <a:pt x="392" y="840"/>
                  </a:cubicBezTo>
                  <a:cubicBezTo>
                    <a:pt x="544" y="992"/>
                    <a:pt x="544" y="992"/>
                    <a:pt x="544" y="992"/>
                  </a:cubicBezTo>
                  <a:cubicBezTo>
                    <a:pt x="504" y="1033"/>
                    <a:pt x="504" y="1033"/>
                    <a:pt x="504" y="1033"/>
                  </a:cubicBezTo>
                  <a:cubicBezTo>
                    <a:pt x="381" y="910"/>
                    <a:pt x="381" y="910"/>
                    <a:pt x="381" y="910"/>
                  </a:cubicBezTo>
                  <a:cubicBezTo>
                    <a:pt x="350" y="942"/>
                    <a:pt x="350" y="942"/>
                    <a:pt x="350" y="942"/>
                  </a:cubicBezTo>
                  <a:cubicBezTo>
                    <a:pt x="504" y="1096"/>
                    <a:pt x="504" y="1096"/>
                    <a:pt x="504" y="1096"/>
                  </a:cubicBezTo>
                  <a:cubicBezTo>
                    <a:pt x="576" y="1024"/>
                    <a:pt x="576" y="1024"/>
                    <a:pt x="576" y="1024"/>
                  </a:cubicBezTo>
                  <a:cubicBezTo>
                    <a:pt x="648" y="1096"/>
                    <a:pt x="648" y="1096"/>
                    <a:pt x="648" y="1096"/>
                  </a:cubicBezTo>
                  <a:cubicBezTo>
                    <a:pt x="720" y="1024"/>
                    <a:pt x="720" y="1024"/>
                    <a:pt x="720" y="1024"/>
                  </a:cubicBezTo>
                  <a:cubicBezTo>
                    <a:pt x="768" y="1072"/>
                    <a:pt x="768" y="1072"/>
                    <a:pt x="768" y="1072"/>
                  </a:cubicBezTo>
                  <a:cubicBezTo>
                    <a:pt x="816" y="1024"/>
                    <a:pt x="816" y="1024"/>
                    <a:pt x="816" y="1024"/>
                  </a:cubicBezTo>
                  <a:cubicBezTo>
                    <a:pt x="889" y="1096"/>
                    <a:pt x="889" y="1096"/>
                    <a:pt x="889" y="1096"/>
                  </a:cubicBezTo>
                  <a:cubicBezTo>
                    <a:pt x="961" y="1024"/>
                    <a:pt x="961" y="1024"/>
                    <a:pt x="961" y="1024"/>
                  </a:cubicBezTo>
                  <a:cubicBezTo>
                    <a:pt x="1033" y="1096"/>
                    <a:pt x="1033" y="1096"/>
                    <a:pt x="1033" y="1096"/>
                  </a:cubicBezTo>
                  <a:cubicBezTo>
                    <a:pt x="1377" y="752"/>
                    <a:pt x="1377" y="752"/>
                    <a:pt x="1377" y="752"/>
                  </a:cubicBezTo>
                  <a:cubicBezTo>
                    <a:pt x="1305" y="680"/>
                    <a:pt x="1305" y="680"/>
                    <a:pt x="1305" y="680"/>
                  </a:cubicBezTo>
                  <a:cubicBezTo>
                    <a:pt x="1536" y="449"/>
                    <a:pt x="1536" y="449"/>
                    <a:pt x="1536" y="449"/>
                  </a:cubicBezTo>
                  <a:lnTo>
                    <a:pt x="1536" y="0"/>
                  </a:lnTo>
                  <a:close/>
                  <a:moveTo>
                    <a:pt x="728" y="680"/>
                  </a:moveTo>
                  <a:cubicBezTo>
                    <a:pt x="768" y="639"/>
                    <a:pt x="768" y="639"/>
                    <a:pt x="768" y="639"/>
                  </a:cubicBezTo>
                  <a:cubicBezTo>
                    <a:pt x="809" y="680"/>
                    <a:pt x="809" y="680"/>
                    <a:pt x="809" y="680"/>
                  </a:cubicBezTo>
                  <a:cubicBezTo>
                    <a:pt x="768" y="720"/>
                    <a:pt x="768" y="720"/>
                    <a:pt x="768" y="720"/>
                  </a:cubicBezTo>
                  <a:lnTo>
                    <a:pt x="728" y="680"/>
                  </a:lnTo>
                  <a:close/>
                  <a:moveTo>
                    <a:pt x="889" y="1033"/>
                  </a:moveTo>
                  <a:cubicBezTo>
                    <a:pt x="848" y="992"/>
                    <a:pt x="848" y="992"/>
                    <a:pt x="848" y="992"/>
                  </a:cubicBezTo>
                  <a:cubicBezTo>
                    <a:pt x="1057" y="784"/>
                    <a:pt x="1057" y="784"/>
                    <a:pt x="1057" y="784"/>
                  </a:cubicBezTo>
                  <a:cubicBezTo>
                    <a:pt x="1097" y="824"/>
                    <a:pt x="1097" y="824"/>
                    <a:pt x="1097" y="824"/>
                  </a:cubicBezTo>
                  <a:lnTo>
                    <a:pt x="889" y="1033"/>
                  </a:lnTo>
                  <a:close/>
                  <a:moveTo>
                    <a:pt x="1033" y="1033"/>
                  </a:moveTo>
                  <a:cubicBezTo>
                    <a:pt x="993" y="992"/>
                    <a:pt x="993" y="992"/>
                    <a:pt x="993" y="992"/>
                  </a:cubicBezTo>
                  <a:cubicBezTo>
                    <a:pt x="1129" y="856"/>
                    <a:pt x="1129" y="856"/>
                    <a:pt x="1129" y="856"/>
                  </a:cubicBezTo>
                  <a:cubicBezTo>
                    <a:pt x="1169" y="896"/>
                    <a:pt x="1169" y="896"/>
                    <a:pt x="1169" y="896"/>
                  </a:cubicBezTo>
                  <a:lnTo>
                    <a:pt x="1033" y="1033"/>
                  </a:lnTo>
                  <a:close/>
                  <a:moveTo>
                    <a:pt x="1033" y="1033"/>
                  </a:moveTo>
                  <a:cubicBezTo>
                    <a:pt x="1033" y="1033"/>
                    <a:pt x="1033" y="1033"/>
                    <a:pt x="1033" y="10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681" y="1364"/>
              <a:ext cx="68" cy="68"/>
            </a:xfrm>
            <a:custGeom>
              <a:rect b="b" l="l" r="r" t="t"/>
              <a:pathLst>
                <a:path extrusionOk="0" h="241" w="241">
                  <a:moveTo>
                    <a:pt x="57" y="152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51" y="222"/>
                    <a:pt x="51" y="222"/>
                    <a:pt x="51" y="222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92" y="185"/>
                    <a:pt x="95" y="186"/>
                    <a:pt x="98" y="187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43" y="241"/>
                    <a:pt x="143" y="241"/>
                    <a:pt x="143" y="241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6" y="186"/>
                    <a:pt x="149" y="185"/>
                    <a:pt x="152" y="184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221" y="190"/>
                    <a:pt x="221" y="190"/>
                    <a:pt x="221" y="190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5" y="149"/>
                    <a:pt x="186" y="146"/>
                    <a:pt x="187" y="143"/>
                  </a:cubicBezTo>
                  <a:cubicBezTo>
                    <a:pt x="241" y="143"/>
                    <a:pt x="241" y="143"/>
                    <a:pt x="241" y="143"/>
                  </a:cubicBezTo>
                  <a:cubicBezTo>
                    <a:pt x="241" y="98"/>
                    <a:pt x="241" y="98"/>
                    <a:pt x="241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5"/>
                    <a:pt x="185" y="92"/>
                    <a:pt x="184" y="89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189" y="20"/>
                    <a:pt x="189" y="20"/>
                    <a:pt x="189" y="20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49" y="56"/>
                    <a:pt x="146" y="55"/>
                    <a:pt x="143" y="54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5" y="55"/>
                    <a:pt x="92" y="56"/>
                    <a:pt x="89" y="57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6" y="92"/>
                    <a:pt x="54" y="95"/>
                    <a:pt x="53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54" y="146"/>
                    <a:pt x="56" y="149"/>
                    <a:pt x="57" y="152"/>
                  </a:cubicBezTo>
                  <a:close/>
                  <a:moveTo>
                    <a:pt x="120" y="95"/>
                  </a:moveTo>
                  <a:cubicBezTo>
                    <a:pt x="134" y="95"/>
                    <a:pt x="146" y="106"/>
                    <a:pt x="146" y="121"/>
                  </a:cubicBezTo>
                  <a:cubicBezTo>
                    <a:pt x="146" y="135"/>
                    <a:pt x="134" y="146"/>
                    <a:pt x="120" y="146"/>
                  </a:cubicBezTo>
                  <a:cubicBezTo>
                    <a:pt x="106" y="146"/>
                    <a:pt x="95" y="135"/>
                    <a:pt x="95" y="121"/>
                  </a:cubicBezTo>
                  <a:cubicBezTo>
                    <a:pt x="95" y="106"/>
                    <a:pt x="106" y="95"/>
                    <a:pt x="120" y="95"/>
                  </a:cubicBezTo>
                  <a:close/>
                  <a:moveTo>
                    <a:pt x="120" y="95"/>
                  </a:moveTo>
                  <a:cubicBezTo>
                    <a:pt x="120" y="95"/>
                    <a:pt x="120" y="95"/>
                    <a:pt x="120" y="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5654" y="1337"/>
              <a:ext cx="122" cy="122"/>
            </a:xfrm>
            <a:custGeom>
              <a:rect b="b" l="l" r="r" t="t"/>
              <a:pathLst>
                <a:path extrusionOk="0" h="429" w="430">
                  <a:moveTo>
                    <a:pt x="215" y="429"/>
                  </a:moveTo>
                  <a:cubicBezTo>
                    <a:pt x="334" y="429"/>
                    <a:pt x="430" y="333"/>
                    <a:pt x="430" y="215"/>
                  </a:cubicBezTo>
                  <a:cubicBezTo>
                    <a:pt x="430" y="96"/>
                    <a:pt x="334" y="0"/>
                    <a:pt x="215" y="0"/>
                  </a:cubicBezTo>
                  <a:cubicBezTo>
                    <a:pt x="97" y="0"/>
                    <a:pt x="0" y="96"/>
                    <a:pt x="0" y="215"/>
                  </a:cubicBezTo>
                  <a:cubicBezTo>
                    <a:pt x="0" y="333"/>
                    <a:pt x="97" y="429"/>
                    <a:pt x="215" y="429"/>
                  </a:cubicBezTo>
                  <a:close/>
                  <a:moveTo>
                    <a:pt x="215" y="45"/>
                  </a:moveTo>
                  <a:cubicBezTo>
                    <a:pt x="309" y="45"/>
                    <a:pt x="385" y="121"/>
                    <a:pt x="385" y="215"/>
                  </a:cubicBezTo>
                  <a:cubicBezTo>
                    <a:pt x="385" y="308"/>
                    <a:pt x="309" y="384"/>
                    <a:pt x="215" y="384"/>
                  </a:cubicBezTo>
                  <a:cubicBezTo>
                    <a:pt x="122" y="384"/>
                    <a:pt x="45" y="308"/>
                    <a:pt x="45" y="215"/>
                  </a:cubicBezTo>
                  <a:cubicBezTo>
                    <a:pt x="45" y="121"/>
                    <a:pt x="122" y="45"/>
                    <a:pt x="215" y="45"/>
                  </a:cubicBezTo>
                  <a:close/>
                  <a:moveTo>
                    <a:pt x="215" y="45"/>
                  </a:moveTo>
                  <a:cubicBezTo>
                    <a:pt x="215" y="45"/>
                    <a:pt x="215" y="45"/>
                    <a:pt x="215" y="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5817" y="1419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5817" y="1446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5817" y="1392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5790" y="1392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5599" y="1419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5599" y="1446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5599" y="1392"/>
              <a:ext cx="13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5626" y="1392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5674" y="1850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5701" y="1850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5728" y="1850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5572" y="1823"/>
              <a:ext cx="231" cy="293"/>
            </a:xfrm>
            <a:custGeom>
              <a:rect b="b" l="l" r="r" t="t"/>
              <a:pathLst>
                <a:path extrusionOk="0" h="1032" w="814">
                  <a:moveTo>
                    <a:pt x="814" y="494"/>
                  </a:moveTo>
                  <a:cubicBezTo>
                    <a:pt x="718" y="398"/>
                    <a:pt x="718" y="398"/>
                    <a:pt x="718" y="398"/>
                  </a:cubicBezTo>
                  <a:cubicBezTo>
                    <a:pt x="718" y="224"/>
                    <a:pt x="718" y="224"/>
                    <a:pt x="718" y="224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0"/>
                    <a:pt x="814" y="0"/>
                    <a:pt x="81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96" y="0"/>
                    <a:pt x="0" y="96"/>
                    <a:pt x="0" y="21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45" y="335"/>
                    <a:pt x="45" y="335"/>
                    <a:pt x="45" y="33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5" y="121"/>
                    <a:pt x="121" y="45"/>
                    <a:pt x="215" y="45"/>
                  </a:cubicBezTo>
                  <a:cubicBezTo>
                    <a:pt x="769" y="45"/>
                    <a:pt x="769" y="45"/>
                    <a:pt x="769" y="45"/>
                  </a:cubicBezTo>
                  <a:cubicBezTo>
                    <a:pt x="769" y="109"/>
                    <a:pt x="769" y="109"/>
                    <a:pt x="769" y="109"/>
                  </a:cubicBezTo>
                  <a:cubicBezTo>
                    <a:pt x="686" y="192"/>
                    <a:pt x="686" y="192"/>
                    <a:pt x="686" y="192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360"/>
                    <a:pt x="264" y="360"/>
                    <a:pt x="264" y="360"/>
                  </a:cubicBezTo>
                  <a:cubicBezTo>
                    <a:pt x="168" y="360"/>
                    <a:pt x="168" y="360"/>
                    <a:pt x="168" y="360"/>
                  </a:cubicBezTo>
                  <a:cubicBezTo>
                    <a:pt x="168" y="488"/>
                    <a:pt x="168" y="488"/>
                    <a:pt x="168" y="488"/>
                  </a:cubicBezTo>
                  <a:cubicBezTo>
                    <a:pt x="240" y="560"/>
                    <a:pt x="240" y="560"/>
                    <a:pt x="240" y="560"/>
                  </a:cubicBezTo>
                  <a:cubicBezTo>
                    <a:pt x="240" y="662"/>
                    <a:pt x="240" y="662"/>
                    <a:pt x="240" y="662"/>
                  </a:cubicBezTo>
                  <a:cubicBezTo>
                    <a:pt x="191" y="711"/>
                    <a:pt x="191" y="711"/>
                    <a:pt x="191" y="711"/>
                  </a:cubicBezTo>
                  <a:cubicBezTo>
                    <a:pt x="45" y="566"/>
                    <a:pt x="45" y="566"/>
                    <a:pt x="45" y="566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168" y="753"/>
                    <a:pt x="168" y="753"/>
                    <a:pt x="168" y="753"/>
                  </a:cubicBezTo>
                  <a:cubicBezTo>
                    <a:pt x="168" y="1032"/>
                    <a:pt x="168" y="1032"/>
                    <a:pt x="168" y="1032"/>
                  </a:cubicBezTo>
                  <a:cubicBezTo>
                    <a:pt x="213" y="1032"/>
                    <a:pt x="213" y="1032"/>
                    <a:pt x="213" y="1032"/>
                  </a:cubicBezTo>
                  <a:cubicBezTo>
                    <a:pt x="213" y="814"/>
                    <a:pt x="213" y="814"/>
                    <a:pt x="213" y="814"/>
                  </a:cubicBezTo>
                  <a:cubicBezTo>
                    <a:pt x="360" y="814"/>
                    <a:pt x="360" y="814"/>
                    <a:pt x="360" y="814"/>
                  </a:cubicBezTo>
                  <a:cubicBezTo>
                    <a:pt x="360" y="865"/>
                    <a:pt x="360" y="865"/>
                    <a:pt x="360" y="865"/>
                  </a:cubicBezTo>
                  <a:cubicBezTo>
                    <a:pt x="311" y="865"/>
                    <a:pt x="311" y="865"/>
                    <a:pt x="311" y="865"/>
                  </a:cubicBezTo>
                  <a:cubicBezTo>
                    <a:pt x="311" y="910"/>
                    <a:pt x="311" y="910"/>
                    <a:pt x="311" y="910"/>
                  </a:cubicBezTo>
                  <a:cubicBezTo>
                    <a:pt x="408" y="910"/>
                    <a:pt x="408" y="910"/>
                    <a:pt x="408" y="910"/>
                  </a:cubicBezTo>
                  <a:cubicBezTo>
                    <a:pt x="408" y="1032"/>
                    <a:pt x="408" y="1032"/>
                    <a:pt x="408" y="1032"/>
                  </a:cubicBezTo>
                  <a:cubicBezTo>
                    <a:pt x="453" y="1032"/>
                    <a:pt x="453" y="1032"/>
                    <a:pt x="453" y="1032"/>
                  </a:cubicBezTo>
                  <a:cubicBezTo>
                    <a:pt x="453" y="910"/>
                    <a:pt x="453" y="910"/>
                    <a:pt x="453" y="910"/>
                  </a:cubicBezTo>
                  <a:cubicBezTo>
                    <a:pt x="575" y="910"/>
                    <a:pt x="575" y="910"/>
                    <a:pt x="575" y="910"/>
                  </a:cubicBezTo>
                  <a:cubicBezTo>
                    <a:pt x="659" y="910"/>
                    <a:pt x="718" y="861"/>
                    <a:pt x="718" y="791"/>
                  </a:cubicBezTo>
                  <a:cubicBezTo>
                    <a:pt x="718" y="574"/>
                    <a:pt x="718" y="574"/>
                    <a:pt x="718" y="574"/>
                  </a:cubicBezTo>
                  <a:cubicBezTo>
                    <a:pt x="814" y="574"/>
                    <a:pt x="814" y="574"/>
                    <a:pt x="814" y="574"/>
                  </a:cubicBezTo>
                  <a:lnTo>
                    <a:pt x="814" y="494"/>
                  </a:lnTo>
                  <a:close/>
                  <a:moveTo>
                    <a:pt x="360" y="769"/>
                  </a:moveTo>
                  <a:cubicBezTo>
                    <a:pt x="213" y="769"/>
                    <a:pt x="213" y="769"/>
                    <a:pt x="213" y="769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285" y="681"/>
                    <a:pt x="285" y="681"/>
                    <a:pt x="285" y="681"/>
                  </a:cubicBezTo>
                  <a:cubicBezTo>
                    <a:pt x="285" y="605"/>
                    <a:pt x="285" y="605"/>
                    <a:pt x="285" y="605"/>
                  </a:cubicBezTo>
                  <a:cubicBezTo>
                    <a:pt x="360" y="681"/>
                    <a:pt x="360" y="681"/>
                    <a:pt x="360" y="681"/>
                  </a:cubicBezTo>
                  <a:lnTo>
                    <a:pt x="360" y="769"/>
                  </a:lnTo>
                  <a:close/>
                  <a:moveTo>
                    <a:pt x="672" y="791"/>
                  </a:moveTo>
                  <a:cubicBezTo>
                    <a:pt x="672" y="836"/>
                    <a:pt x="634" y="865"/>
                    <a:pt x="575" y="865"/>
                  </a:cubicBezTo>
                  <a:cubicBezTo>
                    <a:pt x="405" y="865"/>
                    <a:pt x="405" y="865"/>
                    <a:pt x="405" y="865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672" y="742"/>
                    <a:pt x="672" y="742"/>
                    <a:pt x="672" y="742"/>
                  </a:cubicBezTo>
                  <a:lnTo>
                    <a:pt x="672" y="791"/>
                  </a:lnTo>
                  <a:close/>
                  <a:moveTo>
                    <a:pt x="672" y="697"/>
                  </a:moveTo>
                  <a:cubicBezTo>
                    <a:pt x="405" y="697"/>
                    <a:pt x="405" y="697"/>
                    <a:pt x="405" y="697"/>
                  </a:cubicBezTo>
                  <a:cubicBezTo>
                    <a:pt x="405" y="681"/>
                    <a:pt x="405" y="681"/>
                    <a:pt x="405" y="681"/>
                  </a:cubicBezTo>
                  <a:cubicBezTo>
                    <a:pt x="464" y="622"/>
                    <a:pt x="464" y="622"/>
                    <a:pt x="464" y="622"/>
                  </a:cubicBezTo>
                  <a:cubicBezTo>
                    <a:pt x="672" y="622"/>
                    <a:pt x="672" y="622"/>
                    <a:pt x="672" y="622"/>
                  </a:cubicBezTo>
                  <a:lnTo>
                    <a:pt x="672" y="697"/>
                  </a:lnTo>
                  <a:close/>
                  <a:moveTo>
                    <a:pt x="769" y="529"/>
                  </a:moveTo>
                  <a:cubicBezTo>
                    <a:pt x="672" y="529"/>
                    <a:pt x="672" y="529"/>
                    <a:pt x="672" y="529"/>
                  </a:cubicBezTo>
                  <a:cubicBezTo>
                    <a:pt x="672" y="577"/>
                    <a:pt x="672" y="577"/>
                    <a:pt x="672" y="577"/>
                  </a:cubicBezTo>
                  <a:cubicBezTo>
                    <a:pt x="445" y="577"/>
                    <a:pt x="445" y="577"/>
                    <a:pt x="445" y="577"/>
                  </a:cubicBezTo>
                  <a:cubicBezTo>
                    <a:pt x="383" y="639"/>
                    <a:pt x="383" y="639"/>
                    <a:pt x="383" y="639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13" y="405"/>
                    <a:pt x="213" y="405"/>
                    <a:pt x="213" y="405"/>
                  </a:cubicBezTo>
                  <a:cubicBezTo>
                    <a:pt x="309" y="405"/>
                    <a:pt x="309" y="405"/>
                    <a:pt x="309" y="405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672" y="237"/>
                    <a:pt x="672" y="237"/>
                    <a:pt x="672" y="237"/>
                  </a:cubicBezTo>
                  <a:cubicBezTo>
                    <a:pt x="672" y="416"/>
                    <a:pt x="672" y="416"/>
                    <a:pt x="672" y="416"/>
                  </a:cubicBezTo>
                  <a:cubicBezTo>
                    <a:pt x="769" y="512"/>
                    <a:pt x="769" y="512"/>
                    <a:pt x="769" y="512"/>
                  </a:cubicBezTo>
                  <a:lnTo>
                    <a:pt x="769" y="529"/>
                  </a:lnTo>
                  <a:close/>
                  <a:moveTo>
                    <a:pt x="769" y="529"/>
                  </a:moveTo>
                  <a:cubicBezTo>
                    <a:pt x="769" y="529"/>
                    <a:pt x="769" y="529"/>
                    <a:pt x="769" y="5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5694" y="1932"/>
              <a:ext cx="41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5858" y="1768"/>
              <a:ext cx="109" cy="109"/>
            </a:xfrm>
            <a:custGeom>
              <a:rect b="b" l="l" r="r" t="t"/>
              <a:pathLst>
                <a:path extrusionOk="0" h="385" w="385">
                  <a:moveTo>
                    <a:pt x="94" y="259"/>
                  </a:moveTo>
                  <a:cubicBezTo>
                    <a:pt x="41" y="313"/>
                    <a:pt x="41" y="313"/>
                    <a:pt x="41" y="313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126" y="291"/>
                    <a:pt x="126" y="291"/>
                    <a:pt x="126" y="291"/>
                  </a:cubicBezTo>
                  <a:cubicBezTo>
                    <a:pt x="139" y="300"/>
                    <a:pt x="154" y="306"/>
                    <a:pt x="170" y="309"/>
                  </a:cubicBezTo>
                  <a:cubicBezTo>
                    <a:pt x="170" y="385"/>
                    <a:pt x="170" y="385"/>
                    <a:pt x="170" y="385"/>
                  </a:cubicBezTo>
                  <a:cubicBezTo>
                    <a:pt x="215" y="385"/>
                    <a:pt x="215" y="385"/>
                    <a:pt x="215" y="385"/>
                  </a:cubicBezTo>
                  <a:cubicBezTo>
                    <a:pt x="215" y="309"/>
                    <a:pt x="215" y="309"/>
                    <a:pt x="215" y="309"/>
                  </a:cubicBezTo>
                  <a:cubicBezTo>
                    <a:pt x="231" y="306"/>
                    <a:pt x="246" y="300"/>
                    <a:pt x="259" y="291"/>
                  </a:cubicBezTo>
                  <a:cubicBezTo>
                    <a:pt x="312" y="344"/>
                    <a:pt x="312" y="344"/>
                    <a:pt x="312" y="344"/>
                  </a:cubicBezTo>
                  <a:cubicBezTo>
                    <a:pt x="344" y="313"/>
                    <a:pt x="344" y="313"/>
                    <a:pt x="344" y="313"/>
                  </a:cubicBezTo>
                  <a:cubicBezTo>
                    <a:pt x="291" y="259"/>
                    <a:pt x="291" y="259"/>
                    <a:pt x="291" y="259"/>
                  </a:cubicBezTo>
                  <a:cubicBezTo>
                    <a:pt x="300" y="246"/>
                    <a:pt x="306" y="231"/>
                    <a:pt x="309" y="215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170"/>
                    <a:pt x="385" y="170"/>
                    <a:pt x="385" y="170"/>
                  </a:cubicBezTo>
                  <a:cubicBezTo>
                    <a:pt x="309" y="170"/>
                    <a:pt x="309" y="170"/>
                    <a:pt x="309" y="170"/>
                  </a:cubicBezTo>
                  <a:cubicBezTo>
                    <a:pt x="306" y="154"/>
                    <a:pt x="300" y="139"/>
                    <a:pt x="291" y="126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259" y="94"/>
                    <a:pt x="259" y="94"/>
                    <a:pt x="259" y="94"/>
                  </a:cubicBezTo>
                  <a:cubicBezTo>
                    <a:pt x="246" y="86"/>
                    <a:pt x="231" y="79"/>
                    <a:pt x="215" y="76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76"/>
                    <a:pt x="170" y="76"/>
                    <a:pt x="170" y="76"/>
                  </a:cubicBezTo>
                  <a:cubicBezTo>
                    <a:pt x="154" y="79"/>
                    <a:pt x="139" y="86"/>
                    <a:pt x="126" y="94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85" y="139"/>
                    <a:pt x="79" y="154"/>
                    <a:pt x="76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9" y="231"/>
                    <a:pt x="85" y="246"/>
                    <a:pt x="94" y="259"/>
                  </a:cubicBezTo>
                  <a:close/>
                  <a:moveTo>
                    <a:pt x="192" y="119"/>
                  </a:moveTo>
                  <a:cubicBezTo>
                    <a:pt x="233" y="119"/>
                    <a:pt x="266" y="152"/>
                    <a:pt x="266" y="193"/>
                  </a:cubicBezTo>
                  <a:cubicBezTo>
                    <a:pt x="266" y="233"/>
                    <a:pt x="233" y="266"/>
                    <a:pt x="192" y="266"/>
                  </a:cubicBezTo>
                  <a:cubicBezTo>
                    <a:pt x="152" y="266"/>
                    <a:pt x="119" y="233"/>
                    <a:pt x="119" y="193"/>
                  </a:cubicBezTo>
                  <a:cubicBezTo>
                    <a:pt x="119" y="152"/>
                    <a:pt x="152" y="119"/>
                    <a:pt x="192" y="119"/>
                  </a:cubicBezTo>
                  <a:close/>
                  <a:moveTo>
                    <a:pt x="192" y="119"/>
                  </a:moveTo>
                  <a:cubicBezTo>
                    <a:pt x="192" y="119"/>
                    <a:pt x="192" y="119"/>
                    <a:pt x="192" y="11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5905" y="1816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5858" y="2054"/>
              <a:ext cx="109" cy="109"/>
            </a:xfrm>
            <a:custGeom>
              <a:rect b="b" l="l" r="r" t="t"/>
              <a:pathLst>
                <a:path extrusionOk="0" h="385" w="385">
                  <a:moveTo>
                    <a:pt x="291" y="126"/>
                  </a:moveTo>
                  <a:cubicBezTo>
                    <a:pt x="344" y="73"/>
                    <a:pt x="344" y="73"/>
                    <a:pt x="344" y="73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259" y="94"/>
                    <a:pt x="259" y="94"/>
                    <a:pt x="259" y="94"/>
                  </a:cubicBezTo>
                  <a:cubicBezTo>
                    <a:pt x="246" y="85"/>
                    <a:pt x="231" y="79"/>
                    <a:pt x="215" y="76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76"/>
                    <a:pt x="170" y="76"/>
                    <a:pt x="170" y="76"/>
                  </a:cubicBezTo>
                  <a:cubicBezTo>
                    <a:pt x="154" y="79"/>
                    <a:pt x="139" y="85"/>
                    <a:pt x="126" y="94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85" y="139"/>
                    <a:pt x="79" y="154"/>
                    <a:pt x="76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9" y="231"/>
                    <a:pt x="85" y="246"/>
                    <a:pt x="94" y="259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126" y="291"/>
                    <a:pt x="126" y="291"/>
                    <a:pt x="126" y="291"/>
                  </a:cubicBezTo>
                  <a:cubicBezTo>
                    <a:pt x="139" y="300"/>
                    <a:pt x="154" y="306"/>
                    <a:pt x="170" y="309"/>
                  </a:cubicBezTo>
                  <a:cubicBezTo>
                    <a:pt x="170" y="385"/>
                    <a:pt x="170" y="385"/>
                    <a:pt x="170" y="385"/>
                  </a:cubicBezTo>
                  <a:cubicBezTo>
                    <a:pt x="215" y="385"/>
                    <a:pt x="215" y="385"/>
                    <a:pt x="215" y="385"/>
                  </a:cubicBezTo>
                  <a:cubicBezTo>
                    <a:pt x="215" y="309"/>
                    <a:pt x="215" y="309"/>
                    <a:pt x="215" y="309"/>
                  </a:cubicBezTo>
                  <a:cubicBezTo>
                    <a:pt x="231" y="306"/>
                    <a:pt x="246" y="300"/>
                    <a:pt x="259" y="291"/>
                  </a:cubicBezTo>
                  <a:cubicBezTo>
                    <a:pt x="312" y="344"/>
                    <a:pt x="312" y="344"/>
                    <a:pt x="312" y="344"/>
                  </a:cubicBezTo>
                  <a:cubicBezTo>
                    <a:pt x="344" y="313"/>
                    <a:pt x="344" y="313"/>
                    <a:pt x="344" y="313"/>
                  </a:cubicBezTo>
                  <a:cubicBezTo>
                    <a:pt x="291" y="259"/>
                    <a:pt x="291" y="259"/>
                    <a:pt x="291" y="259"/>
                  </a:cubicBezTo>
                  <a:cubicBezTo>
                    <a:pt x="300" y="246"/>
                    <a:pt x="306" y="231"/>
                    <a:pt x="309" y="215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170"/>
                    <a:pt x="385" y="170"/>
                    <a:pt x="385" y="170"/>
                  </a:cubicBezTo>
                  <a:cubicBezTo>
                    <a:pt x="309" y="170"/>
                    <a:pt x="309" y="170"/>
                    <a:pt x="309" y="170"/>
                  </a:cubicBezTo>
                  <a:cubicBezTo>
                    <a:pt x="306" y="154"/>
                    <a:pt x="300" y="139"/>
                    <a:pt x="291" y="126"/>
                  </a:cubicBezTo>
                  <a:close/>
                  <a:moveTo>
                    <a:pt x="192" y="266"/>
                  </a:moveTo>
                  <a:cubicBezTo>
                    <a:pt x="152" y="266"/>
                    <a:pt x="119" y="233"/>
                    <a:pt x="119" y="193"/>
                  </a:cubicBezTo>
                  <a:cubicBezTo>
                    <a:pt x="119" y="152"/>
                    <a:pt x="152" y="119"/>
                    <a:pt x="192" y="119"/>
                  </a:cubicBezTo>
                  <a:cubicBezTo>
                    <a:pt x="233" y="119"/>
                    <a:pt x="266" y="152"/>
                    <a:pt x="266" y="193"/>
                  </a:cubicBezTo>
                  <a:cubicBezTo>
                    <a:pt x="266" y="233"/>
                    <a:pt x="233" y="266"/>
                    <a:pt x="192" y="266"/>
                  </a:cubicBezTo>
                  <a:close/>
                  <a:moveTo>
                    <a:pt x="192" y="266"/>
                  </a:moveTo>
                  <a:cubicBezTo>
                    <a:pt x="192" y="266"/>
                    <a:pt x="192" y="266"/>
                    <a:pt x="192" y="2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5905" y="2102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794" y="1870"/>
              <a:ext cx="70" cy="86"/>
            </a:xfrm>
            <a:custGeom>
              <a:rect b="b" l="l" r="r" t="t"/>
              <a:pathLst>
                <a:path extrusionOk="0" h="86" w="70">
                  <a:moveTo>
                    <a:pt x="0" y="61"/>
                  </a:moveTo>
                  <a:lnTo>
                    <a:pt x="25" y="86"/>
                  </a:lnTo>
                  <a:lnTo>
                    <a:pt x="34" y="77"/>
                  </a:lnTo>
                  <a:lnTo>
                    <a:pt x="18" y="61"/>
                  </a:lnTo>
                  <a:lnTo>
                    <a:pt x="58" y="22"/>
                  </a:lnTo>
                  <a:lnTo>
                    <a:pt x="58" y="48"/>
                  </a:lnTo>
                  <a:lnTo>
                    <a:pt x="70" y="48"/>
                  </a:lnTo>
                  <a:lnTo>
                    <a:pt x="70" y="0"/>
                  </a:lnTo>
                  <a:lnTo>
                    <a:pt x="23" y="0"/>
                  </a:lnTo>
                  <a:lnTo>
                    <a:pt x="23" y="13"/>
                  </a:lnTo>
                  <a:lnTo>
                    <a:pt x="48" y="13"/>
                  </a:lnTo>
                  <a:lnTo>
                    <a:pt x="0" y="61"/>
                  </a:lnTo>
                  <a:close/>
                  <a:moveTo>
                    <a:pt x="0" y="61"/>
                  </a:moveTo>
                  <a:lnTo>
                    <a:pt x="0" y="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5794" y="1870"/>
              <a:ext cx="70" cy="86"/>
            </a:xfrm>
            <a:custGeom>
              <a:rect b="b" l="l" r="r" t="t"/>
              <a:pathLst>
                <a:path extrusionOk="0" h="86" w="70">
                  <a:moveTo>
                    <a:pt x="0" y="61"/>
                  </a:moveTo>
                  <a:lnTo>
                    <a:pt x="25" y="86"/>
                  </a:lnTo>
                  <a:lnTo>
                    <a:pt x="34" y="77"/>
                  </a:lnTo>
                  <a:lnTo>
                    <a:pt x="18" y="61"/>
                  </a:lnTo>
                  <a:lnTo>
                    <a:pt x="58" y="22"/>
                  </a:lnTo>
                  <a:lnTo>
                    <a:pt x="58" y="48"/>
                  </a:lnTo>
                  <a:lnTo>
                    <a:pt x="70" y="48"/>
                  </a:lnTo>
                  <a:lnTo>
                    <a:pt x="70" y="0"/>
                  </a:lnTo>
                  <a:lnTo>
                    <a:pt x="23" y="0"/>
                  </a:lnTo>
                  <a:lnTo>
                    <a:pt x="23" y="13"/>
                  </a:lnTo>
                  <a:lnTo>
                    <a:pt x="48" y="13"/>
                  </a:lnTo>
                  <a:lnTo>
                    <a:pt x="0" y="61"/>
                  </a:lnTo>
                  <a:moveTo>
                    <a:pt x="0" y="61"/>
                  </a:moveTo>
                  <a:lnTo>
                    <a:pt x="0" y="6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5794" y="1927"/>
              <a:ext cx="82" cy="134"/>
            </a:xfrm>
            <a:custGeom>
              <a:rect b="b" l="l" r="r" t="t"/>
              <a:pathLst>
                <a:path extrusionOk="0" h="134" w="82">
                  <a:moveTo>
                    <a:pt x="23" y="134"/>
                  </a:moveTo>
                  <a:lnTo>
                    <a:pt x="70" y="134"/>
                  </a:lnTo>
                  <a:lnTo>
                    <a:pt x="70" y="86"/>
                  </a:lnTo>
                  <a:lnTo>
                    <a:pt x="58" y="86"/>
                  </a:lnTo>
                  <a:lnTo>
                    <a:pt x="58" y="112"/>
                  </a:lnTo>
                  <a:lnTo>
                    <a:pt x="18" y="72"/>
                  </a:lnTo>
                  <a:lnTo>
                    <a:pt x="43" y="48"/>
                  </a:lnTo>
                  <a:lnTo>
                    <a:pt x="66" y="70"/>
                  </a:lnTo>
                  <a:lnTo>
                    <a:pt x="75" y="61"/>
                  </a:lnTo>
                  <a:lnTo>
                    <a:pt x="52" y="38"/>
                  </a:lnTo>
                  <a:lnTo>
                    <a:pt x="82" y="9"/>
                  </a:lnTo>
                  <a:lnTo>
                    <a:pt x="73" y="0"/>
                  </a:lnTo>
                  <a:lnTo>
                    <a:pt x="0" y="72"/>
                  </a:lnTo>
                  <a:lnTo>
                    <a:pt x="48" y="121"/>
                  </a:lnTo>
                  <a:lnTo>
                    <a:pt x="23" y="121"/>
                  </a:lnTo>
                  <a:lnTo>
                    <a:pt x="23" y="134"/>
                  </a:lnTo>
                  <a:close/>
                  <a:moveTo>
                    <a:pt x="23" y="134"/>
                  </a:moveTo>
                  <a:lnTo>
                    <a:pt x="23" y="1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5794" y="1927"/>
              <a:ext cx="82" cy="134"/>
            </a:xfrm>
            <a:custGeom>
              <a:rect b="b" l="l" r="r" t="t"/>
              <a:pathLst>
                <a:path extrusionOk="0" h="134" w="82">
                  <a:moveTo>
                    <a:pt x="23" y="134"/>
                  </a:moveTo>
                  <a:lnTo>
                    <a:pt x="70" y="134"/>
                  </a:lnTo>
                  <a:lnTo>
                    <a:pt x="70" y="86"/>
                  </a:lnTo>
                  <a:lnTo>
                    <a:pt x="58" y="86"/>
                  </a:lnTo>
                  <a:lnTo>
                    <a:pt x="58" y="112"/>
                  </a:lnTo>
                  <a:lnTo>
                    <a:pt x="18" y="72"/>
                  </a:lnTo>
                  <a:lnTo>
                    <a:pt x="43" y="48"/>
                  </a:lnTo>
                  <a:lnTo>
                    <a:pt x="66" y="70"/>
                  </a:lnTo>
                  <a:lnTo>
                    <a:pt x="75" y="61"/>
                  </a:lnTo>
                  <a:lnTo>
                    <a:pt x="52" y="38"/>
                  </a:lnTo>
                  <a:lnTo>
                    <a:pt x="82" y="9"/>
                  </a:lnTo>
                  <a:lnTo>
                    <a:pt x="73" y="0"/>
                  </a:lnTo>
                  <a:lnTo>
                    <a:pt x="0" y="72"/>
                  </a:lnTo>
                  <a:lnTo>
                    <a:pt x="48" y="121"/>
                  </a:lnTo>
                  <a:lnTo>
                    <a:pt x="23" y="121"/>
                  </a:lnTo>
                  <a:lnTo>
                    <a:pt x="23" y="134"/>
                  </a:lnTo>
                  <a:moveTo>
                    <a:pt x="23" y="134"/>
                  </a:moveTo>
                  <a:lnTo>
                    <a:pt x="23" y="13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40" y="1986"/>
              <a:ext cx="68" cy="68"/>
            </a:xfrm>
            <a:custGeom>
              <a:rect b="b" l="l" r="r" t="t"/>
              <a:pathLst>
                <a:path extrusionOk="0" h="240" w="240">
                  <a:moveTo>
                    <a:pt x="183" y="89"/>
                  </a:moveTo>
                  <a:cubicBezTo>
                    <a:pt x="221" y="51"/>
                    <a:pt x="221" y="51"/>
                    <a:pt x="221" y="51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48" y="56"/>
                    <a:pt x="145" y="54"/>
                    <a:pt x="142" y="5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94" y="54"/>
                    <a:pt x="91" y="56"/>
                    <a:pt x="88" y="5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5" y="92"/>
                    <a:pt x="54" y="95"/>
                    <a:pt x="53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54" y="146"/>
                    <a:pt x="55" y="149"/>
                    <a:pt x="57" y="152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91" y="185"/>
                    <a:pt x="94" y="186"/>
                    <a:pt x="97" y="187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142" y="187"/>
                    <a:pt x="142" y="187"/>
                    <a:pt x="142" y="187"/>
                  </a:cubicBezTo>
                  <a:cubicBezTo>
                    <a:pt x="145" y="186"/>
                    <a:pt x="148" y="185"/>
                    <a:pt x="151" y="183"/>
                  </a:cubicBezTo>
                  <a:cubicBezTo>
                    <a:pt x="189" y="221"/>
                    <a:pt x="189" y="221"/>
                    <a:pt x="189" y="221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84" y="149"/>
                    <a:pt x="186" y="146"/>
                    <a:pt x="187" y="143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98"/>
                    <a:pt x="240" y="98"/>
                    <a:pt x="240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5"/>
                    <a:pt x="184" y="92"/>
                    <a:pt x="183" y="89"/>
                  </a:cubicBezTo>
                  <a:close/>
                  <a:moveTo>
                    <a:pt x="120" y="146"/>
                  </a:moveTo>
                  <a:cubicBezTo>
                    <a:pt x="106" y="146"/>
                    <a:pt x="94" y="134"/>
                    <a:pt x="94" y="120"/>
                  </a:cubicBezTo>
                  <a:cubicBezTo>
                    <a:pt x="94" y="106"/>
                    <a:pt x="106" y="95"/>
                    <a:pt x="120" y="95"/>
                  </a:cubicBezTo>
                  <a:cubicBezTo>
                    <a:pt x="134" y="95"/>
                    <a:pt x="145" y="106"/>
                    <a:pt x="145" y="120"/>
                  </a:cubicBezTo>
                  <a:cubicBezTo>
                    <a:pt x="145" y="134"/>
                    <a:pt x="134" y="146"/>
                    <a:pt x="120" y="146"/>
                  </a:cubicBezTo>
                  <a:close/>
                  <a:moveTo>
                    <a:pt x="120" y="146"/>
                  </a:moveTo>
                  <a:cubicBezTo>
                    <a:pt x="120" y="146"/>
                    <a:pt x="120" y="146"/>
                    <a:pt x="120" y="1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40" y="1877"/>
              <a:ext cx="68" cy="68"/>
            </a:xfrm>
            <a:custGeom>
              <a:rect b="b" l="l" r="r" t="t"/>
              <a:pathLst>
                <a:path extrusionOk="0" h="240" w="240">
                  <a:moveTo>
                    <a:pt x="187" y="97"/>
                  </a:moveTo>
                  <a:cubicBezTo>
                    <a:pt x="186" y="94"/>
                    <a:pt x="184" y="91"/>
                    <a:pt x="183" y="89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48" y="55"/>
                    <a:pt x="145" y="54"/>
                    <a:pt x="142" y="5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94" y="54"/>
                    <a:pt x="91" y="55"/>
                    <a:pt x="88" y="5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5" y="91"/>
                    <a:pt x="54" y="94"/>
                    <a:pt x="5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54" y="145"/>
                    <a:pt x="55" y="148"/>
                    <a:pt x="57" y="151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91" y="184"/>
                    <a:pt x="94" y="186"/>
                    <a:pt x="97" y="187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142" y="187"/>
                    <a:pt x="142" y="187"/>
                    <a:pt x="142" y="187"/>
                  </a:cubicBezTo>
                  <a:cubicBezTo>
                    <a:pt x="145" y="186"/>
                    <a:pt x="148" y="184"/>
                    <a:pt x="151" y="183"/>
                  </a:cubicBezTo>
                  <a:cubicBezTo>
                    <a:pt x="189" y="221"/>
                    <a:pt x="189" y="221"/>
                    <a:pt x="189" y="221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4" y="148"/>
                    <a:pt x="186" y="145"/>
                    <a:pt x="187" y="142"/>
                  </a:cubicBezTo>
                  <a:cubicBezTo>
                    <a:pt x="240" y="142"/>
                    <a:pt x="240" y="142"/>
                    <a:pt x="240" y="14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187" y="97"/>
                    <a:pt x="187" y="97"/>
                    <a:pt x="187" y="97"/>
                  </a:cubicBezTo>
                  <a:close/>
                  <a:moveTo>
                    <a:pt x="120" y="145"/>
                  </a:moveTo>
                  <a:cubicBezTo>
                    <a:pt x="106" y="145"/>
                    <a:pt x="94" y="134"/>
                    <a:pt x="94" y="120"/>
                  </a:cubicBezTo>
                  <a:cubicBezTo>
                    <a:pt x="94" y="106"/>
                    <a:pt x="106" y="94"/>
                    <a:pt x="120" y="94"/>
                  </a:cubicBezTo>
                  <a:cubicBezTo>
                    <a:pt x="134" y="94"/>
                    <a:pt x="145" y="106"/>
                    <a:pt x="145" y="120"/>
                  </a:cubicBezTo>
                  <a:cubicBezTo>
                    <a:pt x="145" y="134"/>
                    <a:pt x="134" y="145"/>
                    <a:pt x="120" y="145"/>
                  </a:cubicBezTo>
                  <a:close/>
                  <a:moveTo>
                    <a:pt x="120" y="145"/>
                  </a:moveTo>
                  <a:cubicBezTo>
                    <a:pt x="120" y="145"/>
                    <a:pt x="120" y="145"/>
                    <a:pt x="120" y="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766" y="2473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794" y="2473"/>
              <a:ext cx="13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5821" y="2473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630" y="2213"/>
              <a:ext cx="341" cy="436"/>
            </a:xfrm>
            <a:custGeom>
              <a:rect b="b" l="l" r="r" t="t"/>
              <a:pathLst>
                <a:path extrusionOk="0" h="1536" w="1199">
                  <a:moveTo>
                    <a:pt x="893" y="413"/>
                  </a:moveTo>
                  <a:cubicBezTo>
                    <a:pt x="904" y="381"/>
                    <a:pt x="911" y="346"/>
                    <a:pt x="911" y="311"/>
                  </a:cubicBezTo>
                  <a:cubicBezTo>
                    <a:pt x="911" y="139"/>
                    <a:pt x="771" y="0"/>
                    <a:pt x="599" y="0"/>
                  </a:cubicBezTo>
                  <a:cubicBezTo>
                    <a:pt x="428" y="0"/>
                    <a:pt x="288" y="139"/>
                    <a:pt x="288" y="311"/>
                  </a:cubicBezTo>
                  <a:cubicBezTo>
                    <a:pt x="288" y="386"/>
                    <a:pt x="315" y="456"/>
                    <a:pt x="360" y="510"/>
                  </a:cubicBezTo>
                  <a:cubicBezTo>
                    <a:pt x="360" y="657"/>
                    <a:pt x="360" y="657"/>
                    <a:pt x="360" y="657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229" y="913"/>
                    <a:pt x="229" y="913"/>
                    <a:pt x="229" y="913"/>
                  </a:cubicBezTo>
                  <a:cubicBezTo>
                    <a:pt x="45" y="913"/>
                    <a:pt x="45" y="913"/>
                    <a:pt x="45" y="913"/>
                  </a:cubicBezTo>
                  <a:cubicBezTo>
                    <a:pt x="52" y="749"/>
                    <a:pt x="129" y="598"/>
                    <a:pt x="261" y="497"/>
                  </a:cubicBezTo>
                  <a:cubicBezTo>
                    <a:pt x="233" y="461"/>
                    <a:pt x="233" y="461"/>
                    <a:pt x="233" y="461"/>
                  </a:cubicBezTo>
                  <a:cubicBezTo>
                    <a:pt x="162" y="516"/>
                    <a:pt x="103" y="587"/>
                    <a:pt x="63" y="667"/>
                  </a:cubicBezTo>
                  <a:cubicBezTo>
                    <a:pt x="21" y="751"/>
                    <a:pt x="0" y="841"/>
                    <a:pt x="0" y="936"/>
                  </a:cubicBezTo>
                  <a:cubicBezTo>
                    <a:pt x="0" y="1266"/>
                    <a:pt x="269" y="1536"/>
                    <a:pt x="599" y="1536"/>
                  </a:cubicBezTo>
                  <a:cubicBezTo>
                    <a:pt x="930" y="1536"/>
                    <a:pt x="1199" y="1266"/>
                    <a:pt x="1199" y="936"/>
                  </a:cubicBezTo>
                  <a:cubicBezTo>
                    <a:pt x="1199" y="719"/>
                    <a:pt x="1082" y="519"/>
                    <a:pt x="893" y="413"/>
                  </a:cubicBezTo>
                  <a:close/>
                  <a:moveTo>
                    <a:pt x="1149" y="865"/>
                  </a:moveTo>
                  <a:cubicBezTo>
                    <a:pt x="1018" y="865"/>
                    <a:pt x="1018" y="865"/>
                    <a:pt x="1018" y="865"/>
                  </a:cubicBezTo>
                  <a:cubicBezTo>
                    <a:pt x="921" y="769"/>
                    <a:pt x="921" y="769"/>
                    <a:pt x="921" y="769"/>
                  </a:cubicBezTo>
                  <a:cubicBezTo>
                    <a:pt x="681" y="769"/>
                    <a:pt x="681" y="769"/>
                    <a:pt x="681" y="769"/>
                  </a:cubicBezTo>
                  <a:cubicBezTo>
                    <a:pt x="622" y="710"/>
                    <a:pt x="622" y="710"/>
                    <a:pt x="622" y="710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732" y="613"/>
                    <a:pt x="826" y="548"/>
                    <a:pt x="875" y="455"/>
                  </a:cubicBezTo>
                  <a:cubicBezTo>
                    <a:pt x="1027" y="542"/>
                    <a:pt x="1127" y="694"/>
                    <a:pt x="1149" y="865"/>
                  </a:cubicBezTo>
                  <a:close/>
                  <a:moveTo>
                    <a:pt x="333" y="311"/>
                  </a:moveTo>
                  <a:cubicBezTo>
                    <a:pt x="333" y="164"/>
                    <a:pt x="453" y="45"/>
                    <a:pt x="599" y="45"/>
                  </a:cubicBezTo>
                  <a:cubicBezTo>
                    <a:pt x="746" y="45"/>
                    <a:pt x="865" y="164"/>
                    <a:pt x="865" y="311"/>
                  </a:cubicBezTo>
                  <a:cubicBezTo>
                    <a:pt x="865" y="457"/>
                    <a:pt x="746" y="577"/>
                    <a:pt x="599" y="577"/>
                  </a:cubicBezTo>
                  <a:cubicBezTo>
                    <a:pt x="453" y="577"/>
                    <a:pt x="333" y="457"/>
                    <a:pt x="333" y="311"/>
                  </a:cubicBezTo>
                  <a:close/>
                  <a:moveTo>
                    <a:pt x="577" y="1490"/>
                  </a:moveTo>
                  <a:cubicBezTo>
                    <a:pt x="405" y="1483"/>
                    <a:pt x="252" y="1397"/>
                    <a:pt x="155" y="1268"/>
                  </a:cubicBezTo>
                  <a:cubicBezTo>
                    <a:pt x="296" y="1127"/>
                    <a:pt x="296" y="1127"/>
                    <a:pt x="296" y="1127"/>
                  </a:cubicBezTo>
                  <a:cubicBezTo>
                    <a:pt x="398" y="1127"/>
                    <a:pt x="398" y="1127"/>
                    <a:pt x="398" y="1127"/>
                  </a:cubicBezTo>
                  <a:cubicBezTo>
                    <a:pt x="577" y="1306"/>
                    <a:pt x="577" y="1306"/>
                    <a:pt x="577" y="1306"/>
                  </a:cubicBezTo>
                  <a:lnTo>
                    <a:pt x="577" y="1490"/>
                  </a:lnTo>
                  <a:close/>
                  <a:moveTo>
                    <a:pt x="766" y="1176"/>
                  </a:moveTo>
                  <a:cubicBezTo>
                    <a:pt x="766" y="1055"/>
                    <a:pt x="766" y="1055"/>
                    <a:pt x="766" y="1055"/>
                  </a:cubicBezTo>
                  <a:cubicBezTo>
                    <a:pt x="927" y="1055"/>
                    <a:pt x="927" y="1055"/>
                    <a:pt x="927" y="1055"/>
                  </a:cubicBezTo>
                  <a:cubicBezTo>
                    <a:pt x="999" y="1127"/>
                    <a:pt x="999" y="1127"/>
                    <a:pt x="999" y="1127"/>
                  </a:cubicBezTo>
                  <a:cubicBezTo>
                    <a:pt x="1120" y="1127"/>
                    <a:pt x="1120" y="1127"/>
                    <a:pt x="1120" y="1127"/>
                  </a:cubicBezTo>
                  <a:cubicBezTo>
                    <a:pt x="1073" y="1256"/>
                    <a:pt x="978" y="1363"/>
                    <a:pt x="858" y="1427"/>
                  </a:cubicBezTo>
                  <a:cubicBezTo>
                    <a:pt x="766" y="1335"/>
                    <a:pt x="766" y="1335"/>
                    <a:pt x="766" y="1335"/>
                  </a:cubicBezTo>
                  <a:cubicBezTo>
                    <a:pt x="766" y="1224"/>
                    <a:pt x="766" y="1224"/>
                    <a:pt x="766" y="1224"/>
                  </a:cubicBezTo>
                  <a:cubicBezTo>
                    <a:pt x="721" y="1224"/>
                    <a:pt x="721" y="1224"/>
                    <a:pt x="721" y="1224"/>
                  </a:cubicBezTo>
                  <a:cubicBezTo>
                    <a:pt x="721" y="1354"/>
                    <a:pt x="721" y="1354"/>
                    <a:pt x="721" y="1354"/>
                  </a:cubicBezTo>
                  <a:cubicBezTo>
                    <a:pt x="814" y="1447"/>
                    <a:pt x="814" y="1447"/>
                    <a:pt x="814" y="1447"/>
                  </a:cubicBezTo>
                  <a:cubicBezTo>
                    <a:pt x="755" y="1472"/>
                    <a:pt x="690" y="1487"/>
                    <a:pt x="622" y="1490"/>
                  </a:cubicBezTo>
                  <a:cubicBezTo>
                    <a:pt x="622" y="1287"/>
                    <a:pt x="622" y="1287"/>
                    <a:pt x="622" y="1287"/>
                  </a:cubicBezTo>
                  <a:cubicBezTo>
                    <a:pt x="416" y="1082"/>
                    <a:pt x="416" y="1082"/>
                    <a:pt x="416" y="1082"/>
                  </a:cubicBezTo>
                  <a:cubicBezTo>
                    <a:pt x="277" y="1082"/>
                    <a:pt x="277" y="1082"/>
                    <a:pt x="277" y="1082"/>
                  </a:cubicBezTo>
                  <a:cubicBezTo>
                    <a:pt x="129" y="1230"/>
                    <a:pt x="129" y="1230"/>
                    <a:pt x="129" y="1230"/>
                  </a:cubicBezTo>
                  <a:cubicBezTo>
                    <a:pt x="80" y="1150"/>
                    <a:pt x="49" y="1058"/>
                    <a:pt x="45" y="958"/>
                  </a:cubicBezTo>
                  <a:cubicBezTo>
                    <a:pt x="248" y="958"/>
                    <a:pt x="248" y="958"/>
                    <a:pt x="248" y="958"/>
                  </a:cubicBezTo>
                  <a:cubicBezTo>
                    <a:pt x="487" y="719"/>
                    <a:pt x="487" y="719"/>
                    <a:pt x="487" y="719"/>
                  </a:cubicBezTo>
                  <a:cubicBezTo>
                    <a:pt x="406" y="638"/>
                    <a:pt x="406" y="638"/>
                    <a:pt x="406" y="638"/>
                  </a:cubicBezTo>
                  <a:cubicBezTo>
                    <a:pt x="406" y="554"/>
                    <a:pt x="406" y="554"/>
                    <a:pt x="406" y="554"/>
                  </a:cubicBezTo>
                  <a:cubicBezTo>
                    <a:pt x="453" y="592"/>
                    <a:pt x="512" y="616"/>
                    <a:pt x="577" y="621"/>
                  </a:cubicBezTo>
                  <a:cubicBezTo>
                    <a:pt x="577" y="729"/>
                    <a:pt x="577" y="729"/>
                    <a:pt x="577" y="729"/>
                  </a:cubicBezTo>
                  <a:cubicBezTo>
                    <a:pt x="662" y="814"/>
                    <a:pt x="662" y="814"/>
                    <a:pt x="662" y="814"/>
                  </a:cubicBezTo>
                  <a:cubicBezTo>
                    <a:pt x="903" y="814"/>
                    <a:pt x="903" y="814"/>
                    <a:pt x="903" y="814"/>
                  </a:cubicBezTo>
                  <a:cubicBezTo>
                    <a:pt x="999" y="910"/>
                    <a:pt x="999" y="910"/>
                    <a:pt x="999" y="910"/>
                  </a:cubicBezTo>
                  <a:cubicBezTo>
                    <a:pt x="1153" y="910"/>
                    <a:pt x="1153" y="910"/>
                    <a:pt x="1153" y="910"/>
                  </a:cubicBezTo>
                  <a:cubicBezTo>
                    <a:pt x="1154" y="919"/>
                    <a:pt x="1154" y="927"/>
                    <a:pt x="1154" y="936"/>
                  </a:cubicBezTo>
                  <a:cubicBezTo>
                    <a:pt x="1154" y="986"/>
                    <a:pt x="1147" y="1035"/>
                    <a:pt x="1134" y="1082"/>
                  </a:cubicBezTo>
                  <a:cubicBezTo>
                    <a:pt x="1018" y="1082"/>
                    <a:pt x="1018" y="1082"/>
                    <a:pt x="1018" y="1082"/>
                  </a:cubicBezTo>
                  <a:cubicBezTo>
                    <a:pt x="945" y="1009"/>
                    <a:pt x="945" y="1009"/>
                    <a:pt x="945" y="1009"/>
                  </a:cubicBezTo>
                  <a:cubicBezTo>
                    <a:pt x="721" y="1009"/>
                    <a:pt x="721" y="1009"/>
                    <a:pt x="721" y="1009"/>
                  </a:cubicBezTo>
                  <a:cubicBezTo>
                    <a:pt x="721" y="1176"/>
                    <a:pt x="721" y="1176"/>
                    <a:pt x="721" y="1176"/>
                  </a:cubicBezTo>
                  <a:lnTo>
                    <a:pt x="766" y="1176"/>
                  </a:lnTo>
                  <a:close/>
                  <a:moveTo>
                    <a:pt x="766" y="1176"/>
                  </a:moveTo>
                  <a:cubicBezTo>
                    <a:pt x="766" y="1176"/>
                    <a:pt x="766" y="1176"/>
                    <a:pt x="766" y="117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5746" y="2247"/>
              <a:ext cx="109" cy="109"/>
            </a:xfrm>
            <a:custGeom>
              <a:rect b="b" l="l" r="r" t="t"/>
              <a:pathLst>
                <a:path extrusionOk="0" h="385" w="385">
                  <a:moveTo>
                    <a:pt x="94" y="259"/>
                  </a:moveTo>
                  <a:cubicBezTo>
                    <a:pt x="40" y="313"/>
                    <a:pt x="40" y="313"/>
                    <a:pt x="40" y="313"/>
                  </a:cubicBezTo>
                  <a:cubicBezTo>
                    <a:pt x="72" y="345"/>
                    <a:pt x="72" y="345"/>
                    <a:pt x="72" y="345"/>
                  </a:cubicBezTo>
                  <a:cubicBezTo>
                    <a:pt x="126" y="291"/>
                    <a:pt x="126" y="291"/>
                    <a:pt x="126" y="291"/>
                  </a:cubicBezTo>
                  <a:cubicBezTo>
                    <a:pt x="139" y="300"/>
                    <a:pt x="154" y="306"/>
                    <a:pt x="170" y="309"/>
                  </a:cubicBezTo>
                  <a:cubicBezTo>
                    <a:pt x="170" y="385"/>
                    <a:pt x="170" y="385"/>
                    <a:pt x="170" y="385"/>
                  </a:cubicBezTo>
                  <a:cubicBezTo>
                    <a:pt x="215" y="385"/>
                    <a:pt x="215" y="385"/>
                    <a:pt x="215" y="385"/>
                  </a:cubicBezTo>
                  <a:cubicBezTo>
                    <a:pt x="215" y="309"/>
                    <a:pt x="215" y="309"/>
                    <a:pt x="215" y="309"/>
                  </a:cubicBezTo>
                  <a:cubicBezTo>
                    <a:pt x="231" y="306"/>
                    <a:pt x="246" y="300"/>
                    <a:pt x="259" y="291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44" y="313"/>
                    <a:pt x="344" y="313"/>
                    <a:pt x="344" y="313"/>
                  </a:cubicBezTo>
                  <a:cubicBezTo>
                    <a:pt x="291" y="259"/>
                    <a:pt x="291" y="259"/>
                    <a:pt x="291" y="259"/>
                  </a:cubicBezTo>
                  <a:cubicBezTo>
                    <a:pt x="300" y="246"/>
                    <a:pt x="306" y="231"/>
                    <a:pt x="309" y="215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170"/>
                    <a:pt x="385" y="170"/>
                    <a:pt x="385" y="170"/>
                  </a:cubicBezTo>
                  <a:cubicBezTo>
                    <a:pt x="309" y="170"/>
                    <a:pt x="309" y="170"/>
                    <a:pt x="309" y="170"/>
                  </a:cubicBezTo>
                  <a:cubicBezTo>
                    <a:pt x="306" y="154"/>
                    <a:pt x="300" y="139"/>
                    <a:pt x="291" y="126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259" y="94"/>
                    <a:pt x="259" y="94"/>
                    <a:pt x="259" y="94"/>
                  </a:cubicBezTo>
                  <a:cubicBezTo>
                    <a:pt x="246" y="85"/>
                    <a:pt x="231" y="79"/>
                    <a:pt x="215" y="76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76"/>
                    <a:pt x="170" y="76"/>
                    <a:pt x="170" y="76"/>
                  </a:cubicBezTo>
                  <a:cubicBezTo>
                    <a:pt x="154" y="79"/>
                    <a:pt x="139" y="85"/>
                    <a:pt x="126" y="9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85" y="139"/>
                    <a:pt x="79" y="154"/>
                    <a:pt x="76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9" y="231"/>
                    <a:pt x="85" y="246"/>
                    <a:pt x="94" y="259"/>
                  </a:cubicBezTo>
                  <a:close/>
                  <a:moveTo>
                    <a:pt x="192" y="119"/>
                  </a:moveTo>
                  <a:cubicBezTo>
                    <a:pt x="233" y="119"/>
                    <a:pt x="266" y="152"/>
                    <a:pt x="266" y="193"/>
                  </a:cubicBezTo>
                  <a:cubicBezTo>
                    <a:pt x="266" y="233"/>
                    <a:pt x="233" y="266"/>
                    <a:pt x="192" y="266"/>
                  </a:cubicBezTo>
                  <a:cubicBezTo>
                    <a:pt x="152" y="266"/>
                    <a:pt x="119" y="233"/>
                    <a:pt x="119" y="193"/>
                  </a:cubicBezTo>
                  <a:cubicBezTo>
                    <a:pt x="119" y="152"/>
                    <a:pt x="152" y="119"/>
                    <a:pt x="192" y="119"/>
                  </a:cubicBezTo>
                  <a:close/>
                  <a:moveTo>
                    <a:pt x="192" y="119"/>
                  </a:moveTo>
                  <a:cubicBezTo>
                    <a:pt x="192" y="119"/>
                    <a:pt x="192" y="119"/>
                    <a:pt x="192" y="11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5794" y="2295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5801" y="2810"/>
              <a:ext cx="13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5828" y="2810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5855" y="2810"/>
              <a:ext cx="14" cy="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5699" y="2782"/>
              <a:ext cx="231" cy="293"/>
            </a:xfrm>
            <a:custGeom>
              <a:rect b="b" l="l" r="r" t="t"/>
              <a:pathLst>
                <a:path extrusionOk="0" h="1031" w="814">
                  <a:moveTo>
                    <a:pt x="0" y="21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45" y="335"/>
                    <a:pt x="45" y="335"/>
                    <a:pt x="45" y="33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5" y="121"/>
                    <a:pt x="121" y="45"/>
                    <a:pt x="214" y="45"/>
                  </a:cubicBezTo>
                  <a:cubicBezTo>
                    <a:pt x="768" y="45"/>
                    <a:pt x="768" y="45"/>
                    <a:pt x="768" y="45"/>
                  </a:cubicBezTo>
                  <a:cubicBezTo>
                    <a:pt x="768" y="109"/>
                    <a:pt x="768" y="109"/>
                    <a:pt x="768" y="109"/>
                  </a:cubicBezTo>
                  <a:cubicBezTo>
                    <a:pt x="686" y="192"/>
                    <a:pt x="686" y="192"/>
                    <a:pt x="686" y="192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360"/>
                    <a:pt x="264" y="360"/>
                    <a:pt x="264" y="360"/>
                  </a:cubicBezTo>
                  <a:cubicBezTo>
                    <a:pt x="168" y="360"/>
                    <a:pt x="168" y="360"/>
                    <a:pt x="168" y="360"/>
                  </a:cubicBezTo>
                  <a:cubicBezTo>
                    <a:pt x="168" y="488"/>
                    <a:pt x="168" y="488"/>
                    <a:pt x="168" y="488"/>
                  </a:cubicBezTo>
                  <a:cubicBezTo>
                    <a:pt x="240" y="560"/>
                    <a:pt x="240" y="560"/>
                    <a:pt x="240" y="560"/>
                  </a:cubicBezTo>
                  <a:cubicBezTo>
                    <a:pt x="240" y="662"/>
                    <a:pt x="240" y="662"/>
                    <a:pt x="240" y="662"/>
                  </a:cubicBezTo>
                  <a:cubicBezTo>
                    <a:pt x="190" y="711"/>
                    <a:pt x="190" y="711"/>
                    <a:pt x="190" y="711"/>
                  </a:cubicBezTo>
                  <a:cubicBezTo>
                    <a:pt x="45" y="566"/>
                    <a:pt x="45" y="566"/>
                    <a:pt x="45" y="566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168" y="753"/>
                    <a:pt x="168" y="753"/>
                    <a:pt x="168" y="753"/>
                  </a:cubicBezTo>
                  <a:cubicBezTo>
                    <a:pt x="168" y="1031"/>
                    <a:pt x="168" y="1031"/>
                    <a:pt x="168" y="1031"/>
                  </a:cubicBezTo>
                  <a:cubicBezTo>
                    <a:pt x="213" y="1031"/>
                    <a:pt x="213" y="1031"/>
                    <a:pt x="213" y="103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285" y="680"/>
                    <a:pt x="285" y="680"/>
                    <a:pt x="285" y="680"/>
                  </a:cubicBezTo>
                  <a:cubicBezTo>
                    <a:pt x="285" y="542"/>
                    <a:pt x="285" y="542"/>
                    <a:pt x="285" y="542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13" y="405"/>
                    <a:pt x="213" y="405"/>
                    <a:pt x="213" y="405"/>
                  </a:cubicBezTo>
                  <a:cubicBezTo>
                    <a:pt x="309" y="405"/>
                    <a:pt x="309" y="405"/>
                    <a:pt x="309" y="405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672" y="237"/>
                    <a:pt x="672" y="237"/>
                    <a:pt x="672" y="237"/>
                  </a:cubicBezTo>
                  <a:cubicBezTo>
                    <a:pt x="672" y="368"/>
                    <a:pt x="672" y="368"/>
                    <a:pt x="672" y="368"/>
                  </a:cubicBezTo>
                  <a:cubicBezTo>
                    <a:pt x="768" y="464"/>
                    <a:pt x="768" y="464"/>
                    <a:pt x="768" y="464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672" y="480"/>
                    <a:pt x="672" y="480"/>
                    <a:pt x="672" y="480"/>
                  </a:cubicBezTo>
                  <a:cubicBezTo>
                    <a:pt x="672" y="577"/>
                    <a:pt x="672" y="577"/>
                    <a:pt x="672" y="577"/>
                  </a:cubicBezTo>
                  <a:cubicBezTo>
                    <a:pt x="541" y="577"/>
                    <a:pt x="541" y="577"/>
                    <a:pt x="541" y="577"/>
                  </a:cubicBezTo>
                  <a:cubicBezTo>
                    <a:pt x="480" y="638"/>
                    <a:pt x="480" y="638"/>
                    <a:pt x="480" y="638"/>
                  </a:cubicBezTo>
                  <a:cubicBezTo>
                    <a:pt x="480" y="718"/>
                    <a:pt x="480" y="718"/>
                    <a:pt x="480" y="718"/>
                  </a:cubicBezTo>
                  <a:cubicBezTo>
                    <a:pt x="672" y="718"/>
                    <a:pt x="672" y="718"/>
                    <a:pt x="672" y="718"/>
                  </a:cubicBezTo>
                  <a:cubicBezTo>
                    <a:pt x="672" y="791"/>
                    <a:pt x="672" y="791"/>
                    <a:pt x="672" y="791"/>
                  </a:cubicBezTo>
                  <a:cubicBezTo>
                    <a:pt x="672" y="836"/>
                    <a:pt x="634" y="865"/>
                    <a:pt x="575" y="865"/>
                  </a:cubicBezTo>
                  <a:cubicBezTo>
                    <a:pt x="335" y="865"/>
                    <a:pt x="335" y="865"/>
                    <a:pt x="335" y="865"/>
                  </a:cubicBezTo>
                  <a:cubicBezTo>
                    <a:pt x="335" y="910"/>
                    <a:pt x="335" y="910"/>
                    <a:pt x="335" y="910"/>
                  </a:cubicBezTo>
                  <a:cubicBezTo>
                    <a:pt x="408" y="910"/>
                    <a:pt x="408" y="910"/>
                    <a:pt x="408" y="910"/>
                  </a:cubicBezTo>
                  <a:cubicBezTo>
                    <a:pt x="408" y="1031"/>
                    <a:pt x="408" y="1031"/>
                    <a:pt x="408" y="1031"/>
                  </a:cubicBezTo>
                  <a:cubicBezTo>
                    <a:pt x="453" y="1031"/>
                    <a:pt x="453" y="1031"/>
                    <a:pt x="453" y="1031"/>
                  </a:cubicBezTo>
                  <a:cubicBezTo>
                    <a:pt x="453" y="910"/>
                    <a:pt x="453" y="910"/>
                    <a:pt x="453" y="910"/>
                  </a:cubicBezTo>
                  <a:cubicBezTo>
                    <a:pt x="575" y="910"/>
                    <a:pt x="575" y="910"/>
                    <a:pt x="575" y="910"/>
                  </a:cubicBezTo>
                  <a:cubicBezTo>
                    <a:pt x="659" y="910"/>
                    <a:pt x="717" y="861"/>
                    <a:pt x="717" y="791"/>
                  </a:cubicBezTo>
                  <a:cubicBezTo>
                    <a:pt x="717" y="673"/>
                    <a:pt x="717" y="673"/>
                    <a:pt x="717" y="673"/>
                  </a:cubicBezTo>
                  <a:cubicBezTo>
                    <a:pt x="525" y="673"/>
                    <a:pt x="525" y="673"/>
                    <a:pt x="525" y="673"/>
                  </a:cubicBezTo>
                  <a:cubicBezTo>
                    <a:pt x="525" y="656"/>
                    <a:pt x="525" y="656"/>
                    <a:pt x="525" y="656"/>
                  </a:cubicBezTo>
                  <a:cubicBezTo>
                    <a:pt x="560" y="622"/>
                    <a:pt x="560" y="622"/>
                    <a:pt x="560" y="622"/>
                  </a:cubicBezTo>
                  <a:cubicBezTo>
                    <a:pt x="717" y="622"/>
                    <a:pt x="717" y="622"/>
                    <a:pt x="717" y="622"/>
                  </a:cubicBezTo>
                  <a:cubicBezTo>
                    <a:pt x="717" y="525"/>
                    <a:pt x="717" y="525"/>
                    <a:pt x="717" y="525"/>
                  </a:cubicBezTo>
                  <a:cubicBezTo>
                    <a:pt x="814" y="525"/>
                    <a:pt x="814" y="525"/>
                    <a:pt x="814" y="525"/>
                  </a:cubicBezTo>
                  <a:cubicBezTo>
                    <a:pt x="814" y="446"/>
                    <a:pt x="814" y="446"/>
                    <a:pt x="814" y="446"/>
                  </a:cubicBezTo>
                  <a:cubicBezTo>
                    <a:pt x="717" y="349"/>
                    <a:pt x="717" y="349"/>
                    <a:pt x="717" y="349"/>
                  </a:cubicBezTo>
                  <a:cubicBezTo>
                    <a:pt x="717" y="224"/>
                    <a:pt x="717" y="224"/>
                    <a:pt x="717" y="224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0"/>
                    <a:pt x="814" y="0"/>
                    <a:pt x="814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96" y="0"/>
                    <a:pt x="0" y="96"/>
                    <a:pt x="0" y="215"/>
                  </a:cubicBezTo>
                  <a:close/>
                  <a:moveTo>
                    <a:pt x="0" y="215"/>
                  </a:moveTo>
                  <a:cubicBezTo>
                    <a:pt x="0" y="215"/>
                    <a:pt x="0" y="215"/>
                    <a:pt x="0" y="21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5821" y="2878"/>
              <a:ext cx="47" cy="38"/>
            </a:xfrm>
            <a:custGeom>
              <a:rect b="b" l="l" r="r" t="t"/>
              <a:pathLst>
                <a:path extrusionOk="0" h="38" w="47">
                  <a:moveTo>
                    <a:pt x="23" y="29"/>
                  </a:moveTo>
                  <a:lnTo>
                    <a:pt x="32" y="38"/>
                  </a:lnTo>
                  <a:lnTo>
                    <a:pt x="47" y="2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  <a:lnTo>
                    <a:pt x="34" y="17"/>
                  </a:lnTo>
                  <a:lnTo>
                    <a:pt x="23" y="29"/>
                  </a:lnTo>
                  <a:close/>
                  <a:moveTo>
                    <a:pt x="23" y="29"/>
                  </a:moveTo>
                  <a:lnTo>
                    <a:pt x="23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5821" y="2878"/>
              <a:ext cx="47" cy="38"/>
            </a:xfrm>
            <a:custGeom>
              <a:rect b="b" l="l" r="r" t="t"/>
              <a:pathLst>
                <a:path extrusionOk="0" h="38" w="47">
                  <a:moveTo>
                    <a:pt x="23" y="29"/>
                  </a:moveTo>
                  <a:lnTo>
                    <a:pt x="32" y="38"/>
                  </a:lnTo>
                  <a:lnTo>
                    <a:pt x="47" y="2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  <a:lnTo>
                    <a:pt x="34" y="17"/>
                  </a:lnTo>
                  <a:lnTo>
                    <a:pt x="23" y="29"/>
                  </a:lnTo>
                  <a:moveTo>
                    <a:pt x="23" y="29"/>
                  </a:moveTo>
                  <a:lnTo>
                    <a:pt x="23" y="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944" y="2639"/>
              <a:ext cx="68" cy="258"/>
            </a:xfrm>
            <a:custGeom>
              <a:rect b="b" l="l" r="r" t="t"/>
              <a:pathLst>
                <a:path extrusionOk="0" h="910" w="237">
                  <a:moveTo>
                    <a:pt x="19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7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45" y="311"/>
                    <a:pt x="45" y="311"/>
                    <a:pt x="45" y="311"/>
                  </a:cubicBezTo>
                  <a:cubicBezTo>
                    <a:pt x="45" y="190"/>
                    <a:pt x="45" y="190"/>
                    <a:pt x="45" y="190"/>
                  </a:cubicBezTo>
                  <a:cubicBezTo>
                    <a:pt x="192" y="190"/>
                    <a:pt x="192" y="190"/>
                    <a:pt x="192" y="190"/>
                  </a:cubicBezTo>
                  <a:cubicBezTo>
                    <a:pt x="192" y="241"/>
                    <a:pt x="192" y="241"/>
                    <a:pt x="192" y="241"/>
                  </a:cubicBezTo>
                  <a:cubicBezTo>
                    <a:pt x="118" y="241"/>
                    <a:pt x="118" y="241"/>
                    <a:pt x="118" y="241"/>
                  </a:cubicBezTo>
                  <a:cubicBezTo>
                    <a:pt x="118" y="286"/>
                    <a:pt x="118" y="286"/>
                    <a:pt x="118" y="28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192" y="337"/>
                    <a:pt x="192" y="337"/>
                    <a:pt x="192" y="337"/>
                  </a:cubicBezTo>
                  <a:cubicBezTo>
                    <a:pt x="118" y="337"/>
                    <a:pt x="118" y="337"/>
                    <a:pt x="118" y="337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92" y="382"/>
                    <a:pt x="192" y="382"/>
                    <a:pt x="192" y="382"/>
                  </a:cubicBezTo>
                  <a:cubicBezTo>
                    <a:pt x="192" y="433"/>
                    <a:pt x="192" y="433"/>
                    <a:pt x="192" y="433"/>
                  </a:cubicBezTo>
                  <a:cubicBezTo>
                    <a:pt x="118" y="433"/>
                    <a:pt x="118" y="433"/>
                    <a:pt x="118" y="433"/>
                  </a:cubicBezTo>
                  <a:cubicBezTo>
                    <a:pt x="118" y="478"/>
                    <a:pt x="118" y="478"/>
                    <a:pt x="118" y="478"/>
                  </a:cubicBezTo>
                  <a:cubicBezTo>
                    <a:pt x="192" y="478"/>
                    <a:pt x="192" y="478"/>
                    <a:pt x="192" y="478"/>
                  </a:cubicBezTo>
                  <a:cubicBezTo>
                    <a:pt x="192" y="529"/>
                    <a:pt x="192" y="529"/>
                    <a:pt x="192" y="529"/>
                  </a:cubicBezTo>
                  <a:cubicBezTo>
                    <a:pt x="118" y="529"/>
                    <a:pt x="118" y="529"/>
                    <a:pt x="118" y="529"/>
                  </a:cubicBezTo>
                  <a:cubicBezTo>
                    <a:pt x="118" y="574"/>
                    <a:pt x="118" y="574"/>
                    <a:pt x="118" y="574"/>
                  </a:cubicBezTo>
                  <a:cubicBezTo>
                    <a:pt x="192" y="574"/>
                    <a:pt x="192" y="574"/>
                    <a:pt x="192" y="574"/>
                  </a:cubicBezTo>
                  <a:cubicBezTo>
                    <a:pt x="192" y="590"/>
                    <a:pt x="192" y="590"/>
                    <a:pt x="192" y="590"/>
                  </a:cubicBezTo>
                  <a:cubicBezTo>
                    <a:pt x="144" y="638"/>
                    <a:pt x="144" y="638"/>
                    <a:pt x="144" y="638"/>
                  </a:cubicBezTo>
                  <a:cubicBezTo>
                    <a:pt x="144" y="769"/>
                    <a:pt x="144" y="769"/>
                    <a:pt x="144" y="769"/>
                  </a:cubicBezTo>
                  <a:cubicBezTo>
                    <a:pt x="93" y="769"/>
                    <a:pt x="93" y="769"/>
                    <a:pt x="93" y="769"/>
                  </a:cubicBezTo>
                  <a:cubicBezTo>
                    <a:pt x="93" y="638"/>
                    <a:pt x="93" y="638"/>
                    <a:pt x="93" y="638"/>
                  </a:cubicBezTo>
                  <a:cubicBezTo>
                    <a:pt x="45" y="590"/>
                    <a:pt x="45" y="590"/>
                    <a:pt x="45" y="590"/>
                  </a:cubicBezTo>
                  <a:cubicBezTo>
                    <a:pt x="45" y="359"/>
                    <a:pt x="45" y="359"/>
                    <a:pt x="45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48" y="657"/>
                    <a:pt x="48" y="657"/>
                    <a:pt x="48" y="657"/>
                  </a:cubicBezTo>
                  <a:cubicBezTo>
                    <a:pt x="48" y="840"/>
                    <a:pt x="48" y="840"/>
                    <a:pt x="48" y="840"/>
                  </a:cubicBezTo>
                  <a:cubicBezTo>
                    <a:pt x="48" y="879"/>
                    <a:pt x="79" y="910"/>
                    <a:pt x="118" y="910"/>
                  </a:cubicBezTo>
                  <a:cubicBezTo>
                    <a:pt x="157" y="910"/>
                    <a:pt x="189" y="879"/>
                    <a:pt x="189" y="840"/>
                  </a:cubicBezTo>
                  <a:cubicBezTo>
                    <a:pt x="189" y="657"/>
                    <a:pt x="189" y="657"/>
                    <a:pt x="189" y="657"/>
                  </a:cubicBezTo>
                  <a:cubicBezTo>
                    <a:pt x="237" y="609"/>
                    <a:pt x="237" y="609"/>
                    <a:pt x="237" y="609"/>
                  </a:cubicBezTo>
                  <a:cubicBezTo>
                    <a:pt x="237" y="47"/>
                    <a:pt x="237" y="47"/>
                    <a:pt x="237" y="47"/>
                  </a:cubicBezTo>
                  <a:cubicBezTo>
                    <a:pt x="237" y="21"/>
                    <a:pt x="216" y="0"/>
                    <a:pt x="190" y="0"/>
                  </a:cubicBezTo>
                  <a:close/>
                  <a:moveTo>
                    <a:pt x="144" y="840"/>
                  </a:moveTo>
                  <a:cubicBezTo>
                    <a:pt x="144" y="854"/>
                    <a:pt x="132" y="865"/>
                    <a:pt x="118" y="865"/>
                  </a:cubicBezTo>
                  <a:cubicBezTo>
                    <a:pt x="104" y="865"/>
                    <a:pt x="93" y="854"/>
                    <a:pt x="93" y="840"/>
                  </a:cubicBezTo>
                  <a:cubicBezTo>
                    <a:pt x="93" y="814"/>
                    <a:pt x="93" y="814"/>
                    <a:pt x="93" y="814"/>
                  </a:cubicBezTo>
                  <a:cubicBezTo>
                    <a:pt x="144" y="814"/>
                    <a:pt x="144" y="814"/>
                    <a:pt x="144" y="814"/>
                  </a:cubicBezTo>
                  <a:lnTo>
                    <a:pt x="144" y="840"/>
                  </a:lnTo>
                  <a:close/>
                  <a:moveTo>
                    <a:pt x="192" y="145"/>
                  </a:moveTo>
                  <a:cubicBezTo>
                    <a:pt x="45" y="145"/>
                    <a:pt x="45" y="145"/>
                    <a:pt x="45" y="1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6"/>
                    <a:pt x="45" y="46"/>
                    <a:pt x="46" y="46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91" y="46"/>
                    <a:pt x="192" y="46"/>
                    <a:pt x="192" y="47"/>
                  </a:cubicBezTo>
                  <a:lnTo>
                    <a:pt x="192" y="145"/>
                  </a:lnTo>
                  <a:close/>
                  <a:moveTo>
                    <a:pt x="192" y="145"/>
                  </a:moveTo>
                  <a:cubicBezTo>
                    <a:pt x="192" y="145"/>
                    <a:pt x="192" y="145"/>
                    <a:pt x="192" y="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5674" y="3200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5701" y="3200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5729" y="3200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5572" y="3173"/>
              <a:ext cx="231" cy="293"/>
            </a:xfrm>
            <a:custGeom>
              <a:rect b="b" l="l" r="r" t="t"/>
              <a:pathLst>
                <a:path extrusionOk="0" h="1033" w="814">
                  <a:moveTo>
                    <a:pt x="814" y="446"/>
                  </a:moveTo>
                  <a:cubicBezTo>
                    <a:pt x="718" y="350"/>
                    <a:pt x="718" y="350"/>
                    <a:pt x="718" y="350"/>
                  </a:cubicBezTo>
                  <a:cubicBezTo>
                    <a:pt x="718" y="224"/>
                    <a:pt x="718" y="224"/>
                    <a:pt x="718" y="224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0"/>
                    <a:pt x="814" y="0"/>
                    <a:pt x="814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96" y="0"/>
                    <a:pt x="0" y="96"/>
                    <a:pt x="0" y="21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45" y="335"/>
                    <a:pt x="45" y="335"/>
                    <a:pt x="45" y="33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5" y="121"/>
                    <a:pt x="121" y="45"/>
                    <a:pt x="214" y="45"/>
                  </a:cubicBezTo>
                  <a:cubicBezTo>
                    <a:pt x="769" y="45"/>
                    <a:pt x="769" y="45"/>
                    <a:pt x="769" y="45"/>
                  </a:cubicBezTo>
                  <a:cubicBezTo>
                    <a:pt x="769" y="109"/>
                    <a:pt x="769" y="109"/>
                    <a:pt x="769" y="109"/>
                  </a:cubicBezTo>
                  <a:cubicBezTo>
                    <a:pt x="686" y="192"/>
                    <a:pt x="686" y="192"/>
                    <a:pt x="686" y="192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168" y="361"/>
                    <a:pt x="168" y="361"/>
                    <a:pt x="168" y="361"/>
                  </a:cubicBezTo>
                  <a:cubicBezTo>
                    <a:pt x="168" y="489"/>
                    <a:pt x="168" y="489"/>
                    <a:pt x="168" y="489"/>
                  </a:cubicBezTo>
                  <a:cubicBezTo>
                    <a:pt x="240" y="561"/>
                    <a:pt x="240" y="561"/>
                    <a:pt x="240" y="561"/>
                  </a:cubicBezTo>
                  <a:cubicBezTo>
                    <a:pt x="240" y="662"/>
                    <a:pt x="240" y="662"/>
                    <a:pt x="240" y="662"/>
                  </a:cubicBezTo>
                  <a:cubicBezTo>
                    <a:pt x="190" y="712"/>
                    <a:pt x="190" y="712"/>
                    <a:pt x="190" y="712"/>
                  </a:cubicBezTo>
                  <a:cubicBezTo>
                    <a:pt x="45" y="566"/>
                    <a:pt x="45" y="566"/>
                    <a:pt x="45" y="566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168" y="753"/>
                    <a:pt x="168" y="753"/>
                    <a:pt x="168" y="753"/>
                  </a:cubicBezTo>
                  <a:cubicBezTo>
                    <a:pt x="168" y="1033"/>
                    <a:pt x="168" y="1033"/>
                    <a:pt x="168" y="1033"/>
                  </a:cubicBezTo>
                  <a:cubicBezTo>
                    <a:pt x="213" y="1033"/>
                    <a:pt x="213" y="1033"/>
                    <a:pt x="213" y="1033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285" y="681"/>
                    <a:pt x="285" y="681"/>
                    <a:pt x="285" y="681"/>
                  </a:cubicBezTo>
                  <a:cubicBezTo>
                    <a:pt x="285" y="542"/>
                    <a:pt x="285" y="542"/>
                    <a:pt x="285" y="542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13" y="406"/>
                    <a:pt x="213" y="406"/>
                    <a:pt x="213" y="406"/>
                  </a:cubicBezTo>
                  <a:cubicBezTo>
                    <a:pt x="309" y="406"/>
                    <a:pt x="309" y="406"/>
                    <a:pt x="309" y="406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673" y="237"/>
                    <a:pt x="673" y="237"/>
                    <a:pt x="673" y="237"/>
                  </a:cubicBezTo>
                  <a:cubicBezTo>
                    <a:pt x="673" y="369"/>
                    <a:pt x="673" y="369"/>
                    <a:pt x="673" y="369"/>
                  </a:cubicBezTo>
                  <a:cubicBezTo>
                    <a:pt x="769" y="465"/>
                    <a:pt x="769" y="465"/>
                    <a:pt x="769" y="465"/>
                  </a:cubicBezTo>
                  <a:cubicBezTo>
                    <a:pt x="769" y="481"/>
                    <a:pt x="769" y="481"/>
                    <a:pt x="769" y="481"/>
                  </a:cubicBezTo>
                  <a:cubicBezTo>
                    <a:pt x="673" y="481"/>
                    <a:pt x="673" y="481"/>
                    <a:pt x="673" y="481"/>
                  </a:cubicBezTo>
                  <a:cubicBezTo>
                    <a:pt x="673" y="577"/>
                    <a:pt x="673" y="577"/>
                    <a:pt x="673" y="577"/>
                  </a:cubicBezTo>
                  <a:cubicBezTo>
                    <a:pt x="481" y="577"/>
                    <a:pt x="481" y="577"/>
                    <a:pt x="481" y="577"/>
                  </a:cubicBezTo>
                  <a:cubicBezTo>
                    <a:pt x="481" y="657"/>
                    <a:pt x="481" y="657"/>
                    <a:pt x="481" y="657"/>
                  </a:cubicBezTo>
                  <a:cubicBezTo>
                    <a:pt x="542" y="718"/>
                    <a:pt x="542" y="718"/>
                    <a:pt x="542" y="718"/>
                  </a:cubicBezTo>
                  <a:cubicBezTo>
                    <a:pt x="673" y="718"/>
                    <a:pt x="673" y="718"/>
                    <a:pt x="673" y="718"/>
                  </a:cubicBezTo>
                  <a:cubicBezTo>
                    <a:pt x="673" y="792"/>
                    <a:pt x="673" y="792"/>
                    <a:pt x="673" y="792"/>
                  </a:cubicBezTo>
                  <a:cubicBezTo>
                    <a:pt x="673" y="837"/>
                    <a:pt x="635" y="866"/>
                    <a:pt x="575" y="866"/>
                  </a:cubicBezTo>
                  <a:cubicBezTo>
                    <a:pt x="335" y="866"/>
                    <a:pt x="335" y="866"/>
                    <a:pt x="335" y="866"/>
                  </a:cubicBezTo>
                  <a:cubicBezTo>
                    <a:pt x="335" y="911"/>
                    <a:pt x="335" y="911"/>
                    <a:pt x="335" y="911"/>
                  </a:cubicBezTo>
                  <a:cubicBezTo>
                    <a:pt x="408" y="911"/>
                    <a:pt x="408" y="911"/>
                    <a:pt x="408" y="911"/>
                  </a:cubicBezTo>
                  <a:cubicBezTo>
                    <a:pt x="408" y="1033"/>
                    <a:pt x="408" y="1033"/>
                    <a:pt x="408" y="1033"/>
                  </a:cubicBezTo>
                  <a:cubicBezTo>
                    <a:pt x="453" y="1033"/>
                    <a:pt x="453" y="1033"/>
                    <a:pt x="453" y="1033"/>
                  </a:cubicBezTo>
                  <a:cubicBezTo>
                    <a:pt x="453" y="911"/>
                    <a:pt x="453" y="911"/>
                    <a:pt x="453" y="911"/>
                  </a:cubicBezTo>
                  <a:cubicBezTo>
                    <a:pt x="575" y="911"/>
                    <a:pt x="575" y="911"/>
                    <a:pt x="575" y="911"/>
                  </a:cubicBezTo>
                  <a:cubicBezTo>
                    <a:pt x="659" y="911"/>
                    <a:pt x="718" y="862"/>
                    <a:pt x="718" y="792"/>
                  </a:cubicBezTo>
                  <a:cubicBezTo>
                    <a:pt x="718" y="673"/>
                    <a:pt x="718" y="673"/>
                    <a:pt x="718" y="673"/>
                  </a:cubicBezTo>
                  <a:cubicBezTo>
                    <a:pt x="560" y="673"/>
                    <a:pt x="560" y="673"/>
                    <a:pt x="560" y="673"/>
                  </a:cubicBezTo>
                  <a:cubicBezTo>
                    <a:pt x="526" y="638"/>
                    <a:pt x="526" y="638"/>
                    <a:pt x="526" y="638"/>
                  </a:cubicBezTo>
                  <a:cubicBezTo>
                    <a:pt x="526" y="622"/>
                    <a:pt x="526" y="622"/>
                    <a:pt x="526" y="622"/>
                  </a:cubicBezTo>
                  <a:cubicBezTo>
                    <a:pt x="718" y="622"/>
                    <a:pt x="718" y="622"/>
                    <a:pt x="718" y="622"/>
                  </a:cubicBezTo>
                  <a:cubicBezTo>
                    <a:pt x="718" y="526"/>
                    <a:pt x="718" y="526"/>
                    <a:pt x="718" y="526"/>
                  </a:cubicBezTo>
                  <a:cubicBezTo>
                    <a:pt x="814" y="526"/>
                    <a:pt x="814" y="526"/>
                    <a:pt x="814" y="526"/>
                  </a:cubicBezTo>
                  <a:lnTo>
                    <a:pt x="814" y="446"/>
                  </a:lnTo>
                  <a:close/>
                  <a:moveTo>
                    <a:pt x="814" y="446"/>
                  </a:moveTo>
                  <a:cubicBezTo>
                    <a:pt x="814" y="446"/>
                    <a:pt x="814" y="446"/>
                    <a:pt x="814" y="4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5797" y="3255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5824" y="3255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5852" y="3255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5784" y="3405"/>
              <a:ext cx="122" cy="122"/>
            </a:xfrm>
            <a:custGeom>
              <a:rect b="b" l="l" r="r" t="t"/>
              <a:pathLst>
                <a:path extrusionOk="0" h="429" w="430">
                  <a:moveTo>
                    <a:pt x="215" y="0"/>
                  </a:moveTo>
                  <a:cubicBezTo>
                    <a:pt x="96" y="0"/>
                    <a:pt x="0" y="96"/>
                    <a:pt x="0" y="215"/>
                  </a:cubicBezTo>
                  <a:cubicBezTo>
                    <a:pt x="0" y="333"/>
                    <a:pt x="96" y="429"/>
                    <a:pt x="215" y="429"/>
                  </a:cubicBezTo>
                  <a:cubicBezTo>
                    <a:pt x="333" y="429"/>
                    <a:pt x="430" y="333"/>
                    <a:pt x="430" y="215"/>
                  </a:cubicBezTo>
                  <a:cubicBezTo>
                    <a:pt x="430" y="96"/>
                    <a:pt x="333" y="0"/>
                    <a:pt x="215" y="0"/>
                  </a:cubicBezTo>
                  <a:close/>
                  <a:moveTo>
                    <a:pt x="45" y="215"/>
                  </a:moveTo>
                  <a:cubicBezTo>
                    <a:pt x="45" y="121"/>
                    <a:pt x="121" y="45"/>
                    <a:pt x="215" y="45"/>
                  </a:cubicBezTo>
                  <a:cubicBezTo>
                    <a:pt x="254" y="45"/>
                    <a:pt x="289" y="58"/>
                    <a:pt x="318" y="80"/>
                  </a:cubicBezTo>
                  <a:cubicBezTo>
                    <a:pt x="246" y="151"/>
                    <a:pt x="246" y="151"/>
                    <a:pt x="246" y="151"/>
                  </a:cubicBezTo>
                  <a:cubicBezTo>
                    <a:pt x="243" y="150"/>
                    <a:pt x="241" y="149"/>
                    <a:pt x="237" y="148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189" y="149"/>
                    <a:pt x="186" y="150"/>
                    <a:pt x="184" y="151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14" y="145"/>
                    <a:pt x="114" y="145"/>
                    <a:pt x="114" y="145"/>
                  </a:cubicBezTo>
                  <a:cubicBezTo>
                    <a:pt x="152" y="183"/>
                    <a:pt x="152" y="183"/>
                    <a:pt x="152" y="183"/>
                  </a:cubicBezTo>
                  <a:cubicBezTo>
                    <a:pt x="150" y="186"/>
                    <a:pt x="149" y="189"/>
                    <a:pt x="148" y="192"/>
                  </a:cubicBezTo>
                  <a:cubicBezTo>
                    <a:pt x="95" y="192"/>
                    <a:pt x="95" y="192"/>
                    <a:pt x="95" y="192"/>
                  </a:cubicBezTo>
                  <a:cubicBezTo>
                    <a:pt x="95" y="237"/>
                    <a:pt x="95" y="237"/>
                    <a:pt x="95" y="237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41"/>
                    <a:pt x="151" y="245"/>
                    <a:pt x="153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80" y="318"/>
                    <a:pt x="80" y="318"/>
                    <a:pt x="80" y="318"/>
                  </a:cubicBezTo>
                  <a:cubicBezTo>
                    <a:pt x="58" y="289"/>
                    <a:pt x="45" y="253"/>
                    <a:pt x="45" y="215"/>
                  </a:cubicBezTo>
                  <a:close/>
                  <a:moveTo>
                    <a:pt x="240" y="215"/>
                  </a:moveTo>
                  <a:cubicBezTo>
                    <a:pt x="240" y="229"/>
                    <a:pt x="229" y="240"/>
                    <a:pt x="215" y="240"/>
                  </a:cubicBezTo>
                  <a:cubicBezTo>
                    <a:pt x="201" y="240"/>
                    <a:pt x="189" y="229"/>
                    <a:pt x="189" y="215"/>
                  </a:cubicBezTo>
                  <a:cubicBezTo>
                    <a:pt x="189" y="200"/>
                    <a:pt x="201" y="189"/>
                    <a:pt x="215" y="189"/>
                  </a:cubicBezTo>
                  <a:cubicBezTo>
                    <a:pt x="229" y="189"/>
                    <a:pt x="240" y="200"/>
                    <a:pt x="240" y="215"/>
                  </a:cubicBezTo>
                  <a:close/>
                  <a:moveTo>
                    <a:pt x="215" y="384"/>
                  </a:moveTo>
                  <a:cubicBezTo>
                    <a:pt x="176" y="384"/>
                    <a:pt x="141" y="371"/>
                    <a:pt x="112" y="349"/>
                  </a:cubicBezTo>
                  <a:cubicBezTo>
                    <a:pt x="183" y="279"/>
                    <a:pt x="183" y="279"/>
                    <a:pt x="183" y="279"/>
                  </a:cubicBezTo>
                  <a:cubicBezTo>
                    <a:pt x="180" y="276"/>
                    <a:pt x="180" y="276"/>
                    <a:pt x="180" y="276"/>
                  </a:cubicBezTo>
                  <a:cubicBezTo>
                    <a:pt x="184" y="278"/>
                    <a:pt x="188" y="280"/>
                    <a:pt x="192" y="281"/>
                  </a:cubicBezTo>
                  <a:cubicBezTo>
                    <a:pt x="192" y="335"/>
                    <a:pt x="192" y="335"/>
                    <a:pt x="192" y="335"/>
                  </a:cubicBezTo>
                  <a:cubicBezTo>
                    <a:pt x="237" y="335"/>
                    <a:pt x="237" y="335"/>
                    <a:pt x="237" y="335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41" y="280"/>
                    <a:pt x="243" y="279"/>
                    <a:pt x="246" y="278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0" y="243"/>
                    <a:pt x="281" y="240"/>
                    <a:pt x="282" y="237"/>
                  </a:cubicBezTo>
                  <a:cubicBezTo>
                    <a:pt x="335" y="237"/>
                    <a:pt x="335" y="237"/>
                    <a:pt x="335" y="237"/>
                  </a:cubicBezTo>
                  <a:cubicBezTo>
                    <a:pt x="335" y="192"/>
                    <a:pt x="335" y="192"/>
                    <a:pt x="335" y="192"/>
                  </a:cubicBezTo>
                  <a:cubicBezTo>
                    <a:pt x="282" y="192"/>
                    <a:pt x="282" y="192"/>
                    <a:pt x="282" y="192"/>
                  </a:cubicBezTo>
                  <a:cubicBezTo>
                    <a:pt x="281" y="189"/>
                    <a:pt x="280" y="186"/>
                    <a:pt x="278" y="183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72" y="140"/>
                    <a:pt x="385" y="176"/>
                    <a:pt x="385" y="215"/>
                  </a:cubicBezTo>
                  <a:cubicBezTo>
                    <a:pt x="385" y="308"/>
                    <a:pt x="309" y="384"/>
                    <a:pt x="215" y="384"/>
                  </a:cubicBezTo>
                  <a:close/>
                  <a:moveTo>
                    <a:pt x="215" y="384"/>
                  </a:moveTo>
                  <a:cubicBezTo>
                    <a:pt x="215" y="384"/>
                    <a:pt x="215" y="384"/>
                    <a:pt x="215" y="38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5975" y="3405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5975" y="3432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5975" y="3460"/>
              <a:ext cx="13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47" y="3460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20" y="3460"/>
              <a:ext cx="14" cy="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694" y="3257"/>
              <a:ext cx="48" cy="38"/>
            </a:xfrm>
            <a:custGeom>
              <a:rect b="b" l="l" r="r" t="t"/>
              <a:pathLst>
                <a:path extrusionOk="0" h="38" w="48">
                  <a:moveTo>
                    <a:pt x="0" y="25"/>
                  </a:moveTo>
                  <a:lnTo>
                    <a:pt x="0" y="38"/>
                  </a:lnTo>
                  <a:lnTo>
                    <a:pt x="48" y="38"/>
                  </a:lnTo>
                  <a:lnTo>
                    <a:pt x="48" y="15"/>
                  </a:lnTo>
                  <a:lnTo>
                    <a:pt x="32" y="0"/>
                  </a:lnTo>
                  <a:lnTo>
                    <a:pt x="23" y="9"/>
                  </a:lnTo>
                  <a:lnTo>
                    <a:pt x="35" y="21"/>
                  </a:lnTo>
                  <a:lnTo>
                    <a:pt x="35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694" y="3257"/>
              <a:ext cx="48" cy="38"/>
            </a:xfrm>
            <a:custGeom>
              <a:rect b="b" l="l" r="r" t="t"/>
              <a:pathLst>
                <a:path extrusionOk="0" h="38" w="48">
                  <a:moveTo>
                    <a:pt x="0" y="25"/>
                  </a:moveTo>
                  <a:lnTo>
                    <a:pt x="0" y="38"/>
                  </a:lnTo>
                  <a:lnTo>
                    <a:pt x="48" y="38"/>
                  </a:lnTo>
                  <a:lnTo>
                    <a:pt x="48" y="15"/>
                  </a:lnTo>
                  <a:lnTo>
                    <a:pt x="32" y="0"/>
                  </a:lnTo>
                  <a:lnTo>
                    <a:pt x="23" y="9"/>
                  </a:lnTo>
                  <a:lnTo>
                    <a:pt x="35" y="21"/>
                  </a:lnTo>
                  <a:lnTo>
                    <a:pt x="35" y="25"/>
                  </a:lnTo>
                  <a:lnTo>
                    <a:pt x="0" y="25"/>
                  </a:lnTo>
                  <a:moveTo>
                    <a:pt x="0" y="25"/>
                  </a:moveTo>
                  <a:lnTo>
                    <a:pt x="0" y="2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5886" y="3227"/>
              <a:ext cx="122" cy="163"/>
            </a:xfrm>
            <a:custGeom>
              <a:rect b="b" l="l" r="r" t="t"/>
              <a:pathLst>
                <a:path extrusionOk="0" h="163" w="122">
                  <a:moveTo>
                    <a:pt x="122" y="75"/>
                  </a:moveTo>
                  <a:lnTo>
                    <a:pt x="122" y="32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68"/>
                  </a:lnTo>
                  <a:lnTo>
                    <a:pt x="41" y="68"/>
                  </a:lnTo>
                  <a:lnTo>
                    <a:pt x="41" y="109"/>
                  </a:lnTo>
                  <a:lnTo>
                    <a:pt x="68" y="109"/>
                  </a:lnTo>
                  <a:lnTo>
                    <a:pt x="68" y="163"/>
                  </a:lnTo>
                  <a:lnTo>
                    <a:pt x="122" y="163"/>
                  </a:lnTo>
                  <a:lnTo>
                    <a:pt x="122" y="89"/>
                  </a:lnTo>
                  <a:lnTo>
                    <a:pt x="109" y="89"/>
                  </a:lnTo>
                  <a:lnTo>
                    <a:pt x="109" y="151"/>
                  </a:lnTo>
                  <a:lnTo>
                    <a:pt x="81" y="151"/>
                  </a:lnTo>
                  <a:lnTo>
                    <a:pt x="81" y="55"/>
                  </a:lnTo>
                  <a:lnTo>
                    <a:pt x="40" y="55"/>
                  </a:lnTo>
                  <a:lnTo>
                    <a:pt x="40" y="13"/>
                  </a:lnTo>
                  <a:lnTo>
                    <a:pt x="86" y="13"/>
                  </a:lnTo>
                  <a:lnTo>
                    <a:pt x="109" y="37"/>
                  </a:lnTo>
                  <a:lnTo>
                    <a:pt x="109" y="75"/>
                  </a:lnTo>
                  <a:lnTo>
                    <a:pt x="122" y="75"/>
                  </a:lnTo>
                  <a:close/>
                  <a:moveTo>
                    <a:pt x="54" y="68"/>
                  </a:moveTo>
                  <a:lnTo>
                    <a:pt x="68" y="68"/>
                  </a:lnTo>
                  <a:lnTo>
                    <a:pt x="68" y="96"/>
                  </a:lnTo>
                  <a:lnTo>
                    <a:pt x="54" y="96"/>
                  </a:lnTo>
                  <a:lnTo>
                    <a:pt x="54" y="68"/>
                  </a:lnTo>
                  <a:close/>
                  <a:moveTo>
                    <a:pt x="27" y="55"/>
                  </a:moveTo>
                  <a:lnTo>
                    <a:pt x="13" y="55"/>
                  </a:lnTo>
                  <a:lnTo>
                    <a:pt x="13" y="13"/>
                  </a:lnTo>
                  <a:lnTo>
                    <a:pt x="27" y="13"/>
                  </a:lnTo>
                  <a:lnTo>
                    <a:pt x="27" y="55"/>
                  </a:lnTo>
                  <a:close/>
                  <a:moveTo>
                    <a:pt x="27" y="55"/>
                  </a:moveTo>
                  <a:lnTo>
                    <a:pt x="27" y="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5886" y="3227"/>
              <a:ext cx="122" cy="163"/>
            </a:xfrm>
            <a:custGeom>
              <a:rect b="b" l="l" r="r" t="t"/>
              <a:pathLst>
                <a:path extrusionOk="0" h="163" w="122">
                  <a:moveTo>
                    <a:pt x="122" y="75"/>
                  </a:moveTo>
                  <a:lnTo>
                    <a:pt x="122" y="32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68"/>
                  </a:lnTo>
                  <a:lnTo>
                    <a:pt x="41" y="68"/>
                  </a:lnTo>
                  <a:lnTo>
                    <a:pt x="41" y="109"/>
                  </a:lnTo>
                  <a:lnTo>
                    <a:pt x="68" y="109"/>
                  </a:lnTo>
                  <a:lnTo>
                    <a:pt x="68" y="163"/>
                  </a:lnTo>
                  <a:lnTo>
                    <a:pt x="122" y="163"/>
                  </a:lnTo>
                  <a:lnTo>
                    <a:pt x="122" y="89"/>
                  </a:lnTo>
                  <a:lnTo>
                    <a:pt x="109" y="89"/>
                  </a:lnTo>
                  <a:lnTo>
                    <a:pt x="109" y="151"/>
                  </a:lnTo>
                  <a:lnTo>
                    <a:pt x="81" y="151"/>
                  </a:lnTo>
                  <a:lnTo>
                    <a:pt x="81" y="55"/>
                  </a:lnTo>
                  <a:lnTo>
                    <a:pt x="40" y="55"/>
                  </a:lnTo>
                  <a:lnTo>
                    <a:pt x="40" y="13"/>
                  </a:lnTo>
                  <a:lnTo>
                    <a:pt x="86" y="13"/>
                  </a:lnTo>
                  <a:lnTo>
                    <a:pt x="109" y="37"/>
                  </a:lnTo>
                  <a:lnTo>
                    <a:pt x="109" y="75"/>
                  </a:lnTo>
                  <a:lnTo>
                    <a:pt x="122" y="75"/>
                  </a:lnTo>
                  <a:moveTo>
                    <a:pt x="54" y="68"/>
                  </a:moveTo>
                  <a:lnTo>
                    <a:pt x="68" y="68"/>
                  </a:lnTo>
                  <a:lnTo>
                    <a:pt x="68" y="96"/>
                  </a:lnTo>
                  <a:lnTo>
                    <a:pt x="54" y="96"/>
                  </a:lnTo>
                  <a:lnTo>
                    <a:pt x="54" y="68"/>
                  </a:lnTo>
                  <a:moveTo>
                    <a:pt x="27" y="55"/>
                  </a:moveTo>
                  <a:lnTo>
                    <a:pt x="13" y="55"/>
                  </a:lnTo>
                  <a:lnTo>
                    <a:pt x="13" y="13"/>
                  </a:lnTo>
                  <a:lnTo>
                    <a:pt x="27" y="13"/>
                  </a:lnTo>
                  <a:lnTo>
                    <a:pt x="27" y="55"/>
                  </a:lnTo>
                  <a:moveTo>
                    <a:pt x="27" y="55"/>
                  </a:moveTo>
                  <a:lnTo>
                    <a:pt x="27" y="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2"/>
          <p:cNvGrpSpPr/>
          <p:nvPr/>
        </p:nvGrpSpPr>
        <p:grpSpPr>
          <a:xfrm>
            <a:off x="1163231" y="812351"/>
            <a:ext cx="7413548" cy="4574829"/>
            <a:chOff x="-363290" y="0"/>
            <a:chExt cx="6862490" cy="4238700"/>
          </a:xfrm>
        </p:grpSpPr>
        <p:cxnSp>
          <p:nvCxnSpPr>
            <p:cNvPr id="508" name="Google Shape;508;p2"/>
            <p:cNvCxnSpPr/>
            <p:nvPr/>
          </p:nvCxnSpPr>
          <p:spPr>
            <a:xfrm>
              <a:off x="0" y="0"/>
              <a:ext cx="6499200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9" name="Google Shape;509;p2"/>
            <p:cNvSpPr/>
            <p:nvPr/>
          </p:nvSpPr>
          <p:spPr>
            <a:xfrm>
              <a:off x="0" y="0"/>
              <a:ext cx="2027100" cy="42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 txBox="1"/>
            <p:nvPr/>
          </p:nvSpPr>
          <p:spPr>
            <a:xfrm>
              <a:off x="-363290" y="3317"/>
              <a:ext cx="2390400" cy="41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r>
                <a:rPr lang="en-US" sz="4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110874" y="39946"/>
              <a:ext cx="43845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 txBox="1"/>
            <p:nvPr/>
          </p:nvSpPr>
          <p:spPr>
            <a:xfrm>
              <a:off x="2110874" y="39946"/>
              <a:ext cx="43845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cxnSp>
          <p:nvCxnSpPr>
            <p:cNvPr id="513" name="Google Shape;513;p2"/>
            <p:cNvCxnSpPr/>
            <p:nvPr/>
          </p:nvCxnSpPr>
          <p:spPr>
            <a:xfrm>
              <a:off x="2027095" y="838866"/>
              <a:ext cx="4468200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4" name="Google Shape;514;p2"/>
            <p:cNvSpPr/>
            <p:nvPr/>
          </p:nvSpPr>
          <p:spPr>
            <a:xfrm>
              <a:off x="2110874" y="878812"/>
              <a:ext cx="43845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5" name="Google Shape;515;p2"/>
            <p:cNvCxnSpPr/>
            <p:nvPr/>
          </p:nvCxnSpPr>
          <p:spPr>
            <a:xfrm>
              <a:off x="2027095" y="1677733"/>
              <a:ext cx="4468200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6" name="Google Shape;516;p2"/>
            <p:cNvSpPr/>
            <p:nvPr/>
          </p:nvSpPr>
          <p:spPr>
            <a:xfrm>
              <a:off x="2110874" y="1717679"/>
              <a:ext cx="43845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 txBox="1"/>
            <p:nvPr/>
          </p:nvSpPr>
          <p:spPr>
            <a:xfrm>
              <a:off x="2110874" y="1717679"/>
              <a:ext cx="43845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KPI’s an</a:t>
              </a:r>
              <a:r>
                <a:rPr lang="en-US" sz="3600">
                  <a:solidFill>
                    <a:schemeClr val="dk1"/>
                  </a:solidFill>
                </a:rPr>
                <a:t>d Dashboard</a:t>
              </a:r>
              <a:endParaRPr sz="36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</a:endParaRPr>
            </a:p>
          </p:txBody>
        </p:sp>
        <p:cxnSp>
          <p:nvCxnSpPr>
            <p:cNvPr id="518" name="Google Shape;518;p2"/>
            <p:cNvCxnSpPr/>
            <p:nvPr/>
          </p:nvCxnSpPr>
          <p:spPr>
            <a:xfrm>
              <a:off x="2027095" y="2516600"/>
              <a:ext cx="4468200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9" name="Google Shape;519;p2"/>
            <p:cNvSpPr/>
            <p:nvPr/>
          </p:nvSpPr>
          <p:spPr>
            <a:xfrm>
              <a:off x="2110874" y="2556546"/>
              <a:ext cx="43845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 txBox="1"/>
            <p:nvPr/>
          </p:nvSpPr>
          <p:spPr>
            <a:xfrm>
              <a:off x="2110874" y="2556546"/>
              <a:ext cx="43845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</a:rPr>
                <a:t>Insights</a:t>
              </a:r>
              <a:endParaRPr sz="36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</a:endParaRPr>
            </a:p>
          </p:txBody>
        </p:sp>
        <p:cxnSp>
          <p:nvCxnSpPr>
            <p:cNvPr id="521" name="Google Shape;521;p2"/>
            <p:cNvCxnSpPr/>
            <p:nvPr/>
          </p:nvCxnSpPr>
          <p:spPr>
            <a:xfrm>
              <a:off x="2027095" y="3355466"/>
              <a:ext cx="4468200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2" name="Google Shape;522;p2"/>
            <p:cNvSpPr/>
            <p:nvPr/>
          </p:nvSpPr>
          <p:spPr>
            <a:xfrm>
              <a:off x="2110874" y="3395412"/>
              <a:ext cx="43845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 txBox="1"/>
            <p:nvPr/>
          </p:nvSpPr>
          <p:spPr>
            <a:xfrm>
              <a:off x="2110874" y="3395412"/>
              <a:ext cx="43845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Arial"/>
                <a:buNone/>
              </a:pPr>
              <a:r>
                <a:rPr lang="en-US" sz="3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Learnings</a:t>
              </a:r>
              <a:endParaRPr/>
            </a:p>
          </p:txBody>
        </p:sp>
        <p:cxnSp>
          <p:nvCxnSpPr>
            <p:cNvPr id="524" name="Google Shape;524;p2"/>
            <p:cNvCxnSpPr/>
            <p:nvPr/>
          </p:nvCxnSpPr>
          <p:spPr>
            <a:xfrm>
              <a:off x="2027095" y="4194333"/>
              <a:ext cx="4468200" cy="0"/>
            </a:xfrm>
            <a:prstGeom prst="straightConnector1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5" name="Google Shape;525;p2"/>
            <p:cNvSpPr txBox="1"/>
            <p:nvPr/>
          </p:nvSpPr>
          <p:spPr>
            <a:xfrm>
              <a:off x="2110874" y="878812"/>
              <a:ext cx="43845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</a:rPr>
                <a:t>Challenges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"/>
          <p:cNvSpPr txBox="1"/>
          <p:nvPr>
            <p:ph type="title"/>
          </p:nvPr>
        </p:nvSpPr>
        <p:spPr>
          <a:xfrm>
            <a:off x="838200" y="868363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COVID19</a:t>
            </a:r>
            <a:endParaRPr/>
          </a:p>
        </p:txBody>
      </p:sp>
      <p:pic>
        <p:nvPicPr>
          <p:cNvPr id="531" name="Google Shape;5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30" y="2266950"/>
            <a:ext cx="3136031" cy="3062184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"/>
          <p:cNvSpPr/>
          <p:nvPr/>
        </p:nvSpPr>
        <p:spPr>
          <a:xfrm>
            <a:off x="4193713" y="3882882"/>
            <a:ext cx="2122564" cy="904875"/>
          </a:xfrm>
          <a:prstGeom prst="arc">
            <a:avLst>
              <a:gd fmla="val 11874559" name="adj1"/>
              <a:gd fmla="val 20036090" name="adj2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"/>
          <p:cNvSpPr/>
          <p:nvPr/>
        </p:nvSpPr>
        <p:spPr>
          <a:xfrm>
            <a:off x="3419998" y="2554670"/>
            <a:ext cx="2945178" cy="904875"/>
          </a:xfrm>
          <a:prstGeom prst="arc">
            <a:avLst>
              <a:gd fmla="val 11217318" name="adj1"/>
              <a:gd fmla="val 20915492" name="adj2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"/>
          <p:cNvSpPr/>
          <p:nvPr/>
        </p:nvSpPr>
        <p:spPr>
          <a:xfrm>
            <a:off x="6095998" y="3582800"/>
            <a:ext cx="511430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very important for researchers, pharmaceutics and administration to analyze the pattern and behavior of the disease so that the damage from it can be minimized.</a:t>
            </a:r>
            <a:endParaRPr/>
          </a:p>
        </p:txBody>
      </p:sp>
      <p:sp>
        <p:nvSpPr>
          <p:cNvPr id="535" name="Google Shape;535;p3"/>
          <p:cNvSpPr/>
          <p:nvPr/>
        </p:nvSpPr>
        <p:spPr>
          <a:xfrm>
            <a:off x="6096000" y="2286840"/>
            <a:ext cx="493617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Coronavirus disease (COVID-19) is an infectious disease caused by the SARS-CoV-2 virus. It affected people and their lives around the globe. There is no specific medication developed till date.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/>
          <p:nvPr>
            <p:ph type="title"/>
          </p:nvPr>
        </p:nvSpPr>
        <p:spPr>
          <a:xfrm>
            <a:off x="1336963" y="6778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541" name="Google Shape;541;p8"/>
          <p:cNvSpPr txBox="1"/>
          <p:nvPr/>
        </p:nvSpPr>
        <p:spPr>
          <a:xfrm>
            <a:off x="2667072" y="1845644"/>
            <a:ext cx="8365177" cy="300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Arrange and set a particular time for meet as some of us are working professionals and some are studying.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issue was to make the data-frame out of nested dictionary from JSON data.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all the data-frames which had such vivid structures.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issue was to share the data files according to the structure of the data.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Joining every data-frames to make a database.</a:t>
            </a:r>
            <a:endParaRPr/>
          </a:p>
        </p:txBody>
      </p:sp>
      <p:sp>
        <p:nvSpPr>
          <p:cNvPr id="542" name="Google Shape;542;p8"/>
          <p:cNvSpPr txBox="1"/>
          <p:nvPr/>
        </p:nvSpPr>
        <p:spPr>
          <a:xfrm>
            <a:off x="2455311" y="4852045"/>
            <a:ext cx="8136395" cy="40011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★No Challenge was so big that we cannot overcome it by Team Efforts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"/>
          <p:cNvSpPr txBox="1"/>
          <p:nvPr>
            <p:ph type="title"/>
          </p:nvPr>
        </p:nvSpPr>
        <p:spPr>
          <a:xfrm>
            <a:off x="923379" y="952051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Analysis Strategy</a:t>
            </a:r>
            <a:endParaRPr/>
          </a:p>
        </p:txBody>
      </p:sp>
      <p:sp>
        <p:nvSpPr>
          <p:cNvPr id="548" name="Google Shape;548;p4"/>
          <p:cNvSpPr txBox="1"/>
          <p:nvPr/>
        </p:nvSpPr>
        <p:spPr>
          <a:xfrm>
            <a:off x="2563091" y="2251754"/>
            <a:ext cx="7065818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 Covid 19 India data (JSON) from covid19india.org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structured data-frame out of the data in python</a:t>
            </a:r>
            <a:endParaRPr/>
          </a:p>
          <a:p>
            <a:pPr indent="-22860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Imported the data(csv) into SQL and analysed it to insights from it</a:t>
            </a:r>
            <a:endParaRPr/>
          </a:p>
          <a:p>
            <a:pPr indent="-22860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a visualized dashboard on Excel using the output data from SQL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e8c09f9beb_0_6"/>
          <p:cNvSpPr txBox="1"/>
          <p:nvPr>
            <p:ph type="title"/>
          </p:nvPr>
        </p:nvSpPr>
        <p:spPr>
          <a:xfrm>
            <a:off x="792950" y="409075"/>
            <a:ext cx="3916500" cy="92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g1e8c09f9be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725" y="1247450"/>
            <a:ext cx="10509301" cy="462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e8c09f9beb_0_13"/>
          <p:cNvSpPr txBox="1"/>
          <p:nvPr>
            <p:ph type="title"/>
          </p:nvPr>
        </p:nvSpPr>
        <p:spPr>
          <a:xfrm>
            <a:off x="808275" y="101425"/>
            <a:ext cx="4268100" cy="103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KPI</a:t>
            </a:r>
            <a:endParaRPr/>
          </a:p>
        </p:txBody>
      </p:sp>
      <p:pic>
        <p:nvPicPr>
          <p:cNvPr id="562" name="Google Shape;562;g1e8c09f9be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00" y="1216475"/>
            <a:ext cx="10514724" cy="4738724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g1fa6a3884f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25" y="443825"/>
            <a:ext cx="11085975" cy="601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00" y="400875"/>
            <a:ext cx="11475151" cy="60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84">
      <a:dk1>
        <a:srgbClr val="FFFFFF"/>
      </a:dk1>
      <a:lt1>
        <a:srgbClr val="585ED6"/>
      </a:lt1>
      <a:dk2>
        <a:srgbClr val="FFFFFF"/>
      </a:dk2>
      <a:lt2>
        <a:srgbClr val="EE3356"/>
      </a:lt2>
      <a:accent1>
        <a:srgbClr val="FFFFFF"/>
      </a:accent1>
      <a:accent2>
        <a:srgbClr val="6C78E1"/>
      </a:accent2>
      <a:accent3>
        <a:srgbClr val="A196F2"/>
      </a:accent3>
      <a:accent4>
        <a:srgbClr val="6C70DB"/>
      </a:accent4>
      <a:accent5>
        <a:srgbClr val="EE3356"/>
      </a:accent5>
      <a:accent6>
        <a:srgbClr val="A5A5A5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2020-03-29T09:28:37Z</dcterms:created>
  <dc:creator>The Creative Next</dc:creator>
</cp:coreProperties>
</file>