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6" r:id="rId2"/>
    <p:sldMasterId id="2147483660" r:id="rId3"/>
    <p:sldMasterId id="2147483670" r:id="rId4"/>
  </p:sldMasterIdLst>
  <p:sldIdLst>
    <p:sldId id="256" r:id="rId5"/>
    <p:sldId id="257" r:id="rId6"/>
    <p:sldId id="258" r:id="rId7"/>
    <p:sldId id="259" r:id="rId8"/>
    <p:sldId id="260" r:id="rId9"/>
    <p:sldId id="261" r:id="rId10"/>
    <p:sldId id="262" r:id="rId11"/>
    <p:sldId id="263" r:id="rId12"/>
    <p:sldId id="264" r:id="rId13"/>
    <p:sldId id="265" r:id="rId14"/>
    <p:sldId id="266"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7" name="PlaceHolder 1"/>
          <p:cNvSpPr>
            <a:spLocks noGrp="1"/>
          </p:cNvSpPr>
          <p:nvPr>
            <p:ph type="title"/>
          </p:nvPr>
        </p:nvSpPr>
        <p:spPr>
          <a:xfrm>
            <a:off x="2099160" y="539640"/>
            <a:ext cx="5359320" cy="10584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8"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7" name="Google Shape;9;p2"/>
          <p:cNvPicPr/>
          <p:nvPr/>
        </p:nvPicPr>
        <p:blipFill>
          <a:blip r:embed="rId3"/>
          <a:srcRect t="1844" r="1844"/>
          <a:stretch/>
        </p:blipFill>
        <p:spPr>
          <a:xfrm>
            <a:off x="0" y="0"/>
            <a:ext cx="9143640" cy="5143320"/>
          </a:xfrm>
          <a:prstGeom prst="rect">
            <a:avLst/>
          </a:prstGeom>
          <a:ln w="0">
            <a:noFill/>
          </a:ln>
        </p:spPr>
      </p:pic>
      <p:pic>
        <p:nvPicPr>
          <p:cNvPr id="8" name="Google Shape;10;p2"/>
          <p:cNvPicPr/>
          <p:nvPr/>
        </p:nvPicPr>
        <p:blipFill>
          <a:blip r:embed="rId4">
            <a:alphaModFix amt="60000"/>
          </a:blip>
          <a:srcRect b="1681"/>
          <a:stretch/>
        </p:blipFill>
        <p:spPr>
          <a:xfrm>
            <a:off x="0" y="0"/>
            <a:ext cx="2740680" cy="5143320"/>
          </a:xfrm>
          <a:prstGeom prst="rect">
            <a:avLst/>
          </a:prstGeom>
          <a:ln w="0">
            <a:noFill/>
          </a:ln>
        </p:spPr>
      </p:pic>
      <p:grpSp>
        <p:nvGrpSpPr>
          <p:cNvPr id="2" name="Google Shape;11;p2"/>
          <p:cNvGrpSpPr/>
          <p:nvPr/>
        </p:nvGrpSpPr>
        <p:grpSpPr>
          <a:xfrm>
            <a:off x="-2166480" y="-2744640"/>
            <a:ext cx="13380120" cy="9878400"/>
            <a:chOff x="-2166480" y="-2744640"/>
            <a:chExt cx="13380120" cy="9878400"/>
          </a:xfrm>
        </p:grpSpPr>
        <p:pic>
          <p:nvPicPr>
            <p:cNvPr id="3" name="Google Shape;12;p2"/>
            <p:cNvPicPr/>
            <p:nvPr/>
          </p:nvPicPr>
          <p:blipFill>
            <a:blip r:embed="rId5">
              <a:alphaModFix amt="50000"/>
            </a:blip>
            <a:stretch/>
          </p:blipFill>
          <p:spPr>
            <a:xfrm rot="7507200">
              <a:off x="7163280" y="3111480"/>
              <a:ext cx="3409920" cy="3335760"/>
            </a:xfrm>
            <a:prstGeom prst="rect">
              <a:avLst/>
            </a:prstGeom>
            <a:ln w="0">
              <a:noFill/>
            </a:ln>
          </p:spPr>
        </p:pic>
        <p:pic>
          <p:nvPicPr>
            <p:cNvPr id="4" name="Google Shape;13;p2"/>
            <p:cNvPicPr/>
            <p:nvPr/>
          </p:nvPicPr>
          <p:blipFill>
            <a:blip r:embed="rId5">
              <a:alphaModFix amt="50000"/>
            </a:blip>
            <a:stretch/>
          </p:blipFill>
          <p:spPr>
            <a:xfrm rot="3138600">
              <a:off x="-1483560" y="-2016360"/>
              <a:ext cx="3541680" cy="3464640"/>
            </a:xfrm>
            <a:prstGeom prst="rect">
              <a:avLst/>
            </a:prstGeom>
            <a:ln w="0">
              <a:noFill/>
            </a:ln>
          </p:spPr>
        </p:pic>
      </p:grpSp>
      <p:sp>
        <p:nvSpPr>
          <p:cNvPr id="5" name="PlaceHolder 1"/>
          <p:cNvSpPr>
            <a:spLocks noGrp="1"/>
          </p:cNvSpPr>
          <p:nvPr>
            <p:ph type="title"/>
          </p:nvPr>
        </p:nvSpPr>
        <p:spPr>
          <a:xfrm>
            <a:off x="2007720" y="1080720"/>
            <a:ext cx="6719400" cy="1496880"/>
          </a:xfrm>
          <a:prstGeom prst="rect">
            <a:avLst/>
          </a:prstGeom>
          <a:noFill/>
          <a:ln w="0">
            <a:noFill/>
          </a:ln>
        </p:spPr>
        <p:txBody>
          <a:bodyPr lIns="91440" tIns="91440" rIns="91440" bIns="91440" anchor="b">
            <a:noAutofit/>
          </a:bodyPr>
          <a:lstStyle/>
          <a:p>
            <a:pPr indent="0">
              <a:buNone/>
            </a:pPr>
            <a:r>
              <a:rPr lang="fr-FR" sz="3800" b="0" strike="noStrike" spc="-1">
                <a:solidFill>
                  <a:schemeClr val="dk1"/>
                </a:solidFill>
                <a:latin typeface="Arial"/>
              </a:rPr>
              <a:t>Click to edit the title text format</a:t>
            </a:r>
          </a:p>
        </p:txBody>
      </p:sp>
      <p:sp>
        <p:nvSpPr>
          <p:cNvPr id="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25" name="Google Shape;374;p14"/>
          <p:cNvPicPr/>
          <p:nvPr/>
        </p:nvPicPr>
        <p:blipFill>
          <a:blip r:embed="rId3"/>
          <a:srcRect t="1844" r="1844"/>
          <a:stretch/>
        </p:blipFill>
        <p:spPr>
          <a:xfrm flipH="1">
            <a:off x="360" y="0"/>
            <a:ext cx="9143640" cy="5143320"/>
          </a:xfrm>
          <a:prstGeom prst="rect">
            <a:avLst/>
          </a:prstGeom>
          <a:ln w="0">
            <a:noFill/>
          </a:ln>
        </p:spPr>
      </p:pic>
      <p:pic>
        <p:nvPicPr>
          <p:cNvPr id="126" name="Google Shape;375;p14"/>
          <p:cNvPicPr/>
          <p:nvPr/>
        </p:nvPicPr>
        <p:blipFill>
          <a:blip r:embed="rId4">
            <a:alphaModFix amt="60000"/>
          </a:blip>
          <a:srcRect b="1681"/>
          <a:stretch/>
        </p:blipFill>
        <p:spPr>
          <a:xfrm flipH="1">
            <a:off x="6489000" y="0"/>
            <a:ext cx="2740680" cy="5143320"/>
          </a:xfrm>
          <a:prstGeom prst="rect">
            <a:avLst/>
          </a:prstGeom>
          <a:ln w="0">
            <a:noFill/>
          </a:ln>
        </p:spPr>
      </p:pic>
      <p:grpSp>
        <p:nvGrpSpPr>
          <p:cNvPr id="127" name="Google Shape;376;p14"/>
          <p:cNvGrpSpPr/>
          <p:nvPr/>
        </p:nvGrpSpPr>
        <p:grpSpPr>
          <a:xfrm>
            <a:off x="-1880280" y="-2238480"/>
            <a:ext cx="12745800" cy="9193680"/>
            <a:chOff x="-1880280" y="-2238480"/>
            <a:chExt cx="12745800" cy="9193680"/>
          </a:xfrm>
        </p:grpSpPr>
        <p:pic>
          <p:nvPicPr>
            <p:cNvPr id="128" name="Google Shape;377;p14"/>
            <p:cNvPicPr/>
            <p:nvPr/>
          </p:nvPicPr>
          <p:blipFill>
            <a:blip r:embed="rId5">
              <a:alphaModFix amt="50000"/>
            </a:blip>
            <a:stretch/>
          </p:blipFill>
          <p:spPr>
            <a:xfrm rot="14977800" flipH="1">
              <a:off x="6854040" y="2959560"/>
              <a:ext cx="3541680" cy="3464640"/>
            </a:xfrm>
            <a:prstGeom prst="rect">
              <a:avLst/>
            </a:prstGeom>
            <a:ln w="0">
              <a:noFill/>
            </a:ln>
          </p:spPr>
        </p:pic>
        <p:pic>
          <p:nvPicPr>
            <p:cNvPr id="129" name="Google Shape;378;p14"/>
            <p:cNvPicPr/>
            <p:nvPr/>
          </p:nvPicPr>
          <p:blipFill>
            <a:blip r:embed="rId5">
              <a:alphaModFix amt="50000"/>
            </a:blip>
            <a:stretch/>
          </p:blipFill>
          <p:spPr>
            <a:xfrm rot="16919400" flipH="1">
              <a:off x="-1588680" y="-1878840"/>
              <a:ext cx="3541680" cy="3464640"/>
            </a:xfrm>
            <a:prstGeom prst="rect">
              <a:avLst/>
            </a:prstGeom>
            <a:ln w="0">
              <a:noFill/>
            </a:ln>
          </p:spPr>
        </p:pic>
      </p:grpSp>
      <p:grpSp>
        <p:nvGrpSpPr>
          <p:cNvPr id="130" name="Google Shape;379;p14"/>
          <p:cNvGrpSpPr/>
          <p:nvPr/>
        </p:nvGrpSpPr>
        <p:grpSpPr>
          <a:xfrm>
            <a:off x="7748280" y="-749880"/>
            <a:ext cx="1963080" cy="2057760"/>
            <a:chOff x="7748280" y="-749880"/>
            <a:chExt cx="1963080" cy="2057760"/>
          </a:xfrm>
        </p:grpSpPr>
        <p:pic>
          <p:nvPicPr>
            <p:cNvPr id="131" name="Google Shape;380;p14"/>
            <p:cNvPicPr/>
            <p:nvPr/>
          </p:nvPicPr>
          <p:blipFill>
            <a:blip r:embed="rId6">
              <a:alphaModFix amt="50000"/>
            </a:blip>
            <a:stretch/>
          </p:blipFill>
          <p:spPr>
            <a:xfrm rot="16200000">
              <a:off x="7726320" y="-727920"/>
              <a:ext cx="2007000" cy="1963080"/>
            </a:xfrm>
            <a:prstGeom prst="rect">
              <a:avLst/>
            </a:prstGeom>
            <a:ln w="0">
              <a:noFill/>
            </a:ln>
          </p:spPr>
        </p:pic>
        <p:grpSp>
          <p:nvGrpSpPr>
            <p:cNvPr id="132" name="Google Shape;381;p14"/>
            <p:cNvGrpSpPr/>
            <p:nvPr/>
          </p:nvGrpSpPr>
          <p:grpSpPr>
            <a:xfrm>
              <a:off x="8696880" y="990720"/>
              <a:ext cx="344520" cy="317160"/>
              <a:chOff x="8696880" y="990720"/>
              <a:chExt cx="344520" cy="317160"/>
            </a:xfrm>
          </p:grpSpPr>
          <p:sp>
            <p:nvSpPr>
              <p:cNvPr id="133" name="Google Shape;382;p14"/>
              <p:cNvSpPr/>
              <p:nvPr/>
            </p:nvSpPr>
            <p:spPr>
              <a:xfrm>
                <a:off x="8811720" y="104472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4" name="Google Shape;383;p14"/>
              <p:cNvSpPr/>
              <p:nvPr/>
            </p:nvSpPr>
            <p:spPr>
              <a:xfrm>
                <a:off x="8696880" y="122940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5" name="Google Shape;384;p14"/>
              <p:cNvSpPr/>
              <p:nvPr/>
            </p:nvSpPr>
            <p:spPr>
              <a:xfrm>
                <a:off x="8730360" y="99072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6" name="Google Shape;385;p14"/>
              <p:cNvSpPr/>
              <p:nvPr/>
            </p:nvSpPr>
            <p:spPr>
              <a:xfrm>
                <a:off x="8754840" y="119664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37" name="Google Shape;386;p14"/>
            <p:cNvGrpSpPr/>
            <p:nvPr/>
          </p:nvGrpSpPr>
          <p:grpSpPr>
            <a:xfrm>
              <a:off x="8691120" y="332640"/>
              <a:ext cx="356040" cy="357120"/>
              <a:chOff x="8691120" y="332640"/>
              <a:chExt cx="356040" cy="357120"/>
            </a:xfrm>
          </p:grpSpPr>
          <p:sp>
            <p:nvSpPr>
              <p:cNvPr id="138" name="Google Shape;387;p14"/>
              <p:cNvSpPr/>
              <p:nvPr/>
            </p:nvSpPr>
            <p:spPr>
              <a:xfrm>
                <a:off x="8768880" y="542520"/>
                <a:ext cx="68400" cy="68400"/>
              </a:xfrm>
              <a:custGeom>
                <a:avLst/>
                <a:gdLst>
                  <a:gd name="textAreaLeft" fmla="*/ 0 w 68400"/>
                  <a:gd name="textAreaRight" fmla="*/ 68760 w 68400"/>
                  <a:gd name="textAreaTop" fmla="*/ 0 h 68400"/>
                  <a:gd name="textAreaBottom" fmla="*/ 68760 h 6840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200" bIns="342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39" name="Google Shape;388;p14"/>
              <p:cNvSpPr/>
              <p:nvPr/>
            </p:nvSpPr>
            <p:spPr>
              <a:xfrm>
                <a:off x="8900640" y="543600"/>
                <a:ext cx="67680" cy="67320"/>
              </a:xfrm>
              <a:custGeom>
                <a:avLst/>
                <a:gdLst>
                  <a:gd name="textAreaLeft" fmla="*/ 0 w 67680"/>
                  <a:gd name="textAreaRight" fmla="*/ 68040 w 67680"/>
                  <a:gd name="textAreaTop" fmla="*/ 0 h 67320"/>
                  <a:gd name="textAreaBottom" fmla="*/ 67680 h 6732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0" name="Google Shape;389;p14"/>
              <p:cNvSpPr/>
              <p:nvPr/>
            </p:nvSpPr>
            <p:spPr>
              <a:xfrm>
                <a:off x="8768880" y="411480"/>
                <a:ext cx="66960" cy="67680"/>
              </a:xfrm>
              <a:custGeom>
                <a:avLst/>
                <a:gdLst>
                  <a:gd name="textAreaLeft" fmla="*/ 0 w 66960"/>
                  <a:gd name="textAreaRight" fmla="*/ 67320 w 66960"/>
                  <a:gd name="textAreaTop" fmla="*/ 0 h 67680"/>
                  <a:gd name="textAreaBottom" fmla="*/ 68040 h 6768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3840" bIns="338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1" name="Google Shape;390;p14"/>
              <p:cNvSpPr/>
              <p:nvPr/>
            </p:nvSpPr>
            <p:spPr>
              <a:xfrm>
                <a:off x="8899200" y="411480"/>
                <a:ext cx="69120" cy="69120"/>
              </a:xfrm>
              <a:custGeom>
                <a:avLst/>
                <a:gdLst>
                  <a:gd name="textAreaLeft" fmla="*/ 0 w 69120"/>
                  <a:gd name="textAreaRight" fmla="*/ 69480 w 69120"/>
                  <a:gd name="textAreaTop" fmla="*/ 0 h 69120"/>
                  <a:gd name="textAreaBottom" fmla="*/ 69480 h 6912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4560" bIns="34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2" name="Google Shape;391;p14"/>
              <p:cNvSpPr/>
              <p:nvPr/>
            </p:nvSpPr>
            <p:spPr>
              <a:xfrm>
                <a:off x="8850240" y="494640"/>
                <a:ext cx="36000" cy="35280"/>
              </a:xfrm>
              <a:custGeom>
                <a:avLst/>
                <a:gdLst>
                  <a:gd name="textAreaLeft" fmla="*/ 0 w 36000"/>
                  <a:gd name="textAreaRight" fmla="*/ 36360 w 36000"/>
                  <a:gd name="textAreaTop" fmla="*/ 0 h 35280"/>
                  <a:gd name="textAreaBottom" fmla="*/ 35640 h 3528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7640" bIns="176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3" name="Google Shape;392;p14"/>
              <p:cNvSpPr/>
              <p:nvPr/>
            </p:nvSpPr>
            <p:spPr>
              <a:xfrm>
                <a:off x="8763120" y="406800"/>
                <a:ext cx="209880" cy="209880"/>
              </a:xfrm>
              <a:custGeom>
                <a:avLst/>
                <a:gdLst>
                  <a:gd name="textAreaLeft" fmla="*/ 0 w 209880"/>
                  <a:gd name="textAreaRight" fmla="*/ 210240 w 209880"/>
                  <a:gd name="textAreaTop" fmla="*/ 0 h 209880"/>
                  <a:gd name="textAreaBottom" fmla="*/ 210240 h 2098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4" name="Google Shape;393;p14"/>
              <p:cNvSpPr/>
              <p:nvPr/>
            </p:nvSpPr>
            <p:spPr>
              <a:xfrm>
                <a:off x="8691120" y="332640"/>
                <a:ext cx="356040" cy="357120"/>
              </a:xfrm>
              <a:custGeom>
                <a:avLst/>
                <a:gdLst>
                  <a:gd name="textAreaLeft" fmla="*/ 0 w 356040"/>
                  <a:gd name="textAreaRight" fmla="*/ 356400 w 356040"/>
                  <a:gd name="textAreaTop" fmla="*/ 0 h 357120"/>
                  <a:gd name="textAreaBottom" fmla="*/ 357480 h 35712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45" name="Google Shape;394;p14"/>
            <p:cNvGrpSpPr/>
            <p:nvPr/>
          </p:nvGrpSpPr>
          <p:grpSpPr>
            <a:xfrm>
              <a:off x="8134560" y="650880"/>
              <a:ext cx="354600" cy="366480"/>
              <a:chOff x="8134560" y="650880"/>
              <a:chExt cx="354600" cy="366480"/>
            </a:xfrm>
          </p:grpSpPr>
          <p:sp>
            <p:nvSpPr>
              <p:cNvPr id="146" name="Google Shape;395;p14"/>
              <p:cNvSpPr/>
              <p:nvPr/>
            </p:nvSpPr>
            <p:spPr>
              <a:xfrm>
                <a:off x="8134560" y="650880"/>
                <a:ext cx="354600" cy="231480"/>
              </a:xfrm>
              <a:custGeom>
                <a:avLst/>
                <a:gdLst>
                  <a:gd name="textAreaLeft" fmla="*/ 0 w 354600"/>
                  <a:gd name="textAreaRight" fmla="*/ 354960 w 354600"/>
                  <a:gd name="textAreaTop" fmla="*/ 0 h 231480"/>
                  <a:gd name="textAreaBottom" fmla="*/ 231840 h 23148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7" name="Google Shape;396;p14"/>
              <p:cNvSpPr/>
              <p:nvPr/>
            </p:nvSpPr>
            <p:spPr>
              <a:xfrm>
                <a:off x="8382960" y="971280"/>
                <a:ext cx="44280" cy="46080"/>
              </a:xfrm>
              <a:custGeom>
                <a:avLst/>
                <a:gdLst>
                  <a:gd name="textAreaLeft" fmla="*/ 0 w 44280"/>
                  <a:gd name="textAreaRight" fmla="*/ 44640 w 44280"/>
                  <a:gd name="textAreaTop" fmla="*/ 0 h 46080"/>
                  <a:gd name="textAreaBottom" fmla="*/ 46440 h 4608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3040" bIns="230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48" name="Google Shape;397;p14"/>
              <p:cNvSpPr/>
              <p:nvPr/>
            </p:nvSpPr>
            <p:spPr>
              <a:xfrm>
                <a:off x="8326440" y="900000"/>
                <a:ext cx="135000" cy="48600"/>
              </a:xfrm>
              <a:custGeom>
                <a:avLst/>
                <a:gdLst>
                  <a:gd name="textAreaLeft" fmla="*/ 0 w 135000"/>
                  <a:gd name="textAreaRight" fmla="*/ 135360 w 135000"/>
                  <a:gd name="textAreaTop" fmla="*/ 0 h 48600"/>
                  <a:gd name="textAreaBottom" fmla="*/ 48960 h 4860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49" name="PlaceHolder 1"/>
          <p:cNvSpPr>
            <a:spLocks noGrp="1"/>
          </p:cNvSpPr>
          <p:nvPr>
            <p:ph type="title"/>
          </p:nvPr>
        </p:nvSpPr>
        <p:spPr>
          <a:xfrm>
            <a:off x="1651680" y="974520"/>
            <a:ext cx="5415120" cy="105516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50"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169" name="Google Shape;421;p16"/>
          <p:cNvPicPr/>
          <p:nvPr/>
        </p:nvPicPr>
        <p:blipFill>
          <a:blip r:embed="rId3"/>
          <a:srcRect t="1844" r="1844"/>
          <a:stretch/>
        </p:blipFill>
        <p:spPr>
          <a:xfrm rot="10800000" flipH="1">
            <a:off x="0" y="0"/>
            <a:ext cx="9143640" cy="5143320"/>
          </a:xfrm>
          <a:prstGeom prst="rect">
            <a:avLst/>
          </a:prstGeom>
          <a:ln w="0">
            <a:noFill/>
          </a:ln>
        </p:spPr>
      </p:pic>
      <p:pic>
        <p:nvPicPr>
          <p:cNvPr id="170" name="Google Shape;422;p16"/>
          <p:cNvPicPr/>
          <p:nvPr/>
        </p:nvPicPr>
        <p:blipFill>
          <a:blip r:embed="rId4"/>
          <a:srcRect l="7208" r="48305" b="45432"/>
          <a:stretch/>
        </p:blipFill>
        <p:spPr>
          <a:xfrm rot="10800000">
            <a:off x="7925040" y="-75960"/>
            <a:ext cx="1218960" cy="2854080"/>
          </a:xfrm>
          <a:prstGeom prst="rect">
            <a:avLst/>
          </a:prstGeom>
          <a:ln w="0">
            <a:noFill/>
          </a:ln>
        </p:spPr>
      </p:pic>
      <p:pic>
        <p:nvPicPr>
          <p:cNvPr id="171" name="Google Shape;423;p16"/>
          <p:cNvPicPr/>
          <p:nvPr/>
        </p:nvPicPr>
        <p:blipFill>
          <a:blip r:embed="rId5">
            <a:alphaModFix amt="50000"/>
          </a:blip>
          <a:stretch/>
        </p:blipFill>
        <p:spPr>
          <a:xfrm rot="4362600">
            <a:off x="6965280" y="2439360"/>
            <a:ext cx="3541680" cy="3464640"/>
          </a:xfrm>
          <a:prstGeom prst="rect">
            <a:avLst/>
          </a:prstGeom>
          <a:ln w="0">
            <a:noFill/>
          </a:ln>
        </p:spPr>
      </p:pic>
      <p:grpSp>
        <p:nvGrpSpPr>
          <p:cNvPr id="172" name="Google Shape;424;p16"/>
          <p:cNvGrpSpPr/>
          <p:nvPr/>
        </p:nvGrpSpPr>
        <p:grpSpPr>
          <a:xfrm>
            <a:off x="-1080360" y="-464040"/>
            <a:ext cx="1963080" cy="2007000"/>
            <a:chOff x="-1080360" y="-464040"/>
            <a:chExt cx="1963080" cy="2007000"/>
          </a:xfrm>
        </p:grpSpPr>
        <p:pic>
          <p:nvPicPr>
            <p:cNvPr id="173" name="Google Shape;425;p16"/>
            <p:cNvPicPr/>
            <p:nvPr/>
          </p:nvPicPr>
          <p:blipFill>
            <a:blip r:embed="rId6">
              <a:alphaModFix amt="50000"/>
            </a:blip>
            <a:stretch/>
          </p:blipFill>
          <p:spPr>
            <a:xfrm rot="5400000" flipH="1">
              <a:off x="-1102320" y="-442080"/>
              <a:ext cx="2007000" cy="1963080"/>
            </a:xfrm>
            <a:prstGeom prst="rect">
              <a:avLst/>
            </a:prstGeom>
            <a:ln w="0">
              <a:noFill/>
            </a:ln>
          </p:spPr>
        </p:pic>
        <p:grpSp>
          <p:nvGrpSpPr>
            <p:cNvPr id="174" name="Google Shape;426;p16"/>
            <p:cNvGrpSpPr/>
            <p:nvPr/>
          </p:nvGrpSpPr>
          <p:grpSpPr>
            <a:xfrm>
              <a:off x="180360" y="344160"/>
              <a:ext cx="314280" cy="314640"/>
              <a:chOff x="180360" y="344160"/>
              <a:chExt cx="314280" cy="314640"/>
            </a:xfrm>
          </p:grpSpPr>
          <p:sp>
            <p:nvSpPr>
              <p:cNvPr id="175" name="Google Shape;427;p16"/>
              <p:cNvSpPr/>
              <p:nvPr/>
            </p:nvSpPr>
            <p:spPr>
              <a:xfrm>
                <a:off x="219600" y="37404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6" name="Google Shape;428;p16"/>
              <p:cNvSpPr/>
              <p:nvPr/>
            </p:nvSpPr>
            <p:spPr>
              <a:xfrm>
                <a:off x="180360" y="34416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177" name="Google Shape;429;p16"/>
            <p:cNvGrpSpPr/>
            <p:nvPr/>
          </p:nvGrpSpPr>
          <p:grpSpPr>
            <a:xfrm>
              <a:off x="149760" y="954360"/>
              <a:ext cx="375480" cy="388080"/>
              <a:chOff x="149760" y="954360"/>
              <a:chExt cx="375480" cy="388080"/>
            </a:xfrm>
          </p:grpSpPr>
          <p:sp>
            <p:nvSpPr>
              <p:cNvPr id="178" name="Google Shape;430;p16"/>
              <p:cNvSpPr/>
              <p:nvPr/>
            </p:nvSpPr>
            <p:spPr>
              <a:xfrm>
                <a:off x="149760" y="954360"/>
                <a:ext cx="375480" cy="245160"/>
              </a:xfrm>
              <a:custGeom>
                <a:avLst/>
                <a:gdLst>
                  <a:gd name="textAreaLeft" fmla="*/ 0 w 375480"/>
                  <a:gd name="textAreaRight" fmla="*/ 375840 w 375480"/>
                  <a:gd name="textAreaTop" fmla="*/ 0 h 245160"/>
                  <a:gd name="textAreaBottom" fmla="*/ 245520 h 24516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79" name="Google Shape;431;p16"/>
              <p:cNvSpPr/>
              <p:nvPr/>
            </p:nvSpPr>
            <p:spPr>
              <a:xfrm>
                <a:off x="412560" y="1293480"/>
                <a:ext cx="46800" cy="48960"/>
              </a:xfrm>
              <a:custGeom>
                <a:avLst/>
                <a:gdLst>
                  <a:gd name="textAreaLeft" fmla="*/ 0 w 46800"/>
                  <a:gd name="textAreaRight" fmla="*/ 47160 w 46800"/>
                  <a:gd name="textAreaTop" fmla="*/ 0 h 48960"/>
                  <a:gd name="textAreaBottom" fmla="*/ 49320 h 4896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4480" bIns="2448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180" name="Google Shape;432;p16"/>
              <p:cNvSpPr/>
              <p:nvPr/>
            </p:nvSpPr>
            <p:spPr>
              <a:xfrm>
                <a:off x="352800" y="1218240"/>
                <a:ext cx="142920" cy="51480"/>
              </a:xfrm>
              <a:custGeom>
                <a:avLst/>
                <a:gdLst>
                  <a:gd name="textAreaLeft" fmla="*/ 0 w 142920"/>
                  <a:gd name="textAreaRight" fmla="*/ 143280 w 142920"/>
                  <a:gd name="textAreaTop" fmla="*/ 0 h 51480"/>
                  <a:gd name="textAreaBottom" fmla="*/ 51840 h 5148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sp>
        <p:nvSpPr>
          <p:cNvPr id="181" name="PlaceHolder 1"/>
          <p:cNvSpPr>
            <a:spLocks noGrp="1"/>
          </p:cNvSpPr>
          <p:nvPr>
            <p:ph type="title"/>
          </p:nvPr>
        </p:nvSpPr>
        <p:spPr>
          <a:xfrm>
            <a:off x="713160" y="878760"/>
            <a:ext cx="3983400" cy="102744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182" name="PlaceHolder 2"/>
          <p:cNvSpPr>
            <a:spLocks noGrp="1"/>
          </p:cNvSpPr>
          <p:nvPr>
            <p:ph type="body"/>
          </p:nvPr>
        </p:nvSpPr>
        <p:spPr>
          <a:xfrm>
            <a:off x="5009760" y="0"/>
            <a:ext cx="4133880" cy="514332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
        <p:cNvGrpSpPr/>
        <p:nvPr/>
      </p:nvGrpSpPr>
      <p:grpSpPr>
        <a:xfrm>
          <a:off x="0" y="0"/>
          <a:ext cx="0" cy="0"/>
          <a:chOff x="0" y="0"/>
          <a:chExt cx="0" cy="0"/>
        </a:xfrm>
      </p:grpSpPr>
      <p:pic>
        <p:nvPicPr>
          <p:cNvPr id="350" name="Google Shape;17;p3"/>
          <p:cNvPicPr/>
          <p:nvPr/>
        </p:nvPicPr>
        <p:blipFill>
          <a:blip r:embed="rId3"/>
          <a:srcRect t="1844" r="1844"/>
          <a:stretch/>
        </p:blipFill>
        <p:spPr>
          <a:xfrm>
            <a:off x="0" y="0"/>
            <a:ext cx="9143640" cy="5143320"/>
          </a:xfrm>
          <a:prstGeom prst="rect">
            <a:avLst/>
          </a:prstGeom>
          <a:ln w="0">
            <a:noFill/>
          </a:ln>
        </p:spPr>
      </p:pic>
      <p:pic>
        <p:nvPicPr>
          <p:cNvPr id="351" name="Google Shape;18;p3"/>
          <p:cNvPicPr/>
          <p:nvPr/>
        </p:nvPicPr>
        <p:blipFill>
          <a:blip r:embed="rId4">
            <a:alphaModFix amt="60000"/>
          </a:blip>
          <a:srcRect b="1681"/>
          <a:stretch/>
        </p:blipFill>
        <p:spPr>
          <a:xfrm>
            <a:off x="0" y="0"/>
            <a:ext cx="2740680" cy="5143320"/>
          </a:xfrm>
          <a:prstGeom prst="rect">
            <a:avLst/>
          </a:prstGeom>
          <a:ln w="0">
            <a:noFill/>
          </a:ln>
        </p:spPr>
      </p:pic>
      <p:grpSp>
        <p:nvGrpSpPr>
          <p:cNvPr id="352" name="Google Shape;19;p3"/>
          <p:cNvGrpSpPr/>
          <p:nvPr/>
        </p:nvGrpSpPr>
        <p:grpSpPr>
          <a:xfrm>
            <a:off x="-1317240" y="-1764360"/>
            <a:ext cx="12139560" cy="8643960"/>
            <a:chOff x="-1317240" y="-1764360"/>
            <a:chExt cx="12139560" cy="8643960"/>
          </a:xfrm>
        </p:grpSpPr>
        <p:pic>
          <p:nvPicPr>
            <p:cNvPr id="353" name="Google Shape;20;p3"/>
            <p:cNvPicPr/>
            <p:nvPr/>
          </p:nvPicPr>
          <p:blipFill>
            <a:blip r:embed="rId5">
              <a:alphaModFix amt="50000"/>
            </a:blip>
            <a:stretch/>
          </p:blipFill>
          <p:spPr>
            <a:xfrm rot="1120800">
              <a:off x="6818760" y="-1288440"/>
              <a:ext cx="3541680" cy="3464640"/>
            </a:xfrm>
            <a:prstGeom prst="rect">
              <a:avLst/>
            </a:prstGeom>
            <a:ln w="0">
              <a:noFill/>
            </a:ln>
          </p:spPr>
        </p:pic>
        <p:pic>
          <p:nvPicPr>
            <p:cNvPr id="354" name="Google Shape;21;p3"/>
            <p:cNvPicPr/>
            <p:nvPr/>
          </p:nvPicPr>
          <p:blipFill>
            <a:blip r:embed="rId5">
              <a:alphaModFix amt="50000"/>
            </a:blip>
            <a:stretch/>
          </p:blipFill>
          <p:spPr>
            <a:xfrm rot="4680600">
              <a:off x="-1025640" y="3054960"/>
              <a:ext cx="3541680" cy="3464640"/>
            </a:xfrm>
            <a:prstGeom prst="rect">
              <a:avLst/>
            </a:prstGeom>
            <a:ln w="0">
              <a:noFill/>
            </a:ln>
          </p:spPr>
        </p:pic>
      </p:grpSp>
      <p:grpSp>
        <p:nvGrpSpPr>
          <p:cNvPr id="355" name="Google Shape;22;p3"/>
          <p:cNvGrpSpPr/>
          <p:nvPr/>
        </p:nvGrpSpPr>
        <p:grpSpPr>
          <a:xfrm>
            <a:off x="-812520" y="-464040"/>
            <a:ext cx="10246680" cy="6233040"/>
            <a:chOff x="-812520" y="-464040"/>
            <a:chExt cx="10246680" cy="6233040"/>
          </a:xfrm>
        </p:grpSpPr>
        <p:grpSp>
          <p:nvGrpSpPr>
            <p:cNvPr id="356" name="Google Shape;23;p3"/>
            <p:cNvGrpSpPr/>
            <p:nvPr/>
          </p:nvGrpSpPr>
          <p:grpSpPr>
            <a:xfrm>
              <a:off x="-812520" y="-464040"/>
              <a:ext cx="1963080" cy="2007000"/>
              <a:chOff x="-812520" y="-464040"/>
              <a:chExt cx="1963080" cy="2007000"/>
            </a:xfrm>
          </p:grpSpPr>
          <p:pic>
            <p:nvPicPr>
              <p:cNvPr id="357" name="Google Shape;24;p3"/>
              <p:cNvPicPr/>
              <p:nvPr/>
            </p:nvPicPr>
            <p:blipFill>
              <a:blip r:embed="rId6">
                <a:alphaModFix amt="50000"/>
              </a:blip>
              <a:stretch/>
            </p:blipFill>
            <p:spPr>
              <a:xfrm rot="5400000">
                <a:off x="-834480" y="-442080"/>
                <a:ext cx="2007000" cy="1963080"/>
              </a:xfrm>
              <a:prstGeom prst="rect">
                <a:avLst/>
              </a:prstGeom>
              <a:ln w="0">
                <a:noFill/>
              </a:ln>
            </p:spPr>
          </p:pic>
          <p:grpSp>
            <p:nvGrpSpPr>
              <p:cNvPr id="358" name="Google Shape;25;p3"/>
              <p:cNvGrpSpPr/>
              <p:nvPr/>
            </p:nvGrpSpPr>
            <p:grpSpPr>
              <a:xfrm>
                <a:off x="432360" y="425520"/>
                <a:ext cx="326880" cy="318240"/>
                <a:chOff x="432360" y="425520"/>
                <a:chExt cx="326880" cy="318240"/>
              </a:xfrm>
            </p:grpSpPr>
            <p:sp>
              <p:nvSpPr>
                <p:cNvPr id="359" name="Google Shape;26;p3"/>
                <p:cNvSpPr/>
                <p:nvPr/>
              </p:nvSpPr>
              <p:spPr>
                <a:xfrm>
                  <a:off x="558720" y="722160"/>
                  <a:ext cx="115920" cy="21600"/>
                </a:xfrm>
                <a:custGeom>
                  <a:avLst/>
                  <a:gdLst>
                    <a:gd name="textAreaLeft" fmla="*/ 0 w 115920"/>
                    <a:gd name="textAreaRight" fmla="*/ 116280 w 115920"/>
                    <a:gd name="textAreaTop" fmla="*/ 0 h 21600"/>
                    <a:gd name="textAreaBottom" fmla="*/ 21960 h 21600"/>
                  </a:gdLst>
                  <a:ahLst/>
                  <a:cxnLst/>
                  <a:rect l="textAreaLeft" t="textAreaTop" r="textAreaRight" b="textAreaBottom"/>
                  <a:pathLst>
                    <a:path w="190" h="36">
                      <a:moveTo>
                        <a:pt x="1" y="14"/>
                      </a:moveTo>
                      <a:cubicBezTo>
                        <a:pt x="0" y="16"/>
                        <a:pt x="2" y="19"/>
                        <a:pt x="4" y="19"/>
                      </a:cubicBezTo>
                      <a:cubicBezTo>
                        <a:pt x="65" y="36"/>
                        <a:pt x="135" y="29"/>
                        <a:pt x="190" y="0"/>
                      </a:cubicBezTo>
                      <a:cubicBezTo>
                        <a:pt x="6" y="0"/>
                        <a:pt x="6" y="0"/>
                        <a:pt x="6" y="0"/>
                      </a:cubicBezTo>
                      <a:lnTo>
                        <a:pt x="1" y="14"/>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0" name="Google Shape;27;p3"/>
                <p:cNvSpPr/>
                <p:nvPr/>
              </p:nvSpPr>
              <p:spPr>
                <a:xfrm>
                  <a:off x="432360" y="543960"/>
                  <a:ext cx="155880" cy="181080"/>
                </a:xfrm>
                <a:custGeom>
                  <a:avLst/>
                  <a:gdLst>
                    <a:gd name="textAreaLeft" fmla="*/ 0 w 155880"/>
                    <a:gd name="textAreaRight" fmla="*/ 156240 w 155880"/>
                    <a:gd name="textAreaTop" fmla="*/ 0 h 181080"/>
                    <a:gd name="textAreaBottom" fmla="*/ 181440 h 181080"/>
                  </a:gdLst>
                  <a:ahLst/>
                  <a:cxnLst/>
                  <a:rect l="textAreaLeft" t="textAreaTop" r="textAreaRight" b="textAreaBottom"/>
                  <a:pathLst>
                    <a:path w="255" h="296">
                      <a:moveTo>
                        <a:pt x="251" y="72"/>
                      </a:moveTo>
                      <a:cubicBezTo>
                        <a:pt x="34" y="1"/>
                        <a:pt x="34" y="1"/>
                        <a:pt x="34" y="1"/>
                      </a:cubicBezTo>
                      <a:cubicBezTo>
                        <a:pt x="32" y="0"/>
                        <a:pt x="29" y="2"/>
                        <a:pt x="28" y="5"/>
                      </a:cubicBezTo>
                      <a:cubicBezTo>
                        <a:pt x="0" y="121"/>
                        <a:pt x="60" y="245"/>
                        <a:pt x="169" y="295"/>
                      </a:cubicBezTo>
                      <a:cubicBezTo>
                        <a:pt x="171" y="296"/>
                        <a:pt x="174" y="295"/>
                        <a:pt x="175" y="292"/>
                      </a:cubicBezTo>
                      <a:cubicBezTo>
                        <a:pt x="254" y="78"/>
                        <a:pt x="254" y="78"/>
                        <a:pt x="254" y="78"/>
                      </a:cubicBezTo>
                      <a:cubicBezTo>
                        <a:pt x="255" y="76"/>
                        <a:pt x="254" y="73"/>
                        <a:pt x="251" y="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1" name="Google Shape;28;p3"/>
                <p:cNvSpPr/>
                <p:nvPr/>
              </p:nvSpPr>
              <p:spPr>
                <a:xfrm>
                  <a:off x="570240" y="678240"/>
                  <a:ext cx="156960" cy="23040"/>
                </a:xfrm>
                <a:custGeom>
                  <a:avLst/>
                  <a:gdLst>
                    <a:gd name="textAreaLeft" fmla="*/ 0 w 156960"/>
                    <a:gd name="textAreaRight" fmla="*/ 157320 w 156960"/>
                    <a:gd name="textAreaTop" fmla="*/ 0 h 23040"/>
                    <a:gd name="textAreaBottom" fmla="*/ 23400 h 23040"/>
                  </a:gdLst>
                  <a:ahLst/>
                  <a:cxnLst/>
                  <a:rect l="textAreaLeft" t="textAreaTop" r="textAreaRight" b="textAreaBottom"/>
                  <a:pathLst>
                    <a:path w="257" h="38">
                      <a:moveTo>
                        <a:pt x="0" y="38"/>
                      </a:moveTo>
                      <a:cubicBezTo>
                        <a:pt x="221" y="38"/>
                        <a:pt x="221" y="38"/>
                        <a:pt x="221" y="38"/>
                      </a:cubicBezTo>
                      <a:cubicBezTo>
                        <a:pt x="234" y="26"/>
                        <a:pt x="246" y="13"/>
                        <a:pt x="257" y="0"/>
                      </a:cubicBezTo>
                      <a:cubicBezTo>
                        <a:pt x="14" y="0"/>
                        <a:pt x="14" y="0"/>
                        <a:pt x="14" y="0"/>
                      </a:cubicBezTo>
                      <a:lnTo>
                        <a:pt x="0" y="38"/>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2" name="Google Shape;29;p3"/>
                <p:cNvSpPr/>
                <p:nvPr/>
              </p:nvSpPr>
              <p:spPr>
                <a:xfrm>
                  <a:off x="457560" y="425520"/>
                  <a:ext cx="134280" cy="141480"/>
                </a:xfrm>
                <a:custGeom>
                  <a:avLst/>
                  <a:gdLst>
                    <a:gd name="textAreaLeft" fmla="*/ 0 w 134280"/>
                    <a:gd name="textAreaRight" fmla="*/ 134640 w 134280"/>
                    <a:gd name="textAreaTop" fmla="*/ 0 h 141480"/>
                    <a:gd name="textAreaBottom" fmla="*/ 141840 h 141480"/>
                  </a:gdLst>
                  <a:ahLst/>
                  <a:cxnLst/>
                  <a:rect l="textAreaLeft" t="textAreaTop" r="textAreaRight" b="textAreaBottom"/>
                  <a:pathLst>
                    <a:path w="220" h="231">
                      <a:moveTo>
                        <a:pt x="4" y="162"/>
                      </a:moveTo>
                      <a:cubicBezTo>
                        <a:pt x="214" y="230"/>
                        <a:pt x="214" y="230"/>
                        <a:pt x="214" y="230"/>
                      </a:cubicBezTo>
                      <a:cubicBezTo>
                        <a:pt x="217" y="231"/>
                        <a:pt x="220" y="229"/>
                        <a:pt x="220" y="226"/>
                      </a:cubicBezTo>
                      <a:cubicBezTo>
                        <a:pt x="220" y="5"/>
                        <a:pt x="220" y="5"/>
                        <a:pt x="220" y="5"/>
                      </a:cubicBezTo>
                      <a:cubicBezTo>
                        <a:pt x="220" y="2"/>
                        <a:pt x="217" y="0"/>
                        <a:pt x="215" y="0"/>
                      </a:cubicBezTo>
                      <a:cubicBezTo>
                        <a:pt x="155" y="6"/>
                        <a:pt x="99" y="31"/>
                        <a:pt x="56" y="75"/>
                      </a:cubicBezTo>
                      <a:cubicBezTo>
                        <a:pt x="32" y="98"/>
                        <a:pt x="14" y="125"/>
                        <a:pt x="1" y="155"/>
                      </a:cubicBezTo>
                      <a:cubicBezTo>
                        <a:pt x="0" y="158"/>
                        <a:pt x="1" y="161"/>
                        <a:pt x="4" y="16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3" name="Google Shape;30;p3"/>
                <p:cNvSpPr/>
                <p:nvPr/>
              </p:nvSpPr>
              <p:spPr>
                <a:xfrm>
                  <a:off x="586080" y="635760"/>
                  <a:ext cx="164160" cy="21240"/>
                </a:xfrm>
                <a:custGeom>
                  <a:avLst/>
                  <a:gdLst>
                    <a:gd name="textAreaLeft" fmla="*/ 0 w 164160"/>
                    <a:gd name="textAreaRight" fmla="*/ 164520 w 164160"/>
                    <a:gd name="textAreaTop" fmla="*/ 0 h 21240"/>
                    <a:gd name="textAreaBottom" fmla="*/ 21600 h 21240"/>
                  </a:gdLst>
                  <a:ahLst/>
                  <a:cxnLst/>
                  <a:rect l="textAreaLeft" t="textAreaTop" r="textAreaRight" b="textAreaBottom"/>
                  <a:pathLst>
                    <a:path w="268" h="35">
                      <a:moveTo>
                        <a:pt x="0" y="35"/>
                      </a:moveTo>
                      <a:cubicBezTo>
                        <a:pt x="253" y="35"/>
                        <a:pt x="253" y="35"/>
                        <a:pt x="253" y="35"/>
                      </a:cubicBezTo>
                      <a:cubicBezTo>
                        <a:pt x="259" y="24"/>
                        <a:pt x="264" y="12"/>
                        <a:pt x="268" y="0"/>
                      </a:cubicBezTo>
                      <a:cubicBezTo>
                        <a:pt x="13" y="0"/>
                        <a:pt x="13" y="0"/>
                        <a:pt x="13" y="0"/>
                      </a:cubicBezTo>
                      <a:lnTo>
                        <a:pt x="0" y="35"/>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4" name="Google Shape;31;p3"/>
                <p:cNvSpPr/>
                <p:nvPr/>
              </p:nvSpPr>
              <p:spPr>
                <a:xfrm>
                  <a:off x="601560" y="592920"/>
                  <a:ext cx="157680" cy="21600"/>
                </a:xfrm>
                <a:custGeom>
                  <a:avLst/>
                  <a:gdLst>
                    <a:gd name="textAreaLeft" fmla="*/ 0 w 157680"/>
                    <a:gd name="textAreaRight" fmla="*/ 158040 w 157680"/>
                    <a:gd name="textAreaTop" fmla="*/ 0 h 21600"/>
                    <a:gd name="textAreaBottom" fmla="*/ 21960 h 21600"/>
                  </a:gdLst>
                  <a:ahLst/>
                  <a:cxnLst/>
                  <a:rect l="textAreaLeft" t="textAreaTop" r="textAreaRight" b="textAreaBottom"/>
                  <a:pathLst>
                    <a:path w="258" h="36">
                      <a:moveTo>
                        <a:pt x="253" y="0"/>
                      </a:moveTo>
                      <a:cubicBezTo>
                        <a:pt x="16" y="0"/>
                        <a:pt x="16" y="0"/>
                        <a:pt x="16" y="0"/>
                      </a:cubicBezTo>
                      <a:cubicBezTo>
                        <a:pt x="15" y="0"/>
                        <a:pt x="14" y="1"/>
                        <a:pt x="13" y="2"/>
                      </a:cubicBezTo>
                      <a:cubicBezTo>
                        <a:pt x="0" y="36"/>
                        <a:pt x="0" y="36"/>
                        <a:pt x="0" y="36"/>
                      </a:cubicBezTo>
                      <a:cubicBezTo>
                        <a:pt x="253" y="36"/>
                        <a:pt x="253" y="36"/>
                        <a:pt x="253" y="36"/>
                      </a:cubicBezTo>
                      <a:cubicBezTo>
                        <a:pt x="255" y="26"/>
                        <a:pt x="257" y="16"/>
                        <a:pt x="257" y="5"/>
                      </a:cubicBezTo>
                      <a:cubicBezTo>
                        <a:pt x="258" y="2"/>
                        <a:pt x="255" y="0"/>
                        <a:pt x="25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0800" bIns="10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5" name="Google Shape;32;p3"/>
                <p:cNvSpPr/>
                <p:nvPr/>
              </p:nvSpPr>
              <p:spPr>
                <a:xfrm>
                  <a:off x="631080" y="501120"/>
                  <a:ext cx="18360" cy="54720"/>
                </a:xfrm>
                <a:custGeom>
                  <a:avLst/>
                  <a:gdLst>
                    <a:gd name="textAreaLeft" fmla="*/ 0 w 18360"/>
                    <a:gd name="textAreaRight" fmla="*/ 18720 w 18360"/>
                    <a:gd name="textAreaTop" fmla="*/ 0 h 54720"/>
                    <a:gd name="textAreaBottom" fmla="*/ 55080 h 54720"/>
                  </a:gdLst>
                  <a:ahLst/>
                  <a:cxnLst/>
                  <a:rect l="textAreaLeft" t="textAreaTop" r="textAreaRight" b="textAreaBottom"/>
                  <a:pathLst>
                    <a:path w="31" h="90">
                      <a:moveTo>
                        <a:pt x="16" y="90"/>
                      </a:moveTo>
                      <a:cubicBezTo>
                        <a:pt x="24" y="90"/>
                        <a:pt x="31" y="84"/>
                        <a:pt x="31" y="75"/>
                      </a:cubicBezTo>
                      <a:cubicBezTo>
                        <a:pt x="31" y="20"/>
                        <a:pt x="31" y="20"/>
                        <a:pt x="31" y="20"/>
                      </a:cubicBezTo>
                      <a:cubicBezTo>
                        <a:pt x="30" y="0"/>
                        <a:pt x="1" y="0"/>
                        <a:pt x="0" y="20"/>
                      </a:cubicBezTo>
                      <a:cubicBezTo>
                        <a:pt x="0" y="75"/>
                        <a:pt x="0" y="75"/>
                        <a:pt x="0" y="75"/>
                      </a:cubicBezTo>
                      <a:cubicBezTo>
                        <a:pt x="0" y="84"/>
                        <a:pt x="7" y="90"/>
                        <a:pt x="16" y="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6" name="Google Shape;33;p3"/>
                <p:cNvSpPr/>
                <p:nvPr/>
              </p:nvSpPr>
              <p:spPr>
                <a:xfrm>
                  <a:off x="668520" y="480240"/>
                  <a:ext cx="18000" cy="75600"/>
                </a:xfrm>
                <a:custGeom>
                  <a:avLst/>
                  <a:gdLst>
                    <a:gd name="textAreaLeft" fmla="*/ 0 w 18000"/>
                    <a:gd name="textAreaRight" fmla="*/ 18360 w 18000"/>
                    <a:gd name="textAreaTop" fmla="*/ 0 h 75600"/>
                    <a:gd name="textAreaBottom" fmla="*/ 75960 h 75600"/>
                  </a:gdLst>
                  <a:ahLst/>
                  <a:cxnLst/>
                  <a:rect l="textAreaLeft" t="textAreaTop" r="textAreaRight" b="textAreaBottom"/>
                  <a:pathLst>
                    <a:path w="30" h="124">
                      <a:moveTo>
                        <a:pt x="15" y="124"/>
                      </a:moveTo>
                      <a:cubicBezTo>
                        <a:pt x="24" y="124"/>
                        <a:pt x="30" y="118"/>
                        <a:pt x="30" y="109"/>
                      </a:cubicBezTo>
                      <a:cubicBezTo>
                        <a:pt x="30" y="20"/>
                        <a:pt x="30" y="20"/>
                        <a:pt x="30" y="20"/>
                      </a:cubicBezTo>
                      <a:cubicBezTo>
                        <a:pt x="30" y="0"/>
                        <a:pt x="1" y="0"/>
                        <a:pt x="0" y="20"/>
                      </a:cubicBezTo>
                      <a:cubicBezTo>
                        <a:pt x="0" y="109"/>
                        <a:pt x="0" y="109"/>
                        <a:pt x="0" y="109"/>
                      </a:cubicBezTo>
                      <a:cubicBezTo>
                        <a:pt x="0" y="118"/>
                        <a:pt x="7" y="124"/>
                        <a:pt x="15" y="124"/>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7800" bIns="3780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67" name="Google Shape;34;p3"/>
                <p:cNvSpPr/>
                <p:nvPr/>
              </p:nvSpPr>
              <p:spPr>
                <a:xfrm>
                  <a:off x="705600" y="451080"/>
                  <a:ext cx="18360" cy="104400"/>
                </a:xfrm>
                <a:custGeom>
                  <a:avLst/>
                  <a:gdLst>
                    <a:gd name="textAreaLeft" fmla="*/ 0 w 18360"/>
                    <a:gd name="textAreaRight" fmla="*/ 18720 w 18360"/>
                    <a:gd name="textAreaTop" fmla="*/ 0 h 104400"/>
                    <a:gd name="textAreaBottom" fmla="*/ 104760 h 104400"/>
                  </a:gdLst>
                  <a:ahLst/>
                  <a:cxnLst/>
                  <a:rect l="textAreaLeft" t="textAreaTop" r="textAreaRight" b="textAreaBottom"/>
                  <a:pathLst>
                    <a:path w="30" h="171">
                      <a:moveTo>
                        <a:pt x="15" y="171"/>
                      </a:moveTo>
                      <a:cubicBezTo>
                        <a:pt x="23" y="171"/>
                        <a:pt x="30" y="165"/>
                        <a:pt x="30" y="156"/>
                      </a:cubicBezTo>
                      <a:cubicBezTo>
                        <a:pt x="30" y="20"/>
                        <a:pt x="30" y="20"/>
                        <a:pt x="30" y="20"/>
                      </a:cubicBezTo>
                      <a:cubicBezTo>
                        <a:pt x="29" y="0"/>
                        <a:pt x="1" y="0"/>
                        <a:pt x="0" y="20"/>
                      </a:cubicBezTo>
                      <a:cubicBezTo>
                        <a:pt x="0" y="156"/>
                        <a:pt x="0" y="156"/>
                        <a:pt x="0" y="156"/>
                      </a:cubicBezTo>
                      <a:cubicBezTo>
                        <a:pt x="0" y="165"/>
                        <a:pt x="7" y="171"/>
                        <a:pt x="15" y="171"/>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68" name="Google Shape;35;p3"/>
              <p:cNvGrpSpPr/>
              <p:nvPr/>
            </p:nvGrpSpPr>
            <p:grpSpPr>
              <a:xfrm>
                <a:off x="475920" y="1088640"/>
                <a:ext cx="268200" cy="268560"/>
                <a:chOff x="475920" y="1088640"/>
                <a:chExt cx="268200" cy="268560"/>
              </a:xfrm>
            </p:grpSpPr>
            <p:sp>
              <p:nvSpPr>
                <p:cNvPr id="369" name="Google Shape;36;p3"/>
                <p:cNvSpPr/>
                <p:nvPr/>
              </p:nvSpPr>
              <p:spPr>
                <a:xfrm>
                  <a:off x="534240" y="1247040"/>
                  <a:ext cx="51480" cy="51480"/>
                </a:xfrm>
                <a:custGeom>
                  <a:avLst/>
                  <a:gdLst>
                    <a:gd name="textAreaLeft" fmla="*/ 0 w 51480"/>
                    <a:gd name="textAreaRight" fmla="*/ 51840 w 51480"/>
                    <a:gd name="textAreaTop" fmla="*/ 0 h 51480"/>
                    <a:gd name="textAreaBottom" fmla="*/ 51840 h 51480"/>
                  </a:gdLst>
                  <a:ahLst/>
                  <a:cxnLst/>
                  <a:rect l="textAreaLeft" t="textAreaTop" r="textAreaRight" b="textAreaBottom"/>
                  <a:pathLst>
                    <a:path w="99" h="99">
                      <a:moveTo>
                        <a:pt x="0" y="2"/>
                      </a:moveTo>
                      <a:cubicBezTo>
                        <a:pt x="7" y="24"/>
                        <a:pt x="19" y="45"/>
                        <a:pt x="37" y="62"/>
                      </a:cubicBezTo>
                      <a:cubicBezTo>
                        <a:pt x="54" y="80"/>
                        <a:pt x="75" y="92"/>
                        <a:pt x="97" y="99"/>
                      </a:cubicBezTo>
                      <a:cubicBezTo>
                        <a:pt x="99" y="53"/>
                        <a:pt x="46" y="0"/>
                        <a:pt x="0" y="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0" name="Google Shape;37;p3"/>
                <p:cNvSpPr/>
                <p:nvPr/>
              </p:nvSpPr>
              <p:spPr>
                <a:xfrm>
                  <a:off x="633600" y="1247760"/>
                  <a:ext cx="50760" cy="50760"/>
                </a:xfrm>
                <a:custGeom>
                  <a:avLst/>
                  <a:gdLst>
                    <a:gd name="textAreaLeft" fmla="*/ 0 w 50760"/>
                    <a:gd name="textAreaRight" fmla="*/ 51120 w 50760"/>
                    <a:gd name="textAreaTop" fmla="*/ 0 h 50760"/>
                    <a:gd name="textAreaBottom" fmla="*/ 51120 h 50760"/>
                  </a:gdLst>
                  <a:ahLst/>
                  <a:cxnLst/>
                  <a:rect l="textAreaLeft" t="textAreaTop" r="textAreaRight" b="textAreaBottom"/>
                  <a:pathLst>
                    <a:path w="98" h="98">
                      <a:moveTo>
                        <a:pt x="31" y="32"/>
                      </a:moveTo>
                      <a:cubicBezTo>
                        <a:pt x="11" y="52"/>
                        <a:pt x="0" y="77"/>
                        <a:pt x="0" y="98"/>
                      </a:cubicBezTo>
                      <a:cubicBezTo>
                        <a:pt x="22" y="91"/>
                        <a:pt x="43" y="79"/>
                        <a:pt x="61" y="61"/>
                      </a:cubicBezTo>
                      <a:cubicBezTo>
                        <a:pt x="78" y="44"/>
                        <a:pt x="91" y="23"/>
                        <a:pt x="98" y="1"/>
                      </a:cubicBezTo>
                      <a:cubicBezTo>
                        <a:pt x="76" y="0"/>
                        <a:pt x="51" y="11"/>
                        <a:pt x="31" y="3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1" name="Google Shape;38;p3"/>
                <p:cNvSpPr/>
                <p:nvPr/>
              </p:nvSpPr>
              <p:spPr>
                <a:xfrm>
                  <a:off x="534240" y="1148400"/>
                  <a:ext cx="50400" cy="50760"/>
                </a:xfrm>
                <a:custGeom>
                  <a:avLst/>
                  <a:gdLst>
                    <a:gd name="textAreaLeft" fmla="*/ 0 w 50400"/>
                    <a:gd name="textAreaRight" fmla="*/ 50760 w 50400"/>
                    <a:gd name="textAreaTop" fmla="*/ 0 h 50760"/>
                    <a:gd name="textAreaBottom" fmla="*/ 51120 h 50760"/>
                  </a:gdLst>
                  <a:ahLst/>
                  <a:cxnLst/>
                  <a:rect l="textAreaLeft" t="textAreaTop" r="textAreaRight" b="textAreaBottom"/>
                  <a:pathLst>
                    <a:path w="97" h="98">
                      <a:moveTo>
                        <a:pt x="66" y="67"/>
                      </a:moveTo>
                      <a:cubicBezTo>
                        <a:pt x="86" y="47"/>
                        <a:pt x="97" y="22"/>
                        <a:pt x="97" y="0"/>
                      </a:cubicBezTo>
                      <a:cubicBezTo>
                        <a:pt x="52" y="14"/>
                        <a:pt x="13" y="53"/>
                        <a:pt x="0" y="98"/>
                      </a:cubicBezTo>
                      <a:cubicBezTo>
                        <a:pt x="21" y="98"/>
                        <a:pt x="46" y="87"/>
                        <a:pt x="66" y="6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560" bIns="2556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2" name="Google Shape;39;p3"/>
                <p:cNvSpPr/>
                <p:nvPr/>
              </p:nvSpPr>
              <p:spPr>
                <a:xfrm>
                  <a:off x="632520" y="1148400"/>
                  <a:ext cx="51840" cy="51840"/>
                </a:xfrm>
                <a:custGeom>
                  <a:avLst/>
                  <a:gdLst>
                    <a:gd name="textAreaLeft" fmla="*/ 0 w 51840"/>
                    <a:gd name="textAreaRight" fmla="*/ 52200 w 51840"/>
                    <a:gd name="textAreaTop" fmla="*/ 0 h 51840"/>
                    <a:gd name="textAreaBottom" fmla="*/ 52200 h 51840"/>
                  </a:gdLst>
                  <a:ahLst/>
                  <a:cxnLst/>
                  <a:rect l="textAreaLeft" t="textAreaTop" r="textAreaRight" b="textAreaBottom"/>
                  <a:pathLst>
                    <a:path w="100" h="100">
                      <a:moveTo>
                        <a:pt x="100" y="98"/>
                      </a:moveTo>
                      <a:cubicBezTo>
                        <a:pt x="86" y="53"/>
                        <a:pt x="47" y="14"/>
                        <a:pt x="2" y="0"/>
                      </a:cubicBezTo>
                      <a:cubicBezTo>
                        <a:pt x="0" y="46"/>
                        <a:pt x="54" y="100"/>
                        <a:pt x="100" y="9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3" name="Google Shape;40;p3"/>
                <p:cNvSpPr/>
                <p:nvPr/>
              </p:nvSpPr>
              <p:spPr>
                <a:xfrm>
                  <a:off x="595440" y="1211040"/>
                  <a:ext cx="27000" cy="26640"/>
                </a:xfrm>
                <a:custGeom>
                  <a:avLst/>
                  <a:gdLst>
                    <a:gd name="textAreaLeft" fmla="*/ 0 w 27000"/>
                    <a:gd name="textAreaRight" fmla="*/ 27360 w 27000"/>
                    <a:gd name="textAreaTop" fmla="*/ 0 h 26640"/>
                    <a:gd name="textAreaBottom" fmla="*/ 27000 h 26640"/>
                  </a:gdLst>
                  <a:ahLst/>
                  <a:cxnLst/>
                  <a:rect l="textAreaLeft" t="textAreaTop" r="textAreaRight" b="textAreaBottom"/>
                  <a:pathLst>
                    <a:path w="53" h="51">
                      <a:moveTo>
                        <a:pt x="27" y="0"/>
                      </a:moveTo>
                      <a:cubicBezTo>
                        <a:pt x="21" y="0"/>
                        <a:pt x="14" y="3"/>
                        <a:pt x="10" y="7"/>
                      </a:cubicBezTo>
                      <a:cubicBezTo>
                        <a:pt x="0" y="17"/>
                        <a:pt x="0" y="32"/>
                        <a:pt x="10" y="41"/>
                      </a:cubicBezTo>
                      <a:cubicBezTo>
                        <a:pt x="19" y="51"/>
                        <a:pt x="34" y="51"/>
                        <a:pt x="44" y="41"/>
                      </a:cubicBezTo>
                      <a:cubicBezTo>
                        <a:pt x="53" y="32"/>
                        <a:pt x="53" y="17"/>
                        <a:pt x="44" y="7"/>
                      </a:cubicBezTo>
                      <a:cubicBezTo>
                        <a:pt x="39" y="3"/>
                        <a:pt x="33" y="0"/>
                        <a:pt x="27"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3320" bIns="133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4" name="Google Shape;41;p3"/>
                <p:cNvSpPr/>
                <p:nvPr/>
              </p:nvSpPr>
              <p:spPr>
                <a:xfrm>
                  <a:off x="530280" y="1144800"/>
                  <a:ext cx="157680" cy="157680"/>
                </a:xfrm>
                <a:custGeom>
                  <a:avLst/>
                  <a:gdLst>
                    <a:gd name="textAreaLeft" fmla="*/ 0 w 157680"/>
                    <a:gd name="textAreaRight" fmla="*/ 158040 w 157680"/>
                    <a:gd name="textAreaTop" fmla="*/ 0 h 157680"/>
                    <a:gd name="textAreaBottom" fmla="*/ 158040 h 157680"/>
                  </a:gdLst>
                  <a:ahLst/>
                  <a:cxnLst/>
                  <a:rect l="textAreaLeft" t="textAreaTop" r="textAreaRight" b="textAreaBottom"/>
                  <a:pathLst>
                    <a:path w="303" h="303">
                      <a:moveTo>
                        <a:pt x="295" y="135"/>
                      </a:moveTo>
                      <a:cubicBezTo>
                        <a:pt x="265" y="135"/>
                        <a:pt x="233" y="120"/>
                        <a:pt x="208" y="95"/>
                      </a:cubicBezTo>
                      <a:cubicBezTo>
                        <a:pt x="192" y="79"/>
                        <a:pt x="180" y="61"/>
                        <a:pt x="174" y="41"/>
                      </a:cubicBezTo>
                      <a:cubicBezTo>
                        <a:pt x="169" y="27"/>
                        <a:pt x="168" y="14"/>
                        <a:pt x="169" y="1"/>
                      </a:cubicBezTo>
                      <a:cubicBezTo>
                        <a:pt x="158" y="0"/>
                        <a:pt x="146" y="0"/>
                        <a:pt x="135" y="1"/>
                      </a:cubicBezTo>
                      <a:cubicBezTo>
                        <a:pt x="140" y="52"/>
                        <a:pt x="93" y="114"/>
                        <a:pt x="41" y="129"/>
                      </a:cubicBezTo>
                      <a:cubicBezTo>
                        <a:pt x="28" y="134"/>
                        <a:pt x="15" y="135"/>
                        <a:pt x="1" y="134"/>
                      </a:cubicBezTo>
                      <a:cubicBezTo>
                        <a:pt x="0" y="146"/>
                        <a:pt x="0" y="157"/>
                        <a:pt x="1" y="168"/>
                      </a:cubicBezTo>
                      <a:cubicBezTo>
                        <a:pt x="68" y="161"/>
                        <a:pt x="142" y="235"/>
                        <a:pt x="135" y="302"/>
                      </a:cubicBezTo>
                      <a:cubicBezTo>
                        <a:pt x="146" y="303"/>
                        <a:pt x="157" y="303"/>
                        <a:pt x="169" y="302"/>
                      </a:cubicBezTo>
                      <a:cubicBezTo>
                        <a:pt x="166" y="270"/>
                        <a:pt x="180" y="235"/>
                        <a:pt x="208" y="207"/>
                      </a:cubicBezTo>
                      <a:cubicBezTo>
                        <a:pt x="224" y="191"/>
                        <a:pt x="242" y="180"/>
                        <a:pt x="262" y="173"/>
                      </a:cubicBezTo>
                      <a:cubicBezTo>
                        <a:pt x="275" y="169"/>
                        <a:pt x="289" y="167"/>
                        <a:pt x="302" y="168"/>
                      </a:cubicBezTo>
                      <a:cubicBezTo>
                        <a:pt x="303" y="157"/>
                        <a:pt x="303" y="146"/>
                        <a:pt x="302" y="134"/>
                      </a:cubicBezTo>
                      <a:cubicBezTo>
                        <a:pt x="300" y="134"/>
                        <a:pt x="297" y="135"/>
                        <a:pt x="295" y="135"/>
                      </a:cubicBezTo>
                      <a:close/>
                      <a:moveTo>
                        <a:pt x="190" y="190"/>
                      </a:moveTo>
                      <a:cubicBezTo>
                        <a:pt x="190" y="190"/>
                        <a:pt x="190" y="190"/>
                        <a:pt x="190" y="190"/>
                      </a:cubicBezTo>
                      <a:cubicBezTo>
                        <a:pt x="169" y="211"/>
                        <a:pt x="135" y="211"/>
                        <a:pt x="114" y="190"/>
                      </a:cubicBezTo>
                      <a:cubicBezTo>
                        <a:pt x="92" y="169"/>
                        <a:pt x="92" y="134"/>
                        <a:pt x="114" y="113"/>
                      </a:cubicBezTo>
                      <a:cubicBezTo>
                        <a:pt x="135" y="92"/>
                        <a:pt x="169" y="92"/>
                        <a:pt x="190" y="113"/>
                      </a:cubicBezTo>
                      <a:cubicBezTo>
                        <a:pt x="211" y="134"/>
                        <a:pt x="211" y="169"/>
                        <a:pt x="190" y="19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5" name="Google Shape;42;p3"/>
                <p:cNvSpPr/>
                <p:nvPr/>
              </p:nvSpPr>
              <p:spPr>
                <a:xfrm>
                  <a:off x="475920" y="1088640"/>
                  <a:ext cx="268200" cy="268560"/>
                </a:xfrm>
                <a:custGeom>
                  <a:avLst/>
                  <a:gdLst>
                    <a:gd name="textAreaLeft" fmla="*/ 0 w 268200"/>
                    <a:gd name="textAreaRight" fmla="*/ 268560 w 268200"/>
                    <a:gd name="textAreaTop" fmla="*/ 0 h 268560"/>
                    <a:gd name="textAreaBottom" fmla="*/ 268920 h 268560"/>
                  </a:gdLst>
                  <a:ahLst/>
                  <a:cxnLst/>
                  <a:rect l="textAreaLeft" t="textAreaTop" r="textAreaRight" b="textAreaBottom"/>
                  <a:pathLst>
                    <a:path w="514" h="515">
                      <a:moveTo>
                        <a:pt x="507" y="209"/>
                      </a:moveTo>
                      <a:cubicBezTo>
                        <a:pt x="506" y="200"/>
                        <a:pt x="499" y="193"/>
                        <a:pt x="490" y="192"/>
                      </a:cubicBezTo>
                      <a:cubicBezTo>
                        <a:pt x="469" y="188"/>
                        <a:pt x="469" y="188"/>
                        <a:pt x="469" y="188"/>
                      </a:cubicBezTo>
                      <a:cubicBezTo>
                        <a:pt x="467" y="188"/>
                        <a:pt x="465" y="186"/>
                        <a:pt x="464" y="184"/>
                      </a:cubicBezTo>
                      <a:cubicBezTo>
                        <a:pt x="461" y="177"/>
                        <a:pt x="458" y="170"/>
                        <a:pt x="455" y="163"/>
                      </a:cubicBezTo>
                      <a:cubicBezTo>
                        <a:pt x="454" y="161"/>
                        <a:pt x="454" y="158"/>
                        <a:pt x="456" y="157"/>
                      </a:cubicBezTo>
                      <a:cubicBezTo>
                        <a:pt x="468" y="139"/>
                        <a:pt x="468" y="139"/>
                        <a:pt x="468" y="139"/>
                      </a:cubicBezTo>
                      <a:cubicBezTo>
                        <a:pt x="473" y="132"/>
                        <a:pt x="473" y="122"/>
                        <a:pt x="468" y="115"/>
                      </a:cubicBezTo>
                      <a:cubicBezTo>
                        <a:pt x="459" y="101"/>
                        <a:pt x="448" y="89"/>
                        <a:pt x="437" y="77"/>
                      </a:cubicBezTo>
                      <a:cubicBezTo>
                        <a:pt x="424" y="64"/>
                        <a:pt x="409" y="53"/>
                        <a:pt x="394" y="43"/>
                      </a:cubicBezTo>
                      <a:cubicBezTo>
                        <a:pt x="389" y="39"/>
                        <a:pt x="382" y="39"/>
                        <a:pt x="377" y="43"/>
                      </a:cubicBezTo>
                      <a:cubicBezTo>
                        <a:pt x="357" y="58"/>
                        <a:pt x="357" y="58"/>
                        <a:pt x="357" y="58"/>
                      </a:cubicBezTo>
                      <a:cubicBezTo>
                        <a:pt x="355" y="59"/>
                        <a:pt x="352" y="60"/>
                        <a:pt x="350" y="59"/>
                      </a:cubicBezTo>
                      <a:cubicBezTo>
                        <a:pt x="343" y="55"/>
                        <a:pt x="336" y="53"/>
                        <a:pt x="329" y="50"/>
                      </a:cubicBezTo>
                      <a:cubicBezTo>
                        <a:pt x="327" y="49"/>
                        <a:pt x="326" y="47"/>
                        <a:pt x="325" y="45"/>
                      </a:cubicBezTo>
                      <a:cubicBezTo>
                        <a:pt x="321" y="20"/>
                        <a:pt x="321" y="20"/>
                        <a:pt x="321" y="20"/>
                      </a:cubicBezTo>
                      <a:cubicBezTo>
                        <a:pt x="320" y="14"/>
                        <a:pt x="315" y="9"/>
                        <a:pt x="309" y="8"/>
                      </a:cubicBezTo>
                      <a:cubicBezTo>
                        <a:pt x="274" y="0"/>
                        <a:pt x="237" y="1"/>
                        <a:pt x="201" y="8"/>
                      </a:cubicBezTo>
                      <a:cubicBezTo>
                        <a:pt x="195" y="9"/>
                        <a:pt x="191" y="14"/>
                        <a:pt x="190" y="20"/>
                      </a:cubicBezTo>
                      <a:cubicBezTo>
                        <a:pt x="186" y="45"/>
                        <a:pt x="186" y="45"/>
                        <a:pt x="186" y="45"/>
                      </a:cubicBezTo>
                      <a:cubicBezTo>
                        <a:pt x="185" y="48"/>
                        <a:pt x="184" y="49"/>
                        <a:pt x="181" y="50"/>
                      </a:cubicBezTo>
                      <a:cubicBezTo>
                        <a:pt x="174" y="53"/>
                        <a:pt x="167" y="56"/>
                        <a:pt x="160" y="59"/>
                      </a:cubicBezTo>
                      <a:cubicBezTo>
                        <a:pt x="158" y="60"/>
                        <a:pt x="156" y="60"/>
                        <a:pt x="154" y="58"/>
                      </a:cubicBezTo>
                      <a:cubicBezTo>
                        <a:pt x="133" y="44"/>
                        <a:pt x="133" y="44"/>
                        <a:pt x="133" y="44"/>
                      </a:cubicBezTo>
                      <a:cubicBezTo>
                        <a:pt x="128" y="40"/>
                        <a:pt x="121" y="40"/>
                        <a:pt x="116" y="43"/>
                      </a:cubicBezTo>
                      <a:cubicBezTo>
                        <a:pt x="101" y="53"/>
                        <a:pt x="87" y="65"/>
                        <a:pt x="75" y="77"/>
                      </a:cubicBezTo>
                      <a:cubicBezTo>
                        <a:pt x="63" y="89"/>
                        <a:pt x="52" y="102"/>
                        <a:pt x="43" y="116"/>
                      </a:cubicBezTo>
                      <a:cubicBezTo>
                        <a:pt x="38" y="123"/>
                        <a:pt x="38" y="133"/>
                        <a:pt x="43" y="140"/>
                      </a:cubicBezTo>
                      <a:cubicBezTo>
                        <a:pt x="55" y="157"/>
                        <a:pt x="55" y="157"/>
                        <a:pt x="55" y="157"/>
                      </a:cubicBezTo>
                      <a:cubicBezTo>
                        <a:pt x="57" y="159"/>
                        <a:pt x="57" y="162"/>
                        <a:pt x="56" y="164"/>
                      </a:cubicBezTo>
                      <a:cubicBezTo>
                        <a:pt x="53" y="171"/>
                        <a:pt x="50" y="178"/>
                        <a:pt x="47" y="185"/>
                      </a:cubicBezTo>
                      <a:cubicBezTo>
                        <a:pt x="47" y="187"/>
                        <a:pt x="45" y="188"/>
                        <a:pt x="42" y="189"/>
                      </a:cubicBezTo>
                      <a:cubicBezTo>
                        <a:pt x="17" y="193"/>
                        <a:pt x="17" y="193"/>
                        <a:pt x="17" y="193"/>
                      </a:cubicBezTo>
                      <a:cubicBezTo>
                        <a:pt x="11" y="194"/>
                        <a:pt x="6" y="199"/>
                        <a:pt x="5" y="205"/>
                      </a:cubicBezTo>
                      <a:cubicBezTo>
                        <a:pt x="1" y="222"/>
                        <a:pt x="0" y="240"/>
                        <a:pt x="0" y="258"/>
                      </a:cubicBezTo>
                      <a:cubicBezTo>
                        <a:pt x="0" y="275"/>
                        <a:pt x="1" y="292"/>
                        <a:pt x="4" y="308"/>
                      </a:cubicBezTo>
                      <a:cubicBezTo>
                        <a:pt x="6" y="317"/>
                        <a:pt x="13" y="324"/>
                        <a:pt x="22" y="325"/>
                      </a:cubicBezTo>
                      <a:cubicBezTo>
                        <a:pt x="43" y="329"/>
                        <a:pt x="43" y="329"/>
                        <a:pt x="43" y="329"/>
                      </a:cubicBezTo>
                      <a:cubicBezTo>
                        <a:pt x="45" y="329"/>
                        <a:pt x="47" y="331"/>
                        <a:pt x="47" y="333"/>
                      </a:cubicBezTo>
                      <a:cubicBezTo>
                        <a:pt x="50" y="340"/>
                        <a:pt x="53" y="347"/>
                        <a:pt x="56" y="353"/>
                      </a:cubicBezTo>
                      <a:cubicBezTo>
                        <a:pt x="57" y="356"/>
                        <a:pt x="57" y="358"/>
                        <a:pt x="56" y="360"/>
                      </a:cubicBezTo>
                      <a:cubicBezTo>
                        <a:pt x="43" y="377"/>
                        <a:pt x="43" y="377"/>
                        <a:pt x="43" y="377"/>
                      </a:cubicBezTo>
                      <a:cubicBezTo>
                        <a:pt x="38" y="384"/>
                        <a:pt x="38" y="394"/>
                        <a:pt x="43" y="402"/>
                      </a:cubicBezTo>
                      <a:cubicBezTo>
                        <a:pt x="62" y="430"/>
                        <a:pt x="88" y="455"/>
                        <a:pt x="117" y="474"/>
                      </a:cubicBezTo>
                      <a:cubicBezTo>
                        <a:pt x="122" y="477"/>
                        <a:pt x="129" y="477"/>
                        <a:pt x="134" y="474"/>
                      </a:cubicBezTo>
                      <a:cubicBezTo>
                        <a:pt x="154" y="459"/>
                        <a:pt x="154" y="459"/>
                        <a:pt x="154" y="459"/>
                      </a:cubicBezTo>
                      <a:cubicBezTo>
                        <a:pt x="156" y="457"/>
                        <a:pt x="159" y="457"/>
                        <a:pt x="161" y="458"/>
                      </a:cubicBezTo>
                      <a:cubicBezTo>
                        <a:pt x="168" y="461"/>
                        <a:pt x="175" y="464"/>
                        <a:pt x="182" y="467"/>
                      </a:cubicBezTo>
                      <a:cubicBezTo>
                        <a:pt x="184" y="468"/>
                        <a:pt x="186" y="469"/>
                        <a:pt x="186" y="472"/>
                      </a:cubicBezTo>
                      <a:cubicBezTo>
                        <a:pt x="190" y="493"/>
                        <a:pt x="190" y="493"/>
                        <a:pt x="190" y="493"/>
                      </a:cubicBezTo>
                      <a:cubicBezTo>
                        <a:pt x="191" y="501"/>
                        <a:pt x="198" y="508"/>
                        <a:pt x="207" y="510"/>
                      </a:cubicBezTo>
                      <a:cubicBezTo>
                        <a:pt x="223" y="513"/>
                        <a:pt x="239" y="515"/>
                        <a:pt x="256" y="515"/>
                      </a:cubicBezTo>
                      <a:cubicBezTo>
                        <a:pt x="272" y="515"/>
                        <a:pt x="289" y="513"/>
                        <a:pt x="305" y="510"/>
                      </a:cubicBezTo>
                      <a:cubicBezTo>
                        <a:pt x="314" y="508"/>
                        <a:pt x="321" y="501"/>
                        <a:pt x="322" y="492"/>
                      </a:cubicBezTo>
                      <a:cubicBezTo>
                        <a:pt x="326" y="472"/>
                        <a:pt x="326" y="472"/>
                        <a:pt x="326" y="472"/>
                      </a:cubicBezTo>
                      <a:cubicBezTo>
                        <a:pt x="326" y="469"/>
                        <a:pt x="328" y="467"/>
                        <a:pt x="330" y="467"/>
                      </a:cubicBezTo>
                      <a:cubicBezTo>
                        <a:pt x="337" y="464"/>
                        <a:pt x="344" y="461"/>
                        <a:pt x="351" y="458"/>
                      </a:cubicBezTo>
                      <a:cubicBezTo>
                        <a:pt x="353" y="457"/>
                        <a:pt x="355" y="457"/>
                        <a:pt x="357" y="458"/>
                      </a:cubicBezTo>
                      <a:cubicBezTo>
                        <a:pt x="378" y="473"/>
                        <a:pt x="378" y="473"/>
                        <a:pt x="378" y="473"/>
                      </a:cubicBezTo>
                      <a:cubicBezTo>
                        <a:pt x="383" y="477"/>
                        <a:pt x="390" y="477"/>
                        <a:pt x="395" y="474"/>
                      </a:cubicBezTo>
                      <a:cubicBezTo>
                        <a:pt x="410" y="464"/>
                        <a:pt x="424" y="452"/>
                        <a:pt x="437" y="440"/>
                      </a:cubicBezTo>
                      <a:cubicBezTo>
                        <a:pt x="449" y="428"/>
                        <a:pt x="459" y="415"/>
                        <a:pt x="469" y="401"/>
                      </a:cubicBezTo>
                      <a:cubicBezTo>
                        <a:pt x="474" y="394"/>
                        <a:pt x="474" y="384"/>
                        <a:pt x="468" y="377"/>
                      </a:cubicBezTo>
                      <a:cubicBezTo>
                        <a:pt x="456" y="360"/>
                        <a:pt x="456" y="360"/>
                        <a:pt x="456" y="360"/>
                      </a:cubicBezTo>
                      <a:cubicBezTo>
                        <a:pt x="455" y="358"/>
                        <a:pt x="454" y="355"/>
                        <a:pt x="455" y="353"/>
                      </a:cubicBezTo>
                      <a:cubicBezTo>
                        <a:pt x="459" y="346"/>
                        <a:pt x="462" y="339"/>
                        <a:pt x="464" y="332"/>
                      </a:cubicBezTo>
                      <a:cubicBezTo>
                        <a:pt x="465" y="330"/>
                        <a:pt x="467" y="328"/>
                        <a:pt x="469" y="328"/>
                      </a:cubicBezTo>
                      <a:cubicBezTo>
                        <a:pt x="494" y="324"/>
                        <a:pt x="494" y="324"/>
                        <a:pt x="494" y="324"/>
                      </a:cubicBezTo>
                      <a:cubicBezTo>
                        <a:pt x="500" y="323"/>
                        <a:pt x="505" y="318"/>
                        <a:pt x="506" y="312"/>
                      </a:cubicBezTo>
                      <a:cubicBezTo>
                        <a:pt x="513" y="278"/>
                        <a:pt x="514" y="243"/>
                        <a:pt x="507" y="209"/>
                      </a:cubicBezTo>
                      <a:close/>
                      <a:moveTo>
                        <a:pt x="384" y="387"/>
                      </a:moveTo>
                      <a:cubicBezTo>
                        <a:pt x="339" y="431"/>
                        <a:pt x="279" y="448"/>
                        <a:pt x="220" y="436"/>
                      </a:cubicBezTo>
                      <a:cubicBezTo>
                        <a:pt x="219" y="436"/>
                        <a:pt x="218" y="436"/>
                        <a:pt x="217" y="436"/>
                      </a:cubicBezTo>
                      <a:cubicBezTo>
                        <a:pt x="217" y="436"/>
                        <a:pt x="217" y="436"/>
                        <a:pt x="217" y="436"/>
                      </a:cubicBezTo>
                      <a:cubicBezTo>
                        <a:pt x="151" y="423"/>
                        <a:pt x="91" y="363"/>
                        <a:pt x="79" y="297"/>
                      </a:cubicBezTo>
                      <a:cubicBezTo>
                        <a:pt x="79" y="297"/>
                        <a:pt x="79" y="297"/>
                        <a:pt x="79" y="297"/>
                      </a:cubicBezTo>
                      <a:cubicBezTo>
                        <a:pt x="78" y="296"/>
                        <a:pt x="78" y="295"/>
                        <a:pt x="78" y="294"/>
                      </a:cubicBezTo>
                      <a:cubicBezTo>
                        <a:pt x="73" y="271"/>
                        <a:pt x="73" y="246"/>
                        <a:pt x="78" y="222"/>
                      </a:cubicBezTo>
                      <a:cubicBezTo>
                        <a:pt x="78" y="221"/>
                        <a:pt x="78" y="220"/>
                        <a:pt x="79" y="219"/>
                      </a:cubicBezTo>
                      <a:cubicBezTo>
                        <a:pt x="79" y="219"/>
                        <a:pt x="79" y="219"/>
                        <a:pt x="79" y="219"/>
                      </a:cubicBezTo>
                      <a:cubicBezTo>
                        <a:pt x="108" y="81"/>
                        <a:pt x="283" y="29"/>
                        <a:pt x="384" y="130"/>
                      </a:cubicBezTo>
                      <a:cubicBezTo>
                        <a:pt x="409" y="155"/>
                        <a:pt x="425" y="186"/>
                        <a:pt x="433" y="219"/>
                      </a:cubicBezTo>
                      <a:cubicBezTo>
                        <a:pt x="433" y="219"/>
                        <a:pt x="433" y="219"/>
                        <a:pt x="433" y="219"/>
                      </a:cubicBezTo>
                      <a:cubicBezTo>
                        <a:pt x="433" y="221"/>
                        <a:pt x="433" y="222"/>
                        <a:pt x="433" y="223"/>
                      </a:cubicBezTo>
                      <a:cubicBezTo>
                        <a:pt x="445" y="280"/>
                        <a:pt x="428" y="342"/>
                        <a:pt x="384" y="3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76" name="Google Shape;43;p3"/>
              <p:cNvGrpSpPr/>
              <p:nvPr/>
            </p:nvGrpSpPr>
            <p:grpSpPr>
              <a:xfrm>
                <a:off x="-163800" y="693720"/>
                <a:ext cx="399240" cy="412560"/>
                <a:chOff x="-163800" y="693720"/>
                <a:chExt cx="399240" cy="412560"/>
              </a:xfrm>
            </p:grpSpPr>
            <p:sp>
              <p:nvSpPr>
                <p:cNvPr id="377" name="Google Shape;44;p3"/>
                <p:cNvSpPr/>
                <p:nvPr/>
              </p:nvSpPr>
              <p:spPr>
                <a:xfrm>
                  <a:off x="-163800" y="693720"/>
                  <a:ext cx="399240" cy="261000"/>
                </a:xfrm>
                <a:custGeom>
                  <a:avLst/>
                  <a:gdLst>
                    <a:gd name="textAreaLeft" fmla="*/ 0 w 399240"/>
                    <a:gd name="textAreaRight" fmla="*/ 399600 w 399240"/>
                    <a:gd name="textAreaTop" fmla="*/ 0 h 261000"/>
                    <a:gd name="textAreaBottom" fmla="*/ 261360 h 261000"/>
                  </a:gdLst>
                  <a:ahLst/>
                  <a:cxnLst/>
                  <a:rect l="textAreaLeft" t="textAreaTop" r="textAreaRight" b="textAreaBottom"/>
                  <a:pathLst>
                    <a:path w="511" h="334">
                      <a:moveTo>
                        <a:pt x="470" y="187"/>
                      </a:moveTo>
                      <a:cubicBezTo>
                        <a:pt x="462" y="183"/>
                        <a:pt x="459" y="175"/>
                        <a:pt x="462" y="167"/>
                      </a:cubicBezTo>
                      <a:cubicBezTo>
                        <a:pt x="481" y="118"/>
                        <a:pt x="444" y="63"/>
                        <a:pt x="391" y="63"/>
                      </a:cubicBezTo>
                      <a:cubicBezTo>
                        <a:pt x="381" y="62"/>
                        <a:pt x="371" y="64"/>
                        <a:pt x="361" y="68"/>
                      </a:cubicBezTo>
                      <a:cubicBezTo>
                        <a:pt x="353" y="71"/>
                        <a:pt x="344" y="68"/>
                        <a:pt x="341" y="60"/>
                      </a:cubicBezTo>
                      <a:cubicBezTo>
                        <a:pt x="314" y="1"/>
                        <a:pt x="229" y="0"/>
                        <a:pt x="201" y="59"/>
                      </a:cubicBezTo>
                      <a:cubicBezTo>
                        <a:pt x="198" y="67"/>
                        <a:pt x="189" y="70"/>
                        <a:pt x="181" y="67"/>
                      </a:cubicBezTo>
                      <a:cubicBezTo>
                        <a:pt x="173" y="64"/>
                        <a:pt x="163" y="63"/>
                        <a:pt x="154" y="63"/>
                      </a:cubicBezTo>
                      <a:cubicBezTo>
                        <a:pt x="112" y="63"/>
                        <a:pt x="78" y="98"/>
                        <a:pt x="78" y="140"/>
                      </a:cubicBezTo>
                      <a:cubicBezTo>
                        <a:pt x="78" y="149"/>
                        <a:pt x="80" y="158"/>
                        <a:pt x="83" y="167"/>
                      </a:cubicBezTo>
                      <a:cubicBezTo>
                        <a:pt x="86" y="175"/>
                        <a:pt x="82" y="184"/>
                        <a:pt x="75" y="187"/>
                      </a:cubicBezTo>
                      <a:cubicBezTo>
                        <a:pt x="0" y="225"/>
                        <a:pt x="26" y="332"/>
                        <a:pt x="109" y="334"/>
                      </a:cubicBezTo>
                      <a:cubicBezTo>
                        <a:pt x="177" y="334"/>
                        <a:pt x="177" y="334"/>
                        <a:pt x="177" y="334"/>
                      </a:cubicBezTo>
                      <a:cubicBezTo>
                        <a:pt x="271" y="330"/>
                        <a:pt x="271" y="196"/>
                        <a:pt x="177" y="192"/>
                      </a:cubicBezTo>
                      <a:cubicBezTo>
                        <a:pt x="168" y="192"/>
                        <a:pt x="161" y="185"/>
                        <a:pt x="161" y="176"/>
                      </a:cubicBezTo>
                      <a:cubicBezTo>
                        <a:pt x="161" y="167"/>
                        <a:pt x="168" y="160"/>
                        <a:pt x="177" y="160"/>
                      </a:cubicBezTo>
                      <a:cubicBezTo>
                        <a:pt x="228" y="160"/>
                        <a:pt x="271" y="198"/>
                        <a:pt x="278" y="247"/>
                      </a:cubicBezTo>
                      <a:cubicBezTo>
                        <a:pt x="353" y="247"/>
                        <a:pt x="353" y="247"/>
                        <a:pt x="353" y="247"/>
                      </a:cubicBezTo>
                      <a:cubicBezTo>
                        <a:pt x="367" y="247"/>
                        <a:pt x="379" y="235"/>
                        <a:pt x="379" y="221"/>
                      </a:cubicBezTo>
                      <a:cubicBezTo>
                        <a:pt x="379" y="207"/>
                        <a:pt x="367" y="195"/>
                        <a:pt x="353" y="195"/>
                      </a:cubicBezTo>
                      <a:cubicBezTo>
                        <a:pt x="332" y="194"/>
                        <a:pt x="332" y="164"/>
                        <a:pt x="353" y="163"/>
                      </a:cubicBezTo>
                      <a:cubicBezTo>
                        <a:pt x="430" y="166"/>
                        <a:pt x="430" y="276"/>
                        <a:pt x="353" y="279"/>
                      </a:cubicBezTo>
                      <a:cubicBezTo>
                        <a:pt x="278" y="279"/>
                        <a:pt x="278" y="279"/>
                        <a:pt x="278" y="279"/>
                      </a:cubicBezTo>
                      <a:cubicBezTo>
                        <a:pt x="275" y="300"/>
                        <a:pt x="265" y="319"/>
                        <a:pt x="251" y="334"/>
                      </a:cubicBezTo>
                      <a:cubicBezTo>
                        <a:pt x="257" y="334"/>
                        <a:pt x="257" y="334"/>
                        <a:pt x="257" y="334"/>
                      </a:cubicBezTo>
                      <a:cubicBezTo>
                        <a:pt x="258" y="334"/>
                        <a:pt x="258" y="334"/>
                        <a:pt x="259" y="334"/>
                      </a:cubicBezTo>
                      <a:cubicBezTo>
                        <a:pt x="432" y="334"/>
                        <a:pt x="432" y="334"/>
                        <a:pt x="432" y="334"/>
                      </a:cubicBezTo>
                      <a:cubicBezTo>
                        <a:pt x="453" y="334"/>
                        <a:pt x="473" y="326"/>
                        <a:pt x="488" y="311"/>
                      </a:cubicBezTo>
                      <a:cubicBezTo>
                        <a:pt x="503" y="296"/>
                        <a:pt x="511" y="276"/>
                        <a:pt x="511" y="255"/>
                      </a:cubicBezTo>
                      <a:cubicBezTo>
                        <a:pt x="511" y="226"/>
                        <a:pt x="495" y="200"/>
                        <a:pt x="470" y="1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8" name="Google Shape;45;p3"/>
                <p:cNvSpPr/>
                <p:nvPr/>
              </p:nvSpPr>
              <p:spPr>
                <a:xfrm>
                  <a:off x="115560" y="1054440"/>
                  <a:ext cx="49680" cy="51840"/>
                </a:xfrm>
                <a:custGeom>
                  <a:avLst/>
                  <a:gdLst>
                    <a:gd name="textAreaLeft" fmla="*/ 0 w 49680"/>
                    <a:gd name="textAreaRight" fmla="*/ 50040 w 49680"/>
                    <a:gd name="textAreaTop" fmla="*/ 0 h 51840"/>
                    <a:gd name="textAreaBottom" fmla="*/ 52200 h 51840"/>
                  </a:gdLst>
                  <a:ahLst/>
                  <a:cxnLst/>
                  <a:rect l="textAreaLeft" t="textAreaTop" r="textAreaRight" b="textAreaBottom"/>
                  <a:pathLst>
                    <a:path w="64" h="67">
                      <a:moveTo>
                        <a:pt x="63" y="0"/>
                      </a:moveTo>
                      <a:cubicBezTo>
                        <a:pt x="0" y="0"/>
                        <a:pt x="0" y="0"/>
                        <a:pt x="0" y="0"/>
                      </a:cubicBezTo>
                      <a:cubicBezTo>
                        <a:pt x="0" y="35"/>
                        <a:pt x="0" y="35"/>
                        <a:pt x="0" y="35"/>
                      </a:cubicBezTo>
                      <a:cubicBezTo>
                        <a:pt x="0" y="52"/>
                        <a:pt x="14" y="67"/>
                        <a:pt x="32" y="67"/>
                      </a:cubicBezTo>
                      <a:cubicBezTo>
                        <a:pt x="57" y="67"/>
                        <a:pt x="57" y="67"/>
                        <a:pt x="57" y="67"/>
                      </a:cubicBezTo>
                      <a:cubicBezTo>
                        <a:pt x="61" y="67"/>
                        <a:pt x="64" y="63"/>
                        <a:pt x="64" y="59"/>
                      </a:cubicBezTo>
                      <a:cubicBezTo>
                        <a:pt x="64" y="0"/>
                        <a:pt x="64" y="0"/>
                        <a:pt x="64" y="0"/>
                      </a:cubicBezTo>
                      <a:cubicBezTo>
                        <a:pt x="64" y="0"/>
                        <a:pt x="64" y="0"/>
                        <a:pt x="6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5920" bIns="259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79" name="Google Shape;46;p3"/>
                <p:cNvSpPr/>
                <p:nvPr/>
              </p:nvSpPr>
              <p:spPr>
                <a:xfrm>
                  <a:off x="51840" y="974520"/>
                  <a:ext cx="152280" cy="54720"/>
                </a:xfrm>
                <a:custGeom>
                  <a:avLst/>
                  <a:gdLst>
                    <a:gd name="textAreaLeft" fmla="*/ 0 w 152280"/>
                    <a:gd name="textAreaRight" fmla="*/ 152640 w 152280"/>
                    <a:gd name="textAreaTop" fmla="*/ 0 h 54720"/>
                    <a:gd name="textAreaBottom" fmla="*/ 55080 h 54720"/>
                  </a:gdLst>
                  <a:ahLst/>
                  <a:cxnLst/>
                  <a:rect l="textAreaLeft" t="textAreaTop" r="textAreaRight" b="textAreaBottom"/>
                  <a:pathLst>
                    <a:path w="195" h="70">
                      <a:moveTo>
                        <a:pt x="195" y="19"/>
                      </a:moveTo>
                      <a:cubicBezTo>
                        <a:pt x="195" y="0"/>
                        <a:pt x="195" y="0"/>
                        <a:pt x="195" y="0"/>
                      </a:cubicBezTo>
                      <a:cubicBezTo>
                        <a:pt x="183" y="5"/>
                        <a:pt x="170" y="7"/>
                        <a:pt x="156" y="7"/>
                      </a:cubicBezTo>
                      <a:cubicBezTo>
                        <a:pt x="0" y="7"/>
                        <a:pt x="0" y="7"/>
                        <a:pt x="0" y="7"/>
                      </a:cubicBezTo>
                      <a:cubicBezTo>
                        <a:pt x="7" y="43"/>
                        <a:pt x="39" y="70"/>
                        <a:pt x="77" y="70"/>
                      </a:cubicBezTo>
                      <a:cubicBezTo>
                        <a:pt x="144" y="70"/>
                        <a:pt x="144" y="70"/>
                        <a:pt x="144" y="70"/>
                      </a:cubicBezTo>
                      <a:cubicBezTo>
                        <a:pt x="172" y="70"/>
                        <a:pt x="195" y="47"/>
                        <a:pt x="195" y="1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7360" bIns="2736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nvGrpSpPr>
            <p:cNvPr id="380" name="Google Shape;47;p3"/>
            <p:cNvGrpSpPr/>
            <p:nvPr/>
          </p:nvGrpSpPr>
          <p:grpSpPr>
            <a:xfrm>
              <a:off x="7427160" y="3805920"/>
              <a:ext cx="2007000" cy="1963080"/>
              <a:chOff x="7427160" y="3805920"/>
              <a:chExt cx="2007000" cy="1963080"/>
            </a:xfrm>
          </p:grpSpPr>
          <p:pic>
            <p:nvPicPr>
              <p:cNvPr id="381" name="Google Shape;48;p3"/>
              <p:cNvPicPr/>
              <p:nvPr/>
            </p:nvPicPr>
            <p:blipFill>
              <a:blip r:embed="rId6">
                <a:alphaModFix amt="50000"/>
              </a:blip>
              <a:stretch/>
            </p:blipFill>
            <p:spPr>
              <a:xfrm>
                <a:off x="7427160" y="3805920"/>
                <a:ext cx="2007000" cy="1963080"/>
              </a:xfrm>
              <a:prstGeom prst="rect">
                <a:avLst/>
              </a:prstGeom>
              <a:ln w="0">
                <a:noFill/>
              </a:ln>
            </p:spPr>
          </p:pic>
          <p:grpSp>
            <p:nvGrpSpPr>
              <p:cNvPr id="382" name="Google Shape;49;p3"/>
              <p:cNvGrpSpPr/>
              <p:nvPr/>
            </p:nvGrpSpPr>
            <p:grpSpPr>
              <a:xfrm>
                <a:off x="7684560" y="4187160"/>
                <a:ext cx="344160" cy="317160"/>
                <a:chOff x="7684560" y="4187160"/>
                <a:chExt cx="344160" cy="317160"/>
              </a:xfrm>
            </p:grpSpPr>
            <p:sp>
              <p:nvSpPr>
                <p:cNvPr id="383" name="Google Shape;50;p3"/>
                <p:cNvSpPr/>
                <p:nvPr/>
              </p:nvSpPr>
              <p:spPr>
                <a:xfrm>
                  <a:off x="7799400" y="4240800"/>
                  <a:ext cx="148320" cy="149040"/>
                </a:xfrm>
                <a:custGeom>
                  <a:avLst/>
                  <a:gdLst>
                    <a:gd name="textAreaLeft" fmla="*/ 0 w 148320"/>
                    <a:gd name="textAreaRight" fmla="*/ 148680 w 148320"/>
                    <a:gd name="textAreaTop" fmla="*/ 0 h 149040"/>
                    <a:gd name="textAreaBottom" fmla="*/ 149400 h 149040"/>
                  </a:gdLst>
                  <a:ahLst/>
                  <a:cxnLst/>
                  <a:rect l="textAreaLeft" t="textAreaTop" r="textAreaRight" b="textAreaBottom"/>
                  <a:pathLst>
                    <a:path w="251" h="252">
                      <a:moveTo>
                        <a:pt x="197" y="142"/>
                      </a:moveTo>
                      <a:cubicBezTo>
                        <a:pt x="176" y="141"/>
                        <a:pt x="176" y="110"/>
                        <a:pt x="197" y="110"/>
                      </a:cubicBezTo>
                      <a:cubicBezTo>
                        <a:pt x="251" y="109"/>
                        <a:pt x="251" y="109"/>
                        <a:pt x="251" y="109"/>
                      </a:cubicBezTo>
                      <a:cubicBezTo>
                        <a:pt x="245" y="55"/>
                        <a:pt x="197" y="6"/>
                        <a:pt x="142" y="0"/>
                      </a:cubicBezTo>
                      <a:cubicBezTo>
                        <a:pt x="141" y="54"/>
                        <a:pt x="141" y="54"/>
                        <a:pt x="141" y="54"/>
                      </a:cubicBezTo>
                      <a:cubicBezTo>
                        <a:pt x="141" y="63"/>
                        <a:pt x="134" y="70"/>
                        <a:pt x="125" y="70"/>
                      </a:cubicBezTo>
                      <a:cubicBezTo>
                        <a:pt x="125" y="70"/>
                        <a:pt x="125" y="70"/>
                        <a:pt x="125" y="70"/>
                      </a:cubicBezTo>
                      <a:cubicBezTo>
                        <a:pt x="116" y="70"/>
                        <a:pt x="109" y="63"/>
                        <a:pt x="109" y="54"/>
                      </a:cubicBezTo>
                      <a:cubicBezTo>
                        <a:pt x="109" y="0"/>
                        <a:pt x="109" y="0"/>
                        <a:pt x="109" y="0"/>
                      </a:cubicBezTo>
                      <a:cubicBezTo>
                        <a:pt x="53" y="6"/>
                        <a:pt x="5" y="55"/>
                        <a:pt x="0" y="110"/>
                      </a:cubicBezTo>
                      <a:cubicBezTo>
                        <a:pt x="53" y="110"/>
                        <a:pt x="53" y="110"/>
                        <a:pt x="53" y="110"/>
                      </a:cubicBezTo>
                      <a:cubicBezTo>
                        <a:pt x="53" y="110"/>
                        <a:pt x="53" y="110"/>
                        <a:pt x="53" y="110"/>
                      </a:cubicBezTo>
                      <a:cubicBezTo>
                        <a:pt x="74" y="111"/>
                        <a:pt x="74" y="141"/>
                        <a:pt x="53" y="142"/>
                      </a:cubicBezTo>
                      <a:cubicBezTo>
                        <a:pt x="0" y="142"/>
                        <a:pt x="0" y="142"/>
                        <a:pt x="0" y="142"/>
                      </a:cubicBezTo>
                      <a:cubicBezTo>
                        <a:pt x="5" y="197"/>
                        <a:pt x="53" y="246"/>
                        <a:pt x="109" y="252"/>
                      </a:cubicBezTo>
                      <a:cubicBezTo>
                        <a:pt x="109" y="198"/>
                        <a:pt x="109" y="198"/>
                        <a:pt x="109" y="198"/>
                      </a:cubicBezTo>
                      <a:cubicBezTo>
                        <a:pt x="109" y="189"/>
                        <a:pt x="116" y="182"/>
                        <a:pt x="125" y="182"/>
                      </a:cubicBezTo>
                      <a:cubicBezTo>
                        <a:pt x="125" y="182"/>
                        <a:pt x="125" y="182"/>
                        <a:pt x="125" y="182"/>
                      </a:cubicBezTo>
                      <a:cubicBezTo>
                        <a:pt x="134" y="182"/>
                        <a:pt x="141" y="189"/>
                        <a:pt x="141" y="198"/>
                      </a:cubicBezTo>
                      <a:cubicBezTo>
                        <a:pt x="141" y="252"/>
                        <a:pt x="141" y="252"/>
                        <a:pt x="141" y="252"/>
                      </a:cubicBezTo>
                      <a:cubicBezTo>
                        <a:pt x="197" y="246"/>
                        <a:pt x="245" y="197"/>
                        <a:pt x="251" y="142"/>
                      </a:cubicBezTo>
                      <a:cubicBezTo>
                        <a:pt x="197" y="142"/>
                        <a:pt x="197" y="142"/>
                        <a:pt x="197" y="142"/>
                      </a:cubicBezTo>
                      <a:cubicBezTo>
                        <a:pt x="197" y="142"/>
                        <a:pt x="197" y="142"/>
                        <a:pt x="197" y="142"/>
                      </a:cubicBezTo>
                      <a:close/>
                      <a:moveTo>
                        <a:pt x="125" y="142"/>
                      </a:moveTo>
                      <a:cubicBezTo>
                        <a:pt x="104" y="141"/>
                        <a:pt x="104" y="111"/>
                        <a:pt x="125" y="110"/>
                      </a:cubicBezTo>
                      <a:cubicBezTo>
                        <a:pt x="147" y="110"/>
                        <a:pt x="147" y="141"/>
                        <a:pt x="125" y="14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4" name="Google Shape;51;p3"/>
                <p:cNvSpPr/>
                <p:nvPr/>
              </p:nvSpPr>
              <p:spPr>
                <a:xfrm>
                  <a:off x="7684560" y="4425840"/>
                  <a:ext cx="77760" cy="78480"/>
                </a:xfrm>
                <a:custGeom>
                  <a:avLst/>
                  <a:gdLst>
                    <a:gd name="textAreaLeft" fmla="*/ 0 w 77760"/>
                    <a:gd name="textAreaRight" fmla="*/ 78120 w 77760"/>
                    <a:gd name="textAreaTop" fmla="*/ 0 h 78480"/>
                    <a:gd name="textAreaBottom" fmla="*/ 78840 h 78480"/>
                  </a:gdLst>
                  <a:ahLst/>
                  <a:cxnLst/>
                  <a:rect l="textAreaLeft" t="textAreaTop" r="textAreaRight" b="textAreaBottom"/>
                  <a:pathLst>
                    <a:path w="132" h="133">
                      <a:moveTo>
                        <a:pt x="75" y="0"/>
                      </a:moveTo>
                      <a:cubicBezTo>
                        <a:pt x="15" y="60"/>
                        <a:pt x="15" y="60"/>
                        <a:pt x="15" y="60"/>
                      </a:cubicBezTo>
                      <a:cubicBezTo>
                        <a:pt x="0" y="76"/>
                        <a:pt x="0" y="101"/>
                        <a:pt x="15" y="117"/>
                      </a:cubicBezTo>
                      <a:cubicBezTo>
                        <a:pt x="31" y="133"/>
                        <a:pt x="56" y="133"/>
                        <a:pt x="72" y="117"/>
                      </a:cubicBezTo>
                      <a:cubicBezTo>
                        <a:pt x="132" y="57"/>
                        <a:pt x="132" y="57"/>
                        <a:pt x="132" y="57"/>
                      </a:cubicBezTo>
                      <a:cubicBezTo>
                        <a:pt x="132" y="57"/>
                        <a:pt x="132" y="57"/>
                        <a:pt x="132" y="57"/>
                      </a:cubicBezTo>
                      <a:lnTo>
                        <a:pt x="75" y="0"/>
                      </a:ln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39240" bIns="3924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5" name="Google Shape;52;p3"/>
                <p:cNvSpPr/>
                <p:nvPr/>
              </p:nvSpPr>
              <p:spPr>
                <a:xfrm>
                  <a:off x="7717680" y="4187160"/>
                  <a:ext cx="311040" cy="245520"/>
                </a:xfrm>
                <a:custGeom>
                  <a:avLst/>
                  <a:gdLst>
                    <a:gd name="textAreaLeft" fmla="*/ 0 w 311040"/>
                    <a:gd name="textAreaRight" fmla="*/ 311400 w 311040"/>
                    <a:gd name="textAreaTop" fmla="*/ 0 h 245520"/>
                    <a:gd name="textAreaBottom" fmla="*/ 245880 h 245520"/>
                  </a:gdLst>
                  <a:ahLst/>
                  <a:cxnLst/>
                  <a:rect l="textAreaLeft" t="textAreaTop" r="textAreaRight" b="textAreaBottom"/>
                  <a:pathLst>
                    <a:path w="526" h="415">
                      <a:moveTo>
                        <a:pt x="402" y="77"/>
                      </a:moveTo>
                      <a:cubicBezTo>
                        <a:pt x="329" y="1"/>
                        <a:pt x="197" y="0"/>
                        <a:pt x="124" y="77"/>
                      </a:cubicBezTo>
                      <a:cubicBezTo>
                        <a:pt x="0" y="200"/>
                        <a:pt x="89" y="415"/>
                        <a:pt x="263" y="414"/>
                      </a:cubicBezTo>
                      <a:cubicBezTo>
                        <a:pt x="437" y="415"/>
                        <a:pt x="526" y="200"/>
                        <a:pt x="402" y="77"/>
                      </a:cubicBezTo>
                      <a:close/>
                      <a:moveTo>
                        <a:pt x="376" y="329"/>
                      </a:moveTo>
                      <a:cubicBezTo>
                        <a:pt x="312" y="393"/>
                        <a:pt x="211" y="390"/>
                        <a:pt x="151" y="329"/>
                      </a:cubicBezTo>
                      <a:cubicBezTo>
                        <a:pt x="120" y="299"/>
                        <a:pt x="105" y="259"/>
                        <a:pt x="104" y="219"/>
                      </a:cubicBezTo>
                      <a:cubicBezTo>
                        <a:pt x="104" y="218"/>
                        <a:pt x="104" y="218"/>
                        <a:pt x="104" y="217"/>
                      </a:cubicBezTo>
                      <a:cubicBezTo>
                        <a:pt x="104" y="216"/>
                        <a:pt x="104" y="216"/>
                        <a:pt x="104" y="215"/>
                      </a:cubicBezTo>
                      <a:cubicBezTo>
                        <a:pt x="103" y="131"/>
                        <a:pt x="177" y="56"/>
                        <a:pt x="263" y="57"/>
                      </a:cubicBezTo>
                      <a:cubicBezTo>
                        <a:pt x="409" y="60"/>
                        <a:pt x="473" y="231"/>
                        <a:pt x="376" y="329"/>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6" name="Google Shape;53;p3"/>
                <p:cNvSpPr/>
                <p:nvPr/>
              </p:nvSpPr>
              <p:spPr>
                <a:xfrm>
                  <a:off x="7742520" y="4393080"/>
                  <a:ext cx="52560" cy="52560"/>
                </a:xfrm>
                <a:custGeom>
                  <a:avLst/>
                  <a:gdLst>
                    <a:gd name="textAreaLeft" fmla="*/ 0 w 52560"/>
                    <a:gd name="textAreaRight" fmla="*/ 52920 w 52560"/>
                    <a:gd name="textAreaTop" fmla="*/ 0 h 52560"/>
                    <a:gd name="textAreaBottom" fmla="*/ 52920 h 52560"/>
                  </a:gdLst>
                  <a:ahLst/>
                  <a:cxnLst/>
                  <a:rect l="textAreaLeft" t="textAreaTop" r="textAreaRight" b="textAreaBottom"/>
                  <a:pathLst>
                    <a:path w="89" h="89">
                      <a:moveTo>
                        <a:pt x="33" y="0"/>
                      </a:moveTo>
                      <a:cubicBezTo>
                        <a:pt x="0" y="32"/>
                        <a:pt x="0" y="32"/>
                        <a:pt x="0" y="32"/>
                      </a:cubicBezTo>
                      <a:cubicBezTo>
                        <a:pt x="57" y="89"/>
                        <a:pt x="57" y="89"/>
                        <a:pt x="57" y="89"/>
                      </a:cubicBezTo>
                      <a:cubicBezTo>
                        <a:pt x="89" y="57"/>
                        <a:pt x="89" y="57"/>
                        <a:pt x="89" y="57"/>
                      </a:cubicBezTo>
                      <a:cubicBezTo>
                        <a:pt x="67" y="41"/>
                        <a:pt x="48" y="22"/>
                        <a:pt x="3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26280" bIns="26280"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87" name="Google Shape;54;p3"/>
              <p:cNvGrpSpPr/>
              <p:nvPr/>
            </p:nvGrpSpPr>
            <p:grpSpPr>
              <a:xfrm>
                <a:off x="8322120" y="4188240"/>
                <a:ext cx="314280" cy="314640"/>
                <a:chOff x="8322120" y="4188240"/>
                <a:chExt cx="314280" cy="314640"/>
              </a:xfrm>
            </p:grpSpPr>
            <p:sp>
              <p:nvSpPr>
                <p:cNvPr id="388" name="Google Shape;55;p3"/>
                <p:cNvSpPr/>
                <p:nvPr/>
              </p:nvSpPr>
              <p:spPr>
                <a:xfrm>
                  <a:off x="8361720" y="4218480"/>
                  <a:ext cx="185760" cy="186480"/>
                </a:xfrm>
                <a:custGeom>
                  <a:avLst/>
                  <a:gdLst>
                    <a:gd name="textAreaLeft" fmla="*/ 0 w 185760"/>
                    <a:gd name="textAreaRight" fmla="*/ 186120 w 185760"/>
                    <a:gd name="textAreaTop" fmla="*/ 0 h 186480"/>
                    <a:gd name="textAreaBottom" fmla="*/ 186840 h 186480"/>
                  </a:gdLst>
                  <a:ahLst/>
                  <a:cxnLst/>
                  <a:rect l="textAreaLeft" t="textAreaTop" r="textAreaRight" b="textAreaBottom"/>
                  <a:pathLst>
                    <a:path w="306" h="307">
                      <a:moveTo>
                        <a:pt x="23" y="169"/>
                      </a:moveTo>
                      <a:cubicBezTo>
                        <a:pt x="0" y="169"/>
                        <a:pt x="0" y="169"/>
                        <a:pt x="0" y="169"/>
                      </a:cubicBezTo>
                      <a:cubicBezTo>
                        <a:pt x="7" y="242"/>
                        <a:pt x="65" y="299"/>
                        <a:pt x="137" y="307"/>
                      </a:cubicBezTo>
                      <a:cubicBezTo>
                        <a:pt x="137" y="284"/>
                        <a:pt x="137" y="284"/>
                        <a:pt x="137" y="284"/>
                      </a:cubicBezTo>
                      <a:cubicBezTo>
                        <a:pt x="138" y="263"/>
                        <a:pt x="168" y="263"/>
                        <a:pt x="168" y="284"/>
                      </a:cubicBezTo>
                      <a:cubicBezTo>
                        <a:pt x="168" y="307"/>
                        <a:pt x="168" y="307"/>
                        <a:pt x="168" y="307"/>
                      </a:cubicBezTo>
                      <a:cubicBezTo>
                        <a:pt x="241" y="299"/>
                        <a:pt x="299" y="242"/>
                        <a:pt x="306" y="169"/>
                      </a:cubicBezTo>
                      <a:cubicBezTo>
                        <a:pt x="283" y="169"/>
                        <a:pt x="283" y="169"/>
                        <a:pt x="283" y="169"/>
                      </a:cubicBezTo>
                      <a:cubicBezTo>
                        <a:pt x="262" y="168"/>
                        <a:pt x="262" y="139"/>
                        <a:pt x="283" y="138"/>
                      </a:cubicBezTo>
                      <a:cubicBezTo>
                        <a:pt x="306" y="138"/>
                        <a:pt x="306" y="138"/>
                        <a:pt x="306" y="138"/>
                      </a:cubicBezTo>
                      <a:cubicBezTo>
                        <a:pt x="299" y="65"/>
                        <a:pt x="241" y="8"/>
                        <a:pt x="168" y="0"/>
                      </a:cubicBezTo>
                      <a:cubicBezTo>
                        <a:pt x="168" y="24"/>
                        <a:pt x="168" y="24"/>
                        <a:pt x="168" y="24"/>
                      </a:cubicBezTo>
                      <a:cubicBezTo>
                        <a:pt x="167" y="44"/>
                        <a:pt x="138" y="44"/>
                        <a:pt x="137" y="24"/>
                      </a:cubicBezTo>
                      <a:cubicBezTo>
                        <a:pt x="137" y="0"/>
                        <a:pt x="137" y="0"/>
                        <a:pt x="137" y="0"/>
                      </a:cubicBezTo>
                      <a:cubicBezTo>
                        <a:pt x="65" y="8"/>
                        <a:pt x="7" y="65"/>
                        <a:pt x="0" y="138"/>
                      </a:cubicBezTo>
                      <a:cubicBezTo>
                        <a:pt x="23" y="138"/>
                        <a:pt x="23" y="138"/>
                        <a:pt x="23" y="138"/>
                      </a:cubicBezTo>
                      <a:cubicBezTo>
                        <a:pt x="43" y="139"/>
                        <a:pt x="43" y="168"/>
                        <a:pt x="23" y="169"/>
                      </a:cubicBezTo>
                      <a:close/>
                      <a:moveTo>
                        <a:pt x="103" y="138"/>
                      </a:moveTo>
                      <a:cubicBezTo>
                        <a:pt x="109" y="138"/>
                        <a:pt x="109" y="138"/>
                        <a:pt x="109" y="138"/>
                      </a:cubicBezTo>
                      <a:cubicBezTo>
                        <a:pt x="116" y="107"/>
                        <a:pt x="144" y="84"/>
                        <a:pt x="177" y="84"/>
                      </a:cubicBezTo>
                      <a:cubicBezTo>
                        <a:pt x="186" y="84"/>
                        <a:pt x="193" y="91"/>
                        <a:pt x="193" y="99"/>
                      </a:cubicBezTo>
                      <a:cubicBezTo>
                        <a:pt x="193" y="108"/>
                        <a:pt x="186" y="115"/>
                        <a:pt x="177" y="115"/>
                      </a:cubicBezTo>
                      <a:cubicBezTo>
                        <a:pt x="161" y="115"/>
                        <a:pt x="147" y="124"/>
                        <a:pt x="141" y="138"/>
                      </a:cubicBezTo>
                      <a:cubicBezTo>
                        <a:pt x="177" y="138"/>
                        <a:pt x="177" y="138"/>
                        <a:pt x="177" y="138"/>
                      </a:cubicBezTo>
                      <a:cubicBezTo>
                        <a:pt x="198" y="139"/>
                        <a:pt x="198" y="169"/>
                        <a:pt x="177" y="170"/>
                      </a:cubicBezTo>
                      <a:cubicBezTo>
                        <a:pt x="141" y="170"/>
                        <a:pt x="141" y="170"/>
                        <a:pt x="141" y="170"/>
                      </a:cubicBezTo>
                      <a:cubicBezTo>
                        <a:pt x="147" y="183"/>
                        <a:pt x="161" y="193"/>
                        <a:pt x="177" y="193"/>
                      </a:cubicBezTo>
                      <a:cubicBezTo>
                        <a:pt x="186" y="193"/>
                        <a:pt x="193" y="200"/>
                        <a:pt x="193" y="209"/>
                      </a:cubicBezTo>
                      <a:cubicBezTo>
                        <a:pt x="193" y="217"/>
                        <a:pt x="186" y="224"/>
                        <a:pt x="177" y="224"/>
                      </a:cubicBezTo>
                      <a:cubicBezTo>
                        <a:pt x="144" y="224"/>
                        <a:pt x="116" y="201"/>
                        <a:pt x="109" y="170"/>
                      </a:cubicBezTo>
                      <a:cubicBezTo>
                        <a:pt x="103" y="170"/>
                        <a:pt x="103" y="170"/>
                        <a:pt x="103" y="170"/>
                      </a:cubicBezTo>
                      <a:cubicBezTo>
                        <a:pt x="82" y="169"/>
                        <a:pt x="82" y="139"/>
                        <a:pt x="103" y="13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89" name="Google Shape;56;p3"/>
                <p:cNvSpPr/>
                <p:nvPr/>
              </p:nvSpPr>
              <p:spPr>
                <a:xfrm>
                  <a:off x="8322120" y="4188240"/>
                  <a:ext cx="314280" cy="314640"/>
                </a:xfrm>
                <a:custGeom>
                  <a:avLst/>
                  <a:gdLst>
                    <a:gd name="textAreaLeft" fmla="*/ 0 w 314280"/>
                    <a:gd name="textAreaRight" fmla="*/ 314640 w 314280"/>
                    <a:gd name="textAreaTop" fmla="*/ 0 h 314640"/>
                    <a:gd name="textAreaBottom" fmla="*/ 315000 h 314640"/>
                  </a:gdLst>
                  <a:ahLst/>
                  <a:cxnLst/>
                  <a:rect l="textAreaLeft" t="textAreaTop" r="textAreaRight" b="textAreaBottom"/>
                  <a:pathLst>
                    <a:path w="517" h="517">
                      <a:moveTo>
                        <a:pt x="497" y="487"/>
                      </a:moveTo>
                      <a:cubicBezTo>
                        <a:pt x="30" y="487"/>
                        <a:pt x="30" y="487"/>
                        <a:pt x="30" y="487"/>
                      </a:cubicBezTo>
                      <a:cubicBezTo>
                        <a:pt x="30" y="453"/>
                        <a:pt x="30" y="453"/>
                        <a:pt x="30" y="453"/>
                      </a:cubicBezTo>
                      <a:cubicBezTo>
                        <a:pt x="208" y="453"/>
                        <a:pt x="208" y="453"/>
                        <a:pt x="208" y="453"/>
                      </a:cubicBezTo>
                      <a:cubicBezTo>
                        <a:pt x="350" y="453"/>
                        <a:pt x="468" y="342"/>
                        <a:pt x="475" y="200"/>
                      </a:cubicBezTo>
                      <a:cubicBezTo>
                        <a:pt x="479" y="129"/>
                        <a:pt x="479" y="129"/>
                        <a:pt x="479" y="129"/>
                      </a:cubicBezTo>
                      <a:cubicBezTo>
                        <a:pt x="485" y="136"/>
                        <a:pt x="485" y="136"/>
                        <a:pt x="485" y="136"/>
                      </a:cubicBezTo>
                      <a:cubicBezTo>
                        <a:pt x="488" y="140"/>
                        <a:pt x="492" y="141"/>
                        <a:pt x="497" y="141"/>
                      </a:cubicBezTo>
                      <a:cubicBezTo>
                        <a:pt x="500" y="141"/>
                        <a:pt x="504" y="140"/>
                        <a:pt x="506" y="137"/>
                      </a:cubicBezTo>
                      <a:cubicBezTo>
                        <a:pt x="513" y="132"/>
                        <a:pt x="513" y="122"/>
                        <a:pt x="508" y="116"/>
                      </a:cubicBezTo>
                      <a:cubicBezTo>
                        <a:pt x="477" y="82"/>
                        <a:pt x="477" y="82"/>
                        <a:pt x="477" y="82"/>
                      </a:cubicBezTo>
                      <a:cubicBezTo>
                        <a:pt x="472" y="77"/>
                        <a:pt x="462" y="75"/>
                        <a:pt x="456" y="81"/>
                      </a:cubicBezTo>
                      <a:cubicBezTo>
                        <a:pt x="424" y="110"/>
                        <a:pt x="424" y="110"/>
                        <a:pt x="424" y="110"/>
                      </a:cubicBezTo>
                      <a:cubicBezTo>
                        <a:pt x="410" y="124"/>
                        <a:pt x="429" y="145"/>
                        <a:pt x="444" y="132"/>
                      </a:cubicBezTo>
                      <a:cubicBezTo>
                        <a:pt x="449" y="128"/>
                        <a:pt x="449" y="128"/>
                        <a:pt x="449" y="128"/>
                      </a:cubicBezTo>
                      <a:cubicBezTo>
                        <a:pt x="445" y="198"/>
                        <a:pt x="445" y="198"/>
                        <a:pt x="445" y="198"/>
                      </a:cubicBezTo>
                      <a:cubicBezTo>
                        <a:pt x="439" y="324"/>
                        <a:pt x="334" y="423"/>
                        <a:pt x="208" y="423"/>
                      </a:cubicBezTo>
                      <a:cubicBezTo>
                        <a:pt x="30" y="423"/>
                        <a:pt x="30" y="423"/>
                        <a:pt x="30" y="423"/>
                      </a:cubicBezTo>
                      <a:cubicBezTo>
                        <a:pt x="30" y="20"/>
                        <a:pt x="30" y="20"/>
                        <a:pt x="30" y="20"/>
                      </a:cubicBezTo>
                      <a:cubicBezTo>
                        <a:pt x="29" y="0"/>
                        <a:pt x="0" y="0"/>
                        <a:pt x="0" y="20"/>
                      </a:cubicBezTo>
                      <a:cubicBezTo>
                        <a:pt x="0" y="502"/>
                        <a:pt x="0" y="502"/>
                        <a:pt x="0" y="502"/>
                      </a:cubicBezTo>
                      <a:cubicBezTo>
                        <a:pt x="0" y="510"/>
                        <a:pt x="6" y="517"/>
                        <a:pt x="15" y="517"/>
                      </a:cubicBezTo>
                      <a:cubicBezTo>
                        <a:pt x="497" y="517"/>
                        <a:pt x="497" y="517"/>
                        <a:pt x="497" y="517"/>
                      </a:cubicBezTo>
                      <a:cubicBezTo>
                        <a:pt x="517" y="516"/>
                        <a:pt x="517" y="487"/>
                        <a:pt x="497" y="487"/>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nvGrpSpPr>
              <p:cNvPr id="390" name="Google Shape;57;p3"/>
              <p:cNvGrpSpPr/>
              <p:nvPr/>
            </p:nvGrpSpPr>
            <p:grpSpPr>
              <a:xfrm>
                <a:off x="7958160" y="4710240"/>
                <a:ext cx="405360" cy="405000"/>
                <a:chOff x="7958160" y="4710240"/>
                <a:chExt cx="405360" cy="405000"/>
              </a:xfrm>
            </p:grpSpPr>
            <p:sp>
              <p:nvSpPr>
                <p:cNvPr id="391" name="Google Shape;58;p3"/>
                <p:cNvSpPr/>
                <p:nvPr/>
              </p:nvSpPr>
              <p:spPr>
                <a:xfrm>
                  <a:off x="8060400" y="4710240"/>
                  <a:ext cx="201240" cy="204480"/>
                </a:xfrm>
                <a:custGeom>
                  <a:avLst/>
                  <a:gdLst>
                    <a:gd name="textAreaLeft" fmla="*/ 0 w 201240"/>
                    <a:gd name="textAreaRight" fmla="*/ 201600 w 201240"/>
                    <a:gd name="textAreaTop" fmla="*/ 0 h 204480"/>
                    <a:gd name="textAreaBottom" fmla="*/ 204840 h 204480"/>
                  </a:gdLst>
                  <a:ahLst/>
                  <a:cxnLst/>
                  <a:rect l="textAreaLeft" t="textAreaTop" r="textAreaRight" b="textAreaBottom"/>
                  <a:pathLst>
                    <a:path w="255" h="259">
                      <a:moveTo>
                        <a:pt x="227" y="210"/>
                      </a:moveTo>
                      <a:cubicBezTo>
                        <a:pt x="230" y="210"/>
                        <a:pt x="232" y="208"/>
                        <a:pt x="233" y="206"/>
                      </a:cubicBezTo>
                      <a:cubicBezTo>
                        <a:pt x="253" y="167"/>
                        <a:pt x="253" y="167"/>
                        <a:pt x="253" y="167"/>
                      </a:cubicBezTo>
                      <a:cubicBezTo>
                        <a:pt x="255" y="163"/>
                        <a:pt x="253" y="160"/>
                        <a:pt x="250" y="158"/>
                      </a:cubicBezTo>
                      <a:cubicBezTo>
                        <a:pt x="229" y="148"/>
                        <a:pt x="229" y="148"/>
                        <a:pt x="229" y="148"/>
                      </a:cubicBezTo>
                      <a:cubicBezTo>
                        <a:pt x="227" y="146"/>
                        <a:pt x="226" y="144"/>
                        <a:pt x="226" y="141"/>
                      </a:cubicBezTo>
                      <a:cubicBezTo>
                        <a:pt x="227" y="131"/>
                        <a:pt x="227" y="120"/>
                        <a:pt x="225" y="109"/>
                      </a:cubicBezTo>
                      <a:cubicBezTo>
                        <a:pt x="224" y="107"/>
                        <a:pt x="226" y="104"/>
                        <a:pt x="228" y="103"/>
                      </a:cubicBezTo>
                      <a:cubicBezTo>
                        <a:pt x="248" y="91"/>
                        <a:pt x="248" y="91"/>
                        <a:pt x="248" y="91"/>
                      </a:cubicBezTo>
                      <a:cubicBezTo>
                        <a:pt x="251" y="89"/>
                        <a:pt x="252" y="85"/>
                        <a:pt x="250" y="82"/>
                      </a:cubicBezTo>
                      <a:cubicBezTo>
                        <a:pt x="228" y="44"/>
                        <a:pt x="228" y="44"/>
                        <a:pt x="228" y="44"/>
                      </a:cubicBezTo>
                      <a:cubicBezTo>
                        <a:pt x="227" y="42"/>
                        <a:pt x="224" y="41"/>
                        <a:pt x="222" y="41"/>
                      </a:cubicBezTo>
                      <a:cubicBezTo>
                        <a:pt x="221" y="41"/>
                        <a:pt x="220" y="41"/>
                        <a:pt x="219" y="42"/>
                      </a:cubicBezTo>
                      <a:cubicBezTo>
                        <a:pt x="199" y="53"/>
                        <a:pt x="199" y="53"/>
                        <a:pt x="199" y="53"/>
                      </a:cubicBezTo>
                      <a:cubicBezTo>
                        <a:pt x="197" y="55"/>
                        <a:pt x="194" y="54"/>
                        <a:pt x="191" y="53"/>
                      </a:cubicBezTo>
                      <a:cubicBezTo>
                        <a:pt x="182" y="45"/>
                        <a:pt x="172" y="39"/>
                        <a:pt x="160" y="35"/>
                      </a:cubicBezTo>
                      <a:cubicBezTo>
                        <a:pt x="158" y="34"/>
                        <a:pt x="156" y="31"/>
                        <a:pt x="156" y="29"/>
                      </a:cubicBezTo>
                      <a:cubicBezTo>
                        <a:pt x="156" y="7"/>
                        <a:pt x="156" y="7"/>
                        <a:pt x="156" y="7"/>
                      </a:cubicBezTo>
                      <a:cubicBezTo>
                        <a:pt x="156" y="3"/>
                        <a:pt x="153" y="0"/>
                        <a:pt x="149" y="0"/>
                      </a:cubicBezTo>
                      <a:cubicBezTo>
                        <a:pt x="105" y="0"/>
                        <a:pt x="105" y="0"/>
                        <a:pt x="105" y="0"/>
                      </a:cubicBezTo>
                      <a:cubicBezTo>
                        <a:pt x="101" y="0"/>
                        <a:pt x="98" y="3"/>
                        <a:pt x="98" y="7"/>
                      </a:cubicBezTo>
                      <a:cubicBezTo>
                        <a:pt x="98" y="29"/>
                        <a:pt x="98" y="29"/>
                        <a:pt x="98" y="29"/>
                      </a:cubicBezTo>
                      <a:cubicBezTo>
                        <a:pt x="98" y="31"/>
                        <a:pt x="97" y="34"/>
                        <a:pt x="94" y="35"/>
                      </a:cubicBezTo>
                      <a:cubicBezTo>
                        <a:pt x="81" y="40"/>
                        <a:pt x="68" y="47"/>
                        <a:pt x="58" y="57"/>
                      </a:cubicBezTo>
                      <a:cubicBezTo>
                        <a:pt x="56" y="59"/>
                        <a:pt x="53" y="59"/>
                        <a:pt x="51" y="58"/>
                      </a:cubicBezTo>
                      <a:cubicBezTo>
                        <a:pt x="30" y="48"/>
                        <a:pt x="30" y="48"/>
                        <a:pt x="30" y="48"/>
                      </a:cubicBezTo>
                      <a:cubicBezTo>
                        <a:pt x="27" y="46"/>
                        <a:pt x="23" y="47"/>
                        <a:pt x="21" y="50"/>
                      </a:cubicBezTo>
                      <a:cubicBezTo>
                        <a:pt x="1" y="90"/>
                        <a:pt x="1" y="90"/>
                        <a:pt x="1" y="90"/>
                      </a:cubicBezTo>
                      <a:cubicBezTo>
                        <a:pt x="0" y="93"/>
                        <a:pt x="1" y="97"/>
                        <a:pt x="4" y="99"/>
                      </a:cubicBezTo>
                      <a:cubicBezTo>
                        <a:pt x="25" y="109"/>
                        <a:pt x="25" y="109"/>
                        <a:pt x="25" y="109"/>
                      </a:cubicBezTo>
                      <a:cubicBezTo>
                        <a:pt x="27" y="110"/>
                        <a:pt x="29" y="113"/>
                        <a:pt x="28" y="116"/>
                      </a:cubicBezTo>
                      <a:cubicBezTo>
                        <a:pt x="27" y="126"/>
                        <a:pt x="27" y="137"/>
                        <a:pt x="29" y="147"/>
                      </a:cubicBezTo>
                      <a:cubicBezTo>
                        <a:pt x="30" y="150"/>
                        <a:pt x="29" y="153"/>
                        <a:pt x="26" y="154"/>
                      </a:cubicBezTo>
                      <a:cubicBezTo>
                        <a:pt x="6" y="166"/>
                        <a:pt x="6" y="166"/>
                        <a:pt x="6" y="166"/>
                      </a:cubicBezTo>
                      <a:cubicBezTo>
                        <a:pt x="3" y="167"/>
                        <a:pt x="2" y="171"/>
                        <a:pt x="4" y="175"/>
                      </a:cubicBezTo>
                      <a:cubicBezTo>
                        <a:pt x="26" y="213"/>
                        <a:pt x="26" y="213"/>
                        <a:pt x="26" y="213"/>
                      </a:cubicBezTo>
                      <a:cubicBezTo>
                        <a:pt x="28" y="216"/>
                        <a:pt x="32" y="217"/>
                        <a:pt x="35" y="215"/>
                      </a:cubicBezTo>
                      <a:cubicBezTo>
                        <a:pt x="55" y="203"/>
                        <a:pt x="55" y="203"/>
                        <a:pt x="55" y="203"/>
                      </a:cubicBezTo>
                      <a:cubicBezTo>
                        <a:pt x="58" y="202"/>
                        <a:pt x="61" y="202"/>
                        <a:pt x="63" y="204"/>
                      </a:cubicBezTo>
                      <a:cubicBezTo>
                        <a:pt x="72" y="212"/>
                        <a:pt x="82" y="218"/>
                        <a:pt x="94" y="222"/>
                      </a:cubicBezTo>
                      <a:cubicBezTo>
                        <a:pt x="97" y="223"/>
                        <a:pt x="98" y="225"/>
                        <a:pt x="98" y="228"/>
                      </a:cubicBezTo>
                      <a:cubicBezTo>
                        <a:pt x="98" y="252"/>
                        <a:pt x="98" y="252"/>
                        <a:pt x="98" y="252"/>
                      </a:cubicBezTo>
                      <a:cubicBezTo>
                        <a:pt x="98" y="256"/>
                        <a:pt x="101" y="259"/>
                        <a:pt x="105" y="259"/>
                      </a:cubicBezTo>
                      <a:cubicBezTo>
                        <a:pt x="149" y="259"/>
                        <a:pt x="149" y="259"/>
                        <a:pt x="149" y="259"/>
                      </a:cubicBezTo>
                      <a:cubicBezTo>
                        <a:pt x="153" y="259"/>
                        <a:pt x="156" y="256"/>
                        <a:pt x="156" y="252"/>
                      </a:cubicBezTo>
                      <a:cubicBezTo>
                        <a:pt x="156" y="228"/>
                        <a:pt x="156" y="228"/>
                        <a:pt x="156" y="228"/>
                      </a:cubicBezTo>
                      <a:cubicBezTo>
                        <a:pt x="156" y="225"/>
                        <a:pt x="158" y="223"/>
                        <a:pt x="160" y="222"/>
                      </a:cubicBezTo>
                      <a:cubicBezTo>
                        <a:pt x="174" y="217"/>
                        <a:pt x="186" y="209"/>
                        <a:pt x="196" y="200"/>
                      </a:cubicBezTo>
                      <a:cubicBezTo>
                        <a:pt x="198" y="198"/>
                        <a:pt x="201" y="197"/>
                        <a:pt x="204" y="199"/>
                      </a:cubicBezTo>
                      <a:cubicBezTo>
                        <a:pt x="224" y="209"/>
                        <a:pt x="224" y="209"/>
                        <a:pt x="224" y="209"/>
                      </a:cubicBezTo>
                      <a:cubicBezTo>
                        <a:pt x="225" y="209"/>
                        <a:pt x="226" y="210"/>
                        <a:pt x="227" y="210"/>
                      </a:cubicBezTo>
                      <a:close/>
                      <a:moveTo>
                        <a:pt x="127" y="172"/>
                      </a:moveTo>
                      <a:cubicBezTo>
                        <a:pt x="104" y="172"/>
                        <a:pt x="84" y="153"/>
                        <a:pt x="84" y="130"/>
                      </a:cubicBezTo>
                      <a:cubicBezTo>
                        <a:pt x="87" y="73"/>
                        <a:pt x="168" y="73"/>
                        <a:pt x="170" y="130"/>
                      </a:cubicBezTo>
                      <a:cubicBezTo>
                        <a:pt x="170" y="153"/>
                        <a:pt x="151" y="172"/>
                        <a:pt x="127" y="172"/>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2" name="Google Shape;59;p3"/>
                <p:cNvSpPr/>
                <p:nvPr/>
              </p:nvSpPr>
              <p:spPr>
                <a:xfrm>
                  <a:off x="8150760" y="4802760"/>
                  <a:ext cx="20160" cy="22680"/>
                </a:xfrm>
                <a:custGeom>
                  <a:avLst/>
                  <a:gdLst>
                    <a:gd name="textAreaLeft" fmla="*/ 0 w 20160"/>
                    <a:gd name="textAreaRight" fmla="*/ 20520 w 20160"/>
                    <a:gd name="textAreaTop" fmla="*/ 0 h 22680"/>
                    <a:gd name="textAreaBottom" fmla="*/ 23040 h 22680"/>
                  </a:gdLst>
                  <a:ahLst/>
                  <a:cxnLst/>
                  <a:rect l="textAreaLeft" t="textAreaTop" r="textAreaRight" b="textAreaBottom"/>
                  <a:pathLst>
                    <a:path w="26" h="29">
                      <a:moveTo>
                        <a:pt x="13" y="0"/>
                      </a:moveTo>
                      <a:cubicBezTo>
                        <a:pt x="6" y="0"/>
                        <a:pt x="0" y="6"/>
                        <a:pt x="0" y="13"/>
                      </a:cubicBezTo>
                      <a:cubicBezTo>
                        <a:pt x="1" y="29"/>
                        <a:pt x="25" y="29"/>
                        <a:pt x="26" y="13"/>
                      </a:cubicBezTo>
                      <a:cubicBezTo>
                        <a:pt x="26" y="6"/>
                        <a:pt x="20" y="0"/>
                        <a:pt x="13" y="0"/>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tIns="11520" bIns="11520"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3" name="Google Shape;60;p3"/>
                <p:cNvSpPr/>
                <p:nvPr/>
              </p:nvSpPr>
              <p:spPr>
                <a:xfrm>
                  <a:off x="8119080" y="4937760"/>
                  <a:ext cx="82440" cy="177480"/>
                </a:xfrm>
                <a:custGeom>
                  <a:avLst/>
                  <a:gdLst>
                    <a:gd name="textAreaLeft" fmla="*/ 0 w 82440"/>
                    <a:gd name="textAreaRight" fmla="*/ 82800 w 82440"/>
                    <a:gd name="textAreaTop" fmla="*/ 0 h 177480"/>
                    <a:gd name="textAreaBottom" fmla="*/ 177840 h 177480"/>
                  </a:gdLst>
                  <a:ahLst/>
                  <a:cxnLst/>
                  <a:rect l="textAreaLeft" t="textAreaTop" r="textAreaRight" b="textAreaBottom"/>
                  <a:pathLst>
                    <a:path w="105" h="225">
                      <a:moveTo>
                        <a:pt x="99" y="145"/>
                      </a:moveTo>
                      <a:cubicBezTo>
                        <a:pt x="85" y="145"/>
                        <a:pt x="85" y="145"/>
                        <a:pt x="85" y="145"/>
                      </a:cubicBezTo>
                      <a:cubicBezTo>
                        <a:pt x="82" y="145"/>
                        <a:pt x="80" y="143"/>
                        <a:pt x="80" y="141"/>
                      </a:cubicBezTo>
                      <a:cubicBezTo>
                        <a:pt x="80" y="0"/>
                        <a:pt x="80" y="0"/>
                        <a:pt x="80" y="0"/>
                      </a:cubicBezTo>
                      <a:cubicBezTo>
                        <a:pt x="79" y="0"/>
                        <a:pt x="77" y="1"/>
                        <a:pt x="75" y="1"/>
                      </a:cubicBezTo>
                      <a:cubicBezTo>
                        <a:pt x="31" y="1"/>
                        <a:pt x="31" y="1"/>
                        <a:pt x="31" y="1"/>
                      </a:cubicBezTo>
                      <a:cubicBezTo>
                        <a:pt x="29" y="1"/>
                        <a:pt x="28" y="0"/>
                        <a:pt x="26" y="0"/>
                      </a:cubicBezTo>
                      <a:cubicBezTo>
                        <a:pt x="26" y="141"/>
                        <a:pt x="26" y="141"/>
                        <a:pt x="26" y="141"/>
                      </a:cubicBezTo>
                      <a:cubicBezTo>
                        <a:pt x="26" y="143"/>
                        <a:pt x="24" y="145"/>
                        <a:pt x="21" y="145"/>
                      </a:cubicBezTo>
                      <a:cubicBezTo>
                        <a:pt x="7" y="145"/>
                        <a:pt x="7" y="145"/>
                        <a:pt x="7" y="145"/>
                      </a:cubicBezTo>
                      <a:cubicBezTo>
                        <a:pt x="3" y="145"/>
                        <a:pt x="0" y="148"/>
                        <a:pt x="0" y="152"/>
                      </a:cubicBezTo>
                      <a:cubicBezTo>
                        <a:pt x="0" y="177"/>
                        <a:pt x="0" y="177"/>
                        <a:pt x="0" y="177"/>
                      </a:cubicBezTo>
                      <a:cubicBezTo>
                        <a:pt x="0" y="179"/>
                        <a:pt x="1" y="180"/>
                        <a:pt x="3" y="182"/>
                      </a:cubicBezTo>
                      <a:cubicBezTo>
                        <a:pt x="49" y="223"/>
                        <a:pt x="49" y="223"/>
                        <a:pt x="49" y="223"/>
                      </a:cubicBezTo>
                      <a:cubicBezTo>
                        <a:pt x="51" y="225"/>
                        <a:pt x="55" y="225"/>
                        <a:pt x="57" y="223"/>
                      </a:cubicBezTo>
                      <a:cubicBezTo>
                        <a:pt x="103" y="182"/>
                        <a:pt x="103" y="182"/>
                        <a:pt x="103" y="182"/>
                      </a:cubicBezTo>
                      <a:cubicBezTo>
                        <a:pt x="104" y="180"/>
                        <a:pt x="105" y="179"/>
                        <a:pt x="105" y="177"/>
                      </a:cubicBezTo>
                      <a:cubicBezTo>
                        <a:pt x="105" y="152"/>
                        <a:pt x="105" y="152"/>
                        <a:pt x="105" y="152"/>
                      </a:cubicBezTo>
                      <a:cubicBezTo>
                        <a:pt x="105" y="148"/>
                        <a:pt x="102" y="145"/>
                        <a:pt x="99" y="14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4" name="Google Shape;61;p3"/>
                <p:cNvSpPr/>
                <p:nvPr/>
              </p:nvSpPr>
              <p:spPr>
                <a:xfrm>
                  <a:off x="7958160" y="4897440"/>
                  <a:ext cx="163440" cy="102240"/>
                </a:xfrm>
                <a:custGeom>
                  <a:avLst/>
                  <a:gdLst>
                    <a:gd name="textAreaLeft" fmla="*/ 0 w 163440"/>
                    <a:gd name="textAreaRight" fmla="*/ 163800 w 163440"/>
                    <a:gd name="textAreaTop" fmla="*/ 0 h 102240"/>
                    <a:gd name="textAreaBottom" fmla="*/ 102600 h 102240"/>
                  </a:gdLst>
                  <a:ahLst/>
                  <a:cxnLst/>
                  <a:rect l="textAreaLeft" t="textAreaTop" r="textAreaRight" b="textAreaBottom"/>
                  <a:pathLst>
                    <a:path w="208" h="130">
                      <a:moveTo>
                        <a:pt x="198" y="15"/>
                      </a:moveTo>
                      <a:cubicBezTo>
                        <a:pt x="198" y="6"/>
                        <a:pt x="198" y="6"/>
                        <a:pt x="198" y="6"/>
                      </a:cubicBezTo>
                      <a:cubicBezTo>
                        <a:pt x="194" y="4"/>
                        <a:pt x="191" y="2"/>
                        <a:pt x="187" y="0"/>
                      </a:cubicBezTo>
                      <a:cubicBezTo>
                        <a:pt x="180" y="4"/>
                        <a:pt x="180" y="4"/>
                        <a:pt x="180" y="4"/>
                      </a:cubicBezTo>
                      <a:cubicBezTo>
                        <a:pt x="174" y="8"/>
                        <a:pt x="166" y="9"/>
                        <a:pt x="158" y="8"/>
                      </a:cubicBezTo>
                      <a:cubicBezTo>
                        <a:pt x="158" y="18"/>
                        <a:pt x="158" y="18"/>
                        <a:pt x="158" y="18"/>
                      </a:cubicBezTo>
                      <a:cubicBezTo>
                        <a:pt x="158" y="36"/>
                        <a:pt x="143" y="51"/>
                        <a:pt x="125" y="51"/>
                      </a:cubicBezTo>
                      <a:cubicBezTo>
                        <a:pt x="85" y="51"/>
                        <a:pt x="85" y="51"/>
                        <a:pt x="85" y="51"/>
                      </a:cubicBezTo>
                      <a:cubicBezTo>
                        <a:pt x="83" y="51"/>
                        <a:pt x="81" y="49"/>
                        <a:pt x="81" y="46"/>
                      </a:cubicBezTo>
                      <a:cubicBezTo>
                        <a:pt x="81" y="32"/>
                        <a:pt x="81" y="32"/>
                        <a:pt x="81" y="32"/>
                      </a:cubicBezTo>
                      <a:cubicBezTo>
                        <a:pt x="81" y="28"/>
                        <a:pt x="78" y="25"/>
                        <a:pt x="74" y="25"/>
                      </a:cubicBezTo>
                      <a:cubicBezTo>
                        <a:pt x="49" y="25"/>
                        <a:pt x="49" y="25"/>
                        <a:pt x="49" y="25"/>
                      </a:cubicBezTo>
                      <a:cubicBezTo>
                        <a:pt x="47" y="25"/>
                        <a:pt x="46" y="26"/>
                        <a:pt x="44" y="28"/>
                      </a:cubicBezTo>
                      <a:cubicBezTo>
                        <a:pt x="3" y="73"/>
                        <a:pt x="3" y="73"/>
                        <a:pt x="3" y="73"/>
                      </a:cubicBezTo>
                      <a:cubicBezTo>
                        <a:pt x="0" y="76"/>
                        <a:pt x="0" y="80"/>
                        <a:pt x="3" y="82"/>
                      </a:cubicBezTo>
                      <a:cubicBezTo>
                        <a:pt x="44" y="128"/>
                        <a:pt x="44" y="128"/>
                        <a:pt x="44" y="128"/>
                      </a:cubicBezTo>
                      <a:cubicBezTo>
                        <a:pt x="46" y="129"/>
                        <a:pt x="47" y="130"/>
                        <a:pt x="49" y="130"/>
                      </a:cubicBezTo>
                      <a:cubicBezTo>
                        <a:pt x="74" y="130"/>
                        <a:pt x="74" y="130"/>
                        <a:pt x="74" y="130"/>
                      </a:cubicBezTo>
                      <a:cubicBezTo>
                        <a:pt x="78" y="130"/>
                        <a:pt x="81" y="127"/>
                        <a:pt x="81" y="123"/>
                      </a:cubicBezTo>
                      <a:cubicBezTo>
                        <a:pt x="81" y="109"/>
                        <a:pt x="81" y="109"/>
                        <a:pt x="81" y="109"/>
                      </a:cubicBezTo>
                      <a:cubicBezTo>
                        <a:pt x="81" y="107"/>
                        <a:pt x="83" y="105"/>
                        <a:pt x="85" y="105"/>
                      </a:cubicBezTo>
                      <a:cubicBezTo>
                        <a:pt x="118" y="105"/>
                        <a:pt x="118" y="105"/>
                        <a:pt x="118" y="105"/>
                      </a:cubicBezTo>
                      <a:cubicBezTo>
                        <a:pt x="160" y="105"/>
                        <a:pt x="196" y="77"/>
                        <a:pt x="208" y="40"/>
                      </a:cubicBezTo>
                      <a:cubicBezTo>
                        <a:pt x="202" y="33"/>
                        <a:pt x="198" y="25"/>
                        <a:pt x="198" y="15"/>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395" name="Google Shape;62;p3"/>
                <p:cNvSpPr/>
                <p:nvPr/>
              </p:nvSpPr>
              <p:spPr>
                <a:xfrm>
                  <a:off x="8199720" y="4893480"/>
                  <a:ext cx="163800" cy="106560"/>
                </a:xfrm>
                <a:custGeom>
                  <a:avLst/>
                  <a:gdLst>
                    <a:gd name="textAreaLeft" fmla="*/ 0 w 163800"/>
                    <a:gd name="textAreaRight" fmla="*/ 164160 w 163800"/>
                    <a:gd name="textAreaTop" fmla="*/ 0 h 106560"/>
                    <a:gd name="textAreaBottom" fmla="*/ 106920 h 106560"/>
                  </a:gdLst>
                  <a:ahLst/>
                  <a:cxnLst/>
                  <a:rect l="textAreaLeft" t="textAreaTop" r="textAreaRight" b="textAreaBottom"/>
                  <a:pathLst>
                    <a:path w="208" h="135">
                      <a:moveTo>
                        <a:pt x="206" y="78"/>
                      </a:moveTo>
                      <a:cubicBezTo>
                        <a:pt x="164" y="33"/>
                        <a:pt x="164" y="33"/>
                        <a:pt x="164" y="33"/>
                      </a:cubicBezTo>
                      <a:cubicBezTo>
                        <a:pt x="163" y="31"/>
                        <a:pt x="161" y="30"/>
                        <a:pt x="159" y="30"/>
                      </a:cubicBezTo>
                      <a:cubicBezTo>
                        <a:pt x="134" y="30"/>
                        <a:pt x="134" y="30"/>
                        <a:pt x="134" y="30"/>
                      </a:cubicBezTo>
                      <a:cubicBezTo>
                        <a:pt x="131" y="30"/>
                        <a:pt x="128" y="33"/>
                        <a:pt x="128" y="37"/>
                      </a:cubicBezTo>
                      <a:cubicBezTo>
                        <a:pt x="128" y="51"/>
                        <a:pt x="128" y="51"/>
                        <a:pt x="128" y="51"/>
                      </a:cubicBezTo>
                      <a:cubicBezTo>
                        <a:pt x="128" y="54"/>
                        <a:pt x="126" y="56"/>
                        <a:pt x="123" y="56"/>
                      </a:cubicBezTo>
                      <a:cubicBezTo>
                        <a:pt x="84" y="56"/>
                        <a:pt x="84" y="56"/>
                        <a:pt x="84" y="56"/>
                      </a:cubicBezTo>
                      <a:cubicBezTo>
                        <a:pt x="65" y="56"/>
                        <a:pt x="50" y="41"/>
                        <a:pt x="50" y="23"/>
                      </a:cubicBezTo>
                      <a:cubicBezTo>
                        <a:pt x="50" y="7"/>
                        <a:pt x="50" y="7"/>
                        <a:pt x="50" y="7"/>
                      </a:cubicBezTo>
                      <a:cubicBezTo>
                        <a:pt x="45" y="7"/>
                        <a:pt x="40" y="6"/>
                        <a:pt x="35" y="4"/>
                      </a:cubicBezTo>
                      <a:cubicBezTo>
                        <a:pt x="28" y="0"/>
                        <a:pt x="28" y="0"/>
                        <a:pt x="28" y="0"/>
                      </a:cubicBezTo>
                      <a:cubicBezTo>
                        <a:pt x="22" y="4"/>
                        <a:pt x="16" y="8"/>
                        <a:pt x="10" y="11"/>
                      </a:cubicBezTo>
                      <a:cubicBezTo>
                        <a:pt x="10" y="20"/>
                        <a:pt x="10" y="20"/>
                        <a:pt x="10" y="20"/>
                      </a:cubicBezTo>
                      <a:cubicBezTo>
                        <a:pt x="10" y="30"/>
                        <a:pt x="6" y="38"/>
                        <a:pt x="0" y="45"/>
                      </a:cubicBezTo>
                      <a:cubicBezTo>
                        <a:pt x="12" y="82"/>
                        <a:pt x="48" y="110"/>
                        <a:pt x="90" y="110"/>
                      </a:cubicBezTo>
                      <a:cubicBezTo>
                        <a:pt x="123" y="110"/>
                        <a:pt x="123" y="110"/>
                        <a:pt x="123" y="110"/>
                      </a:cubicBezTo>
                      <a:cubicBezTo>
                        <a:pt x="126" y="110"/>
                        <a:pt x="128" y="112"/>
                        <a:pt x="128" y="114"/>
                      </a:cubicBezTo>
                      <a:cubicBezTo>
                        <a:pt x="128" y="128"/>
                        <a:pt x="128" y="128"/>
                        <a:pt x="128" y="128"/>
                      </a:cubicBezTo>
                      <a:cubicBezTo>
                        <a:pt x="128" y="132"/>
                        <a:pt x="131" y="135"/>
                        <a:pt x="134" y="135"/>
                      </a:cubicBezTo>
                      <a:cubicBezTo>
                        <a:pt x="159" y="135"/>
                        <a:pt x="159" y="135"/>
                        <a:pt x="159" y="135"/>
                      </a:cubicBezTo>
                      <a:cubicBezTo>
                        <a:pt x="161" y="135"/>
                        <a:pt x="163" y="134"/>
                        <a:pt x="164" y="133"/>
                      </a:cubicBezTo>
                      <a:cubicBezTo>
                        <a:pt x="206" y="87"/>
                        <a:pt x="206" y="87"/>
                        <a:pt x="206" y="87"/>
                      </a:cubicBezTo>
                      <a:cubicBezTo>
                        <a:pt x="208" y="85"/>
                        <a:pt x="208" y="81"/>
                        <a:pt x="206" y="78"/>
                      </a:cubicBezTo>
                      <a:close/>
                    </a:path>
                  </a:pathLst>
                </a:custGeom>
                <a:solidFill>
                  <a:srgbClr val="FFFFFF">
                    <a:alpha val="50000"/>
                  </a:srgbClr>
                </a:solidFill>
                <a:ln w="0">
                  <a:noFill/>
                </a:ln>
              </p:spPr>
              <p:style>
                <a:lnRef idx="0">
                  <a:scrgbClr r="0" g="0" b="0"/>
                </a:lnRef>
                <a:fillRef idx="0">
                  <a:scrgbClr r="0" g="0" b="0"/>
                </a:fillRef>
                <a:effectRef idx="0">
                  <a:scrgbClr r="0" g="0" b="0"/>
                </a:effectRef>
                <a:fontRef idx="minor"/>
              </p:style>
              <p:txBody>
                <a:bodyPr anchor="t">
                  <a:noAutofit/>
                </a:bodyPr>
                <a:lstStyle/>
                <a:p>
                  <a:pPr defTabSz="914400">
                    <a:lnSpc>
                      <a:spcPct val="100000"/>
                    </a:lnSpc>
                    <a:tabLst>
                      <a:tab pos="0" algn="l"/>
                    </a:tabLst>
                  </a:pPr>
                  <a:endParaRPr lang="en-US" sz="1800" b="0" strike="noStrike" spc="-1">
                    <a:solidFill>
                      <a:srgbClr val="000000"/>
                    </a:solidFill>
                    <a:latin typeface="OpenSymbol"/>
                  </a:endParaRPr>
                </a:p>
              </p:txBody>
            </p:sp>
          </p:grpSp>
        </p:grpSp>
      </p:grpSp>
      <p:sp>
        <p:nvSpPr>
          <p:cNvPr id="396" name="PlaceHolder 1"/>
          <p:cNvSpPr>
            <a:spLocks noGrp="1"/>
          </p:cNvSpPr>
          <p:nvPr>
            <p:ph type="title"/>
          </p:nvPr>
        </p:nvSpPr>
        <p:spPr>
          <a:xfrm>
            <a:off x="1864800" y="2179440"/>
            <a:ext cx="5413680" cy="16261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97" name="PlaceHolder 2"/>
          <p:cNvSpPr>
            <a:spLocks noGrp="1"/>
          </p:cNvSpPr>
          <p:nvPr>
            <p:ph type="title"/>
          </p:nvPr>
        </p:nvSpPr>
        <p:spPr>
          <a:xfrm>
            <a:off x="1864800" y="1337400"/>
            <a:ext cx="1474200" cy="841320"/>
          </a:xfrm>
          <a:prstGeom prst="rect">
            <a:avLst/>
          </a:prstGeom>
          <a:noFill/>
          <a:ln w="0">
            <a:noFill/>
          </a:ln>
        </p:spPr>
        <p:txBody>
          <a:bodyPr lIns="91440" tIns="91440" rIns="91440" bIns="91440" anchor="b">
            <a:noAutofit/>
          </a:bodyPr>
          <a:lstStyle/>
          <a:p>
            <a:pPr indent="0">
              <a:lnSpc>
                <a:spcPct val="100000"/>
              </a:lnSpc>
              <a:buNone/>
            </a:pPr>
            <a:r>
              <a:rPr lang="fr-FR" sz="6000" b="0" strike="noStrike" spc="-1">
                <a:solidFill>
                  <a:schemeClr val="lt1"/>
                </a:solidFill>
                <a:latin typeface="Montserrat"/>
                <a:ea typeface="Montserrat"/>
              </a:rPr>
              <a:t>xx%</a:t>
            </a:r>
            <a:endParaRPr lang="fr-FR" sz="6000" b="0" strike="noStrike" spc="-1">
              <a:solidFill>
                <a:schemeClr val="dk1"/>
              </a:solidFill>
              <a:latin typeface="Arial"/>
            </a:endParaRPr>
          </a:p>
        </p:txBody>
      </p:sp>
      <p:sp>
        <p:nvSpPr>
          <p:cNvPr id="398"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5" name="PlaceHolder 1"/>
          <p:cNvSpPr>
            <a:spLocks noGrp="1"/>
          </p:cNvSpPr>
          <p:nvPr>
            <p:ph type="title"/>
          </p:nvPr>
        </p:nvSpPr>
        <p:spPr>
          <a:xfrm>
            <a:off x="2009880" y="1076400"/>
            <a:ext cx="671472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800" b="1" strike="noStrike" spc="-1">
                <a:solidFill>
                  <a:schemeClr val="dk1"/>
                </a:solidFill>
                <a:latin typeface="Montserrat"/>
                <a:ea typeface="Montserrat"/>
              </a:rPr>
              <a:t>HackShield</a:t>
            </a:r>
            <a:endParaRPr lang="fr-FR" sz="3800" b="0" strike="noStrike" spc="-1">
              <a:solidFill>
                <a:schemeClr val="dk1"/>
              </a:solidFill>
              <a:latin typeface="Arial"/>
            </a:endParaRPr>
          </a:p>
        </p:txBody>
      </p:sp>
      <p:sp>
        <p:nvSpPr>
          <p:cNvPr id="736" name="PlaceHolder 2"/>
          <p:cNvSpPr>
            <a:spLocks noGrp="1"/>
          </p:cNvSpPr>
          <p:nvPr>
            <p:ph type="subTitle"/>
          </p:nvPr>
        </p:nvSpPr>
        <p:spPr>
          <a:xfrm>
            <a:off x="2009880" y="2581200"/>
            <a:ext cx="5362200" cy="475920"/>
          </a:xfrm>
          <a:prstGeom prst="rect">
            <a:avLst/>
          </a:prstGeom>
          <a:noFill/>
          <a:ln w="0">
            <a:noFill/>
          </a:ln>
        </p:spPr>
        <p:txBody>
          <a:bodyPr lIns="91440" tIns="91440" rIns="91440" bIns="91440" anchor="t">
            <a:normAutofit fontScale="92500"/>
          </a:bodyPr>
          <a:lstStyle/>
          <a:p>
            <a:pPr indent="0">
              <a:lnSpc>
                <a:spcPct val="100000"/>
              </a:lnSpc>
              <a:buNone/>
              <a:tabLst>
                <a:tab pos="0" algn="l"/>
              </a:tabLst>
            </a:pPr>
            <a:r>
              <a:rPr lang="en" sz="1600" b="0" strike="noStrike" spc="-1">
                <a:solidFill>
                  <a:schemeClr val="dk1"/>
                </a:solidFill>
                <a:latin typeface="Actor"/>
                <a:ea typeface="Actor"/>
              </a:rPr>
              <a:t>A Cybersecurity Solution for Threat Detection &amp; Data Protection</a:t>
            </a:r>
            <a:endParaRPr lang="en-US" sz="1600" b="0" strike="noStrike" spc="-1">
              <a:solidFill>
                <a:srgbClr val="FFFFFF"/>
              </a:solidFill>
              <a:latin typeface="OpenSymbol"/>
            </a:endParaRPr>
          </a:p>
        </p:txBody>
      </p:sp>
      <p:cxnSp>
        <p:nvCxnSpPr>
          <p:cNvPr id="737" name="Google Shape;813;p29"/>
          <p:cNvCxnSpPr/>
          <p:nvPr/>
        </p:nvCxnSpPr>
        <p:spPr>
          <a:xfrm>
            <a:off x="2104560" y="2577960"/>
            <a:ext cx="6064200" cy="360"/>
          </a:xfrm>
          <a:prstGeom prst="straightConnector1">
            <a:avLst/>
          </a:prstGeom>
          <a:ln w="9525">
            <a:solidFill>
              <a:srgbClr val="FFFFFF"/>
            </a:solidFill>
            <a:round/>
          </a:ln>
        </p:spPr>
      </p:cxnSp>
      <p:sp>
        <p:nvSpPr>
          <p:cNvPr id="2" name="TextBox 1">
            <a:extLst>
              <a:ext uri="{FF2B5EF4-FFF2-40B4-BE49-F238E27FC236}">
                <a16:creationId xmlns:a16="http://schemas.microsoft.com/office/drawing/2014/main" id="{5A26FF05-9DE5-2D8C-25D9-F80F27D963FA}"/>
              </a:ext>
            </a:extLst>
          </p:cNvPr>
          <p:cNvSpPr txBox="1"/>
          <p:nvPr/>
        </p:nvSpPr>
        <p:spPr>
          <a:xfrm>
            <a:off x="5616673" y="3882434"/>
            <a:ext cx="3510814" cy="369332"/>
          </a:xfrm>
          <a:prstGeom prst="rect">
            <a:avLst/>
          </a:prstGeom>
          <a:noFill/>
        </p:spPr>
        <p:txBody>
          <a:bodyPr wrap="square" rtlCol="0">
            <a:spAutoFit/>
          </a:bodyPr>
          <a:lstStyle/>
          <a:p>
            <a:r>
              <a:rPr lang="en-US" dirty="0"/>
              <a:t>By- Himanshu Khatri (068)</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 name="PlaceHolder 1"/>
          <p:cNvSpPr>
            <a:spLocks noGrp="1"/>
          </p:cNvSpPr>
          <p:nvPr>
            <p:ph type="title"/>
          </p:nvPr>
        </p:nvSpPr>
        <p:spPr>
          <a:xfrm>
            <a:off x="1523967" y="-279644"/>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Network monitoring</a:t>
            </a:r>
            <a:endParaRPr lang="fr-FR" sz="3000" b="0" strike="noStrike" spc="-1" dirty="0">
              <a:solidFill>
                <a:schemeClr val="dk1"/>
              </a:solidFill>
              <a:latin typeface="Arial"/>
            </a:endParaRPr>
          </a:p>
        </p:txBody>
      </p:sp>
      <p:sp>
        <p:nvSpPr>
          <p:cNvPr id="758" name="PlaceHolder 2"/>
          <p:cNvSpPr>
            <a:spLocks noGrp="1"/>
          </p:cNvSpPr>
          <p:nvPr>
            <p:ph type="subTitle"/>
          </p:nvPr>
        </p:nvSpPr>
        <p:spPr>
          <a:xfrm>
            <a:off x="1523967" y="777316"/>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Real-time network monitoring in HackShield detects anomalous activity by capturing and analyzing live traffic. It alerts users to potential threats and malicious IPs, allowing for immediate action to be taken to protect the network infrastructure.</a:t>
            </a:r>
            <a:endParaRPr lang="en-US" sz="12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CF8B01BC-0ED3-3C12-C2A0-7644425FF2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75006" y="1608793"/>
            <a:ext cx="6445027" cy="3124245"/>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Conclusions</a:t>
            </a:r>
            <a:endParaRPr lang="fr-FR" sz="3000" b="0" strike="noStrike" spc="-1">
              <a:solidFill>
                <a:schemeClr val="dk1"/>
              </a:solidFill>
              <a:latin typeface="Arial"/>
            </a:endParaRPr>
          </a:p>
        </p:txBody>
      </p:sp>
      <p:sp>
        <p:nvSpPr>
          <p:cNvPr id="760"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HackShield represents a significant step towards comprehensive cybersecurity. By providing effective malware detection, secure file encryption, and thorough network monitoring, it helps organizations protect their data and maintain operational integrity against growing cyber threats.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Introduction</a:t>
            </a:r>
            <a:endParaRPr lang="fr-FR" sz="3000" b="0" strike="noStrike" spc="-1">
              <a:solidFill>
                <a:schemeClr val="dk1"/>
              </a:solidFill>
              <a:latin typeface="Arial"/>
            </a:endParaRPr>
          </a:p>
        </p:txBody>
      </p:sp>
      <p:sp>
        <p:nvSpPr>
          <p:cNvPr id="739"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HackShield is a cutting-edge tool designed to enhance cybersecurity by detecting threats, securing files, and monitoring networks in real-time.</a:t>
            </a:r>
            <a:endParaRPr lang="en-US" sz="1200" b="0" strike="noStrike" spc="-1">
              <a:solidFill>
                <a:srgbClr val="FFFFFF"/>
              </a:solidFill>
              <a:latin typeface="OpenSymbol"/>
            </a:endParaRPr>
          </a:p>
        </p:txBody>
      </p:sp>
      <p:pic>
        <p:nvPicPr>
          <p:cNvPr id="740"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1"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en" sz="4800" b="1" strike="noStrike" spc="-1">
                <a:solidFill>
                  <a:schemeClr val="dk1"/>
                </a:solidFill>
                <a:latin typeface="Montserrat"/>
                <a:ea typeface="Montserrat"/>
              </a:rPr>
              <a:t>Threat Overview</a:t>
            </a:r>
            <a:endParaRPr lang="fr-FR" sz="4800" b="0" strike="noStrike" spc="-1">
              <a:solidFill>
                <a:schemeClr val="dk1"/>
              </a:solidFill>
              <a:latin typeface="Arial"/>
            </a:endParaRPr>
          </a:p>
        </p:txBody>
      </p:sp>
      <p:sp>
        <p:nvSpPr>
          <p:cNvPr id="742"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01</a:t>
            </a:r>
            <a:endParaRPr lang="fr-FR" sz="6000" b="0" strike="noStrike" spc="-1">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PlaceHolder 1"/>
          <p:cNvSpPr>
            <a:spLocks noGrp="1"/>
          </p:cNvSpPr>
          <p:nvPr>
            <p:ph type="title"/>
          </p:nvPr>
        </p:nvSpPr>
        <p:spPr>
          <a:xfrm>
            <a:off x="1475840" y="-213131"/>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Rise in cyberattacks</a:t>
            </a:r>
            <a:endParaRPr lang="fr-FR" sz="3000" b="0" strike="noStrike" spc="-1" dirty="0">
              <a:solidFill>
                <a:schemeClr val="dk1"/>
              </a:solidFill>
              <a:latin typeface="Arial"/>
            </a:endParaRPr>
          </a:p>
        </p:txBody>
      </p:sp>
      <p:sp>
        <p:nvSpPr>
          <p:cNvPr id="744" name="PlaceHolder 2"/>
          <p:cNvSpPr>
            <a:spLocks noGrp="1"/>
          </p:cNvSpPr>
          <p:nvPr>
            <p:ph type="subTitle"/>
          </p:nvPr>
        </p:nvSpPr>
        <p:spPr>
          <a:xfrm>
            <a:off x="1475840" y="843829"/>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Cyberattacks have significantly increased in frequency and complexity, endangering sensitive information and organizational integrity. Every year, the number of incidents rises steeply, showing that hackers are continuously adapting and improving their strategies.</a:t>
            </a:r>
            <a:endParaRPr lang="en-US" sz="1200" b="0" strike="noStrike" spc="-1" dirty="0">
              <a:solidFill>
                <a:srgbClr val="FFFFFF"/>
              </a:solidFill>
              <a:latin typeface="OpenSymbol"/>
            </a:endParaRPr>
          </a:p>
        </p:txBody>
      </p:sp>
      <p:pic>
        <p:nvPicPr>
          <p:cNvPr id="3" name="Picture 2">
            <a:extLst>
              <a:ext uri="{FF2B5EF4-FFF2-40B4-BE49-F238E27FC236}">
                <a16:creationId xmlns:a16="http://schemas.microsoft.com/office/drawing/2014/main" id="{FF030320-C94D-7422-062F-EC277F512B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2362" y="1720946"/>
            <a:ext cx="5960787" cy="342255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PlaceHolder 1"/>
          <p:cNvSpPr>
            <a:spLocks noGrp="1"/>
          </p:cNvSpPr>
          <p:nvPr>
            <p:ph type="title"/>
          </p:nvPr>
        </p:nvSpPr>
        <p:spPr>
          <a:xfrm>
            <a:off x="1647720" y="97164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a:solidFill>
                  <a:schemeClr val="dk1"/>
                </a:solidFill>
                <a:latin typeface="Montserrat"/>
                <a:ea typeface="Montserrat"/>
              </a:rPr>
              <a:t>Malware and ransomware</a:t>
            </a:r>
            <a:endParaRPr lang="fr-FR" sz="3000" b="0" strike="noStrike" spc="-1">
              <a:solidFill>
                <a:schemeClr val="dk1"/>
              </a:solidFill>
              <a:latin typeface="Arial"/>
            </a:endParaRPr>
          </a:p>
        </p:txBody>
      </p:sp>
      <p:sp>
        <p:nvSpPr>
          <p:cNvPr id="746" name="PlaceHolder 2"/>
          <p:cNvSpPr>
            <a:spLocks noGrp="1"/>
          </p:cNvSpPr>
          <p:nvPr>
            <p:ph type="subTitle"/>
          </p:nvPr>
        </p:nvSpPr>
        <p:spPr>
          <a:xfrm>
            <a:off x="1647720" y="2028960"/>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Malware, including ransomware, has become one of the leading causes of data breaches. These malicious software types can lock users out of their systems and demand ransom, or steal sensitive data leading to substantial financial losses.</a:t>
            </a:r>
            <a:endParaRPr lang="en-US" sz="1200" b="0" strike="noStrike" spc="-1">
              <a:solidFill>
                <a:srgbClr val="FFFFFF"/>
              </a:solidFill>
              <a:latin typeface="OpenSymbo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 name="PlaceHolder 1"/>
          <p:cNvSpPr>
            <a:spLocks noGrp="1"/>
          </p:cNvSpPr>
          <p:nvPr>
            <p:ph type="title"/>
          </p:nvPr>
        </p:nvSpPr>
        <p:spPr>
          <a:xfrm>
            <a:off x="714240" y="876240"/>
            <a:ext cx="398124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3000" b="1" strike="noStrike" spc="-1">
                <a:solidFill>
                  <a:schemeClr val="dk1"/>
                </a:solidFill>
                <a:latin typeface="Montserrat"/>
                <a:ea typeface="Montserrat"/>
              </a:rPr>
              <a:t>Need for effective solutions</a:t>
            </a:r>
            <a:endParaRPr lang="fr-FR" sz="3000" b="0" strike="noStrike" spc="-1">
              <a:solidFill>
                <a:schemeClr val="dk1"/>
              </a:solidFill>
              <a:latin typeface="Arial"/>
            </a:endParaRPr>
          </a:p>
        </p:txBody>
      </p:sp>
      <p:sp>
        <p:nvSpPr>
          <p:cNvPr id="748" name="PlaceHolder 2"/>
          <p:cNvSpPr>
            <a:spLocks noGrp="1"/>
          </p:cNvSpPr>
          <p:nvPr>
            <p:ph type="subTitle"/>
          </p:nvPr>
        </p:nvSpPr>
        <p:spPr>
          <a:xfrm>
            <a:off x="714240" y="1962000"/>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As cyber threats evolve, existing security measures often fall short. Businesses require solutions that are cost-effective, user-friendly, and capable of real-time detection to safeguard against increasing cyber risks and data breaches.</a:t>
            </a:r>
            <a:endParaRPr lang="en-US" sz="1200" b="0" strike="noStrike" spc="-1">
              <a:solidFill>
                <a:srgbClr val="FFFFFF"/>
              </a:solidFill>
              <a:latin typeface="OpenSymbol"/>
            </a:endParaRPr>
          </a:p>
        </p:txBody>
      </p:sp>
      <p:pic>
        <p:nvPicPr>
          <p:cNvPr id="749" name="Google Shape;846;p32"/>
          <p:cNvPicPr/>
          <p:nvPr/>
        </p:nvPicPr>
        <p:blipFill>
          <a:blip r:embed="rId2"/>
          <a:srcRect t="15166" b="15166"/>
          <a:stretch/>
        </p:blipFill>
        <p:spPr>
          <a:xfrm>
            <a:off x="5009760" y="0"/>
            <a:ext cx="4133880" cy="5143320"/>
          </a:xfrm>
          <a:prstGeom prst="rect">
            <a:avLst/>
          </a:prstGeom>
          <a:ln w="0">
            <a:noFill/>
          </a:ln>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PlaceHolder 1"/>
          <p:cNvSpPr>
            <a:spLocks noGrp="1"/>
          </p:cNvSpPr>
          <p:nvPr>
            <p:ph type="title"/>
          </p:nvPr>
        </p:nvSpPr>
        <p:spPr>
          <a:xfrm>
            <a:off x="1866960" y="2181240"/>
            <a:ext cx="5409720" cy="162828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800" b="1" strike="noStrike" spc="-1">
                <a:solidFill>
                  <a:schemeClr val="dk1"/>
                </a:solidFill>
                <a:latin typeface="Montserrat"/>
                <a:ea typeface="Montserrat"/>
              </a:rPr>
              <a:t>Key Features</a:t>
            </a:r>
            <a:endParaRPr lang="fr-FR" sz="4800" b="0" strike="noStrike" spc="-1">
              <a:solidFill>
                <a:schemeClr val="dk1"/>
              </a:solidFill>
              <a:latin typeface="Arial"/>
            </a:endParaRPr>
          </a:p>
        </p:txBody>
      </p:sp>
      <p:sp>
        <p:nvSpPr>
          <p:cNvPr id="751" name="PlaceHolder 2"/>
          <p:cNvSpPr>
            <a:spLocks noGrp="1"/>
          </p:cNvSpPr>
          <p:nvPr>
            <p:ph type="title"/>
          </p:nvPr>
        </p:nvSpPr>
        <p:spPr>
          <a:xfrm>
            <a:off x="1866960" y="1333440"/>
            <a:ext cx="1476000" cy="8377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en" sz="6000" b="0" strike="noStrike" spc="-1">
                <a:solidFill>
                  <a:schemeClr val="lt1"/>
                </a:solidFill>
                <a:latin typeface="Montserrat"/>
                <a:ea typeface="Montserrat"/>
              </a:rPr>
              <a:t>02</a:t>
            </a:r>
            <a:endParaRPr lang="fr-FR" sz="6000" b="0" strike="noStrike" spc="-1">
              <a:solidFill>
                <a:schemeClr val="dk1"/>
              </a:solidFill>
              <a:latin typeface="Arial"/>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p:cNvSpPr>
          <p:nvPr>
            <p:ph type="title"/>
          </p:nvPr>
        </p:nvSpPr>
        <p:spPr>
          <a:xfrm>
            <a:off x="1544592" y="0"/>
            <a:ext cx="541944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Malware detection</a:t>
            </a:r>
            <a:endParaRPr lang="fr-FR" sz="3000" b="0" strike="noStrike" spc="-1" dirty="0">
              <a:solidFill>
                <a:schemeClr val="dk1"/>
              </a:solidFill>
              <a:latin typeface="Arial"/>
            </a:endParaRPr>
          </a:p>
        </p:txBody>
      </p:sp>
      <p:sp>
        <p:nvSpPr>
          <p:cNvPr id="753" name="PlaceHolder 2"/>
          <p:cNvSpPr>
            <a:spLocks noGrp="1"/>
          </p:cNvSpPr>
          <p:nvPr>
            <p:ph type="subTitle"/>
          </p:nvPr>
        </p:nvSpPr>
        <p:spPr>
          <a:xfrm>
            <a:off x="1338336" y="983932"/>
            <a:ext cx="5419440" cy="2142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Actor"/>
                <a:ea typeface="Actor"/>
              </a:rPr>
              <a:t>HackShield uses advanced algorithms and database checks to accurately detect malware. It analyzes file signatures and behaviors, enabling it to identify and neutralize threats before they cause harm, ensuring that files remain safe and secure.</a:t>
            </a:r>
            <a:endParaRPr lang="en-US" sz="1200" b="0" strike="noStrike" spc="-1">
              <a:solidFill>
                <a:srgbClr val="FFFFFF"/>
              </a:solidFill>
              <a:latin typeface="OpenSymbol"/>
            </a:endParaRPr>
          </a:p>
        </p:txBody>
      </p:sp>
      <p:pic>
        <p:nvPicPr>
          <p:cNvPr id="3" name="Picture 2">
            <a:extLst>
              <a:ext uri="{FF2B5EF4-FFF2-40B4-BE49-F238E27FC236}">
                <a16:creationId xmlns:a16="http://schemas.microsoft.com/office/drawing/2014/main" id="{F3687F7D-3EA9-3B58-7843-64E50B671F3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7001" y="1711922"/>
            <a:ext cx="6829998" cy="2725586"/>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PlaceHolder 1"/>
          <p:cNvSpPr>
            <a:spLocks noGrp="1"/>
          </p:cNvSpPr>
          <p:nvPr>
            <p:ph type="title"/>
          </p:nvPr>
        </p:nvSpPr>
        <p:spPr>
          <a:xfrm>
            <a:off x="714240" y="-203164"/>
            <a:ext cx="398124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1" strike="noStrike" spc="-1" dirty="0">
                <a:solidFill>
                  <a:schemeClr val="dk1"/>
                </a:solidFill>
                <a:latin typeface="Montserrat"/>
                <a:ea typeface="Montserrat"/>
              </a:rPr>
              <a:t>File encryption</a:t>
            </a:r>
            <a:endParaRPr lang="fr-FR" sz="3000" b="0" strike="noStrike" spc="-1" dirty="0">
              <a:solidFill>
                <a:schemeClr val="dk1"/>
              </a:solidFill>
              <a:latin typeface="Arial"/>
            </a:endParaRPr>
          </a:p>
        </p:txBody>
      </p:sp>
      <p:sp>
        <p:nvSpPr>
          <p:cNvPr id="755" name="PlaceHolder 2"/>
          <p:cNvSpPr>
            <a:spLocks noGrp="1"/>
          </p:cNvSpPr>
          <p:nvPr>
            <p:ph type="subTitle"/>
          </p:nvPr>
        </p:nvSpPr>
        <p:spPr>
          <a:xfrm>
            <a:off x="590760" y="765718"/>
            <a:ext cx="398124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dirty="0">
                <a:solidFill>
                  <a:schemeClr val="dk1"/>
                </a:solidFill>
                <a:latin typeface="Actor"/>
                <a:ea typeface="Actor"/>
              </a:rPr>
              <a:t>HackShield provides robust file encryption capabilities, ensuring that sensitive data is rendered unreadable to unauthorized users. This includes generating unique keys for decryption, protecting user data even if the files are intercepted during transmission.</a:t>
            </a:r>
            <a:endParaRPr lang="en-US" sz="1200" b="0" strike="noStrike" spc="-1" dirty="0">
              <a:solidFill>
                <a:srgbClr val="FFFFFF"/>
              </a:solidFill>
              <a:latin typeface="OpenSymbol"/>
            </a:endParaRPr>
          </a:p>
        </p:txBody>
      </p:sp>
      <p:pic>
        <p:nvPicPr>
          <p:cNvPr id="756" name="Google Shape;846;p32"/>
          <p:cNvPicPr/>
          <p:nvPr/>
        </p:nvPicPr>
        <p:blipFill>
          <a:blip r:embed="rId2"/>
          <a:srcRect t="15166" b="15166"/>
          <a:stretch/>
        </p:blipFill>
        <p:spPr>
          <a:xfrm>
            <a:off x="5009760" y="0"/>
            <a:ext cx="4133880" cy="5143320"/>
          </a:xfrm>
          <a:prstGeom prst="rect">
            <a:avLst/>
          </a:prstGeom>
          <a:ln w="0">
            <a:noFill/>
          </a:ln>
        </p:spPr>
      </p:pic>
      <p:pic>
        <p:nvPicPr>
          <p:cNvPr id="3" name="Picture 2">
            <a:extLst>
              <a:ext uri="{FF2B5EF4-FFF2-40B4-BE49-F238E27FC236}">
                <a16:creationId xmlns:a16="http://schemas.microsoft.com/office/drawing/2014/main" id="{809FD558-739D-E20F-C66C-F62330C3D1C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4159" y="1980054"/>
            <a:ext cx="5362910" cy="2846634"/>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Artificial Intelligence in Finance Project Proposal by Slidesgo">
  <a:themeElements>
    <a:clrScheme name="Simple Light">
      <a:dk1>
        <a:srgbClr val="FFFFFF"/>
      </a:dk1>
      <a:lt1>
        <a:srgbClr val="8FDCF7"/>
      </a:lt1>
      <a:dk2>
        <a:srgbClr val="2F4780"/>
      </a:dk2>
      <a:lt2>
        <a:srgbClr val="1F2363"/>
      </a:lt2>
      <a:accent1>
        <a:srgbClr val="00000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330</Words>
  <Application>Microsoft Office PowerPoint</Application>
  <PresentationFormat>On-screen Show (16:9)</PresentationFormat>
  <Paragraphs>23</Paragraphs>
  <Slides>11</Slides>
  <Notes>0</Notes>
  <HiddenSlides>0</HiddenSlides>
  <MMClips>0</MMClips>
  <ScaleCrop>false</ScaleCrop>
  <HeadingPairs>
    <vt:vector size="6" baseType="variant">
      <vt:variant>
        <vt:lpstr>Fonts Used</vt:lpstr>
      </vt:variant>
      <vt:variant>
        <vt:i4>6</vt:i4>
      </vt:variant>
      <vt:variant>
        <vt:lpstr>Theme</vt:lpstr>
      </vt:variant>
      <vt:variant>
        <vt:i4>4</vt:i4>
      </vt:variant>
      <vt:variant>
        <vt:lpstr>Slide Titles</vt:lpstr>
      </vt:variant>
      <vt:variant>
        <vt:i4>11</vt:i4>
      </vt:variant>
    </vt:vector>
  </HeadingPairs>
  <TitlesOfParts>
    <vt:vector size="21" baseType="lpstr">
      <vt:lpstr>Actor</vt:lpstr>
      <vt:lpstr>Arial</vt:lpstr>
      <vt:lpstr>Montserrat</vt:lpstr>
      <vt:lpstr>OpenSymbol</vt:lpstr>
      <vt:lpstr>Symbol</vt:lpstr>
      <vt:lpstr>Wingdings</vt:lpstr>
      <vt:lpstr>Artificial Intelligence in Finance Project Proposal by Slidesgo</vt:lpstr>
      <vt:lpstr>Artificial Intelligence in Finance Project Proposal by Slidesgo</vt:lpstr>
      <vt:lpstr>Artificial Intelligence in Finance Project Proposal by Slidesgo</vt:lpstr>
      <vt:lpstr>Artificial Intelligence in Finance Project Proposal by Slidesgo</vt:lpstr>
      <vt:lpstr>HackShield</vt:lpstr>
      <vt:lpstr>Introduction</vt:lpstr>
      <vt:lpstr>Threat Overview</vt:lpstr>
      <vt:lpstr>Rise in cyberattacks</vt:lpstr>
      <vt:lpstr>Malware and ransomware</vt:lpstr>
      <vt:lpstr>Need for effective solutions</vt:lpstr>
      <vt:lpstr>Key Features</vt:lpstr>
      <vt:lpstr>Malware detection</vt:lpstr>
      <vt:lpstr>File encryption</vt:lpstr>
      <vt:lpstr>Network monitoring</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HackShield</dc:title>
  <cp:lastModifiedBy>Himanshu Khatri</cp:lastModifiedBy>
  <cp:revision>7</cp:revision>
  <dcterms:modified xsi:type="dcterms:W3CDTF">2025-03-23T16:20:47Z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2025-03-23T11:16:14Z</dcterms:created>
  <dc:creator>Unknown Creator</dc:creator>
  <dc:description/>
  <dc:language>en-US</dc:language>
  <cp:lastModifiedBy>Unknown Creator</cp:lastModifiedBy>
  <dcterms:modified xsi:type="dcterms:W3CDTF">2025-03-23T11:16:14Z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