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9462EF3-3C4F-43EE-ACEE-D4B806740EA3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34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6BE5-D2A3-4BF0-8B30-D7403E61B3DC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47671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0786BE5-D2A3-4BF0-8B30-D7403E61B3DC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63699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0786BE5-D2A3-4BF0-8B30-D7403E61B3DC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761548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0786BE5-D2A3-4BF0-8B30-D7403E61B3DC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37584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6BE5-D2A3-4BF0-8B30-D7403E61B3DC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56255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6BE5-D2A3-4BF0-8B30-D7403E61B3DC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98265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584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B620EAD-E369-4933-8469-ED7764B56A1B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532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68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09472EB-AC54-4713-BFC2-BEB621108C63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648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07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479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855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67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603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47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86BE5-D2A3-4BF0-8B30-D7403E61B3DC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1254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886" r:id="rId13"/>
    <p:sldLayoutId id="2147483887" r:id="rId14"/>
    <p:sldLayoutId id="2147483888" r:id="rId15"/>
    <p:sldLayoutId id="2147483889" r:id="rId16"/>
    <p:sldLayoutId id="2147483890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426887"/>
            <a:ext cx="9448800" cy="1825096"/>
          </a:xfrm>
        </p:spPr>
        <p:txBody>
          <a:bodyPr>
            <a:normAutofit/>
          </a:bodyPr>
          <a:lstStyle/>
          <a:p>
            <a:r>
              <a:rPr lang="en-US" sz="6600" dirty="0" err="1" smtClean="0"/>
              <a:t>Himanshu</a:t>
            </a:r>
            <a:r>
              <a:rPr lang="en-US" sz="6600" dirty="0" smtClean="0"/>
              <a:t> </a:t>
            </a:r>
            <a:r>
              <a:rPr lang="en-US" sz="6600" dirty="0" err="1" smtClean="0"/>
              <a:t>Koshti</a:t>
            </a:r>
            <a:endParaRPr lang="en-IN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Software Tester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38406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42858"/>
            <a:ext cx="10820400" cy="1293028"/>
          </a:xfrm>
        </p:spPr>
        <p:txBody>
          <a:bodyPr>
            <a:normAutofit/>
          </a:bodyPr>
          <a:lstStyle/>
          <a:p>
            <a:pPr algn="l"/>
            <a:r>
              <a:rPr lang="en-US" sz="6000" dirty="0" smtClean="0"/>
              <a:t>threats</a:t>
            </a:r>
            <a:endParaRPr lang="en-IN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 On Today, I can say , AI and CHATGPT are the biggest threats for us.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511859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6240" y="764373"/>
            <a:ext cx="7299960" cy="1293028"/>
          </a:xfrm>
        </p:spPr>
        <p:txBody>
          <a:bodyPr>
            <a:normAutofit/>
          </a:bodyPr>
          <a:lstStyle/>
          <a:p>
            <a:pPr algn="l"/>
            <a:r>
              <a:rPr lang="en-US" sz="6000" dirty="0" smtClean="0"/>
              <a:t>Believe</a:t>
            </a:r>
            <a:endParaRPr lang="en-IN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sz="4000" dirty="0" smtClean="0"/>
              <a:t>The Happiness of your life depends upon the Quality of your Thoughts…!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7228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308" y="2054711"/>
            <a:ext cx="10720892" cy="1613647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Thank</a:t>
            </a:r>
            <a:endParaRPr lang="en-IN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668358"/>
            <a:ext cx="10820400" cy="11833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 smtClean="0"/>
              <a:t>YOU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2050182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086521"/>
            <a:ext cx="10820400" cy="2097743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Topic</a:t>
            </a:r>
            <a:endParaRPr lang="en-IN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646842"/>
            <a:ext cx="10820400" cy="25718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/>
              <a:t>SELF INTRODUCTION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237387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pPr algn="l"/>
            <a:r>
              <a:rPr lang="en-US" sz="6000" dirty="0" smtClean="0"/>
              <a:t>I AM …</a:t>
            </a:r>
            <a:endParaRPr lang="en-IN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 CALM PERSON</a:t>
            </a:r>
          </a:p>
          <a:p>
            <a:r>
              <a:rPr lang="en-US" sz="4000" dirty="0" smtClean="0"/>
              <a:t> HELPING NATURE</a:t>
            </a:r>
          </a:p>
          <a:p>
            <a:r>
              <a:rPr lang="en-US" sz="4000" dirty="0" smtClean="0"/>
              <a:t> SELF MOTIVATED PERSON</a:t>
            </a:r>
          </a:p>
          <a:p>
            <a:r>
              <a:rPr lang="en-US" sz="4000" dirty="0" smtClean="0"/>
              <a:t> FOCUSED PERSON</a:t>
            </a:r>
          </a:p>
          <a:p>
            <a:r>
              <a:rPr lang="en-US" sz="4000" dirty="0" smtClean="0"/>
              <a:t> DEDICATED PERSON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815350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408" y="678312"/>
            <a:ext cx="10820400" cy="1293028"/>
          </a:xfrm>
        </p:spPr>
        <p:txBody>
          <a:bodyPr>
            <a:normAutofit/>
          </a:bodyPr>
          <a:lstStyle/>
          <a:p>
            <a:pPr algn="l"/>
            <a:r>
              <a:rPr lang="en-US" sz="6000" dirty="0" smtClean="0"/>
              <a:t>I LOVE….</a:t>
            </a:r>
            <a:endParaRPr lang="en-IN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 WATCHING AND PLAYING CRICKET</a:t>
            </a:r>
          </a:p>
          <a:p>
            <a:r>
              <a:rPr lang="en-US" sz="4000" dirty="0" smtClean="0"/>
              <a:t> LISTENING BHAJANS</a:t>
            </a:r>
          </a:p>
          <a:p>
            <a:r>
              <a:rPr lang="en-US" sz="4000" dirty="0" smtClean="0"/>
              <a:t> LISTINING KATHA-PRAVACHANS</a:t>
            </a:r>
          </a:p>
          <a:p>
            <a:r>
              <a:rPr lang="en-US" sz="4000" dirty="0" smtClean="0"/>
              <a:t> READING RELIGIOUS &amp; SPIRITUAL BOOKS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268363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pPr algn="l"/>
            <a:r>
              <a:rPr lang="en-US" sz="6000" dirty="0" smtClean="0"/>
              <a:t>I HATE….</a:t>
            </a:r>
            <a:endParaRPr lang="en-IN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 VIOLENCE</a:t>
            </a:r>
          </a:p>
          <a:p>
            <a:r>
              <a:rPr lang="en-US" sz="4000" dirty="0" smtClean="0"/>
              <a:t> LOUD NOISE </a:t>
            </a:r>
          </a:p>
          <a:p>
            <a:r>
              <a:rPr lang="en-US" sz="4000" dirty="0" smtClean="0"/>
              <a:t> FIGHTING</a:t>
            </a:r>
          </a:p>
          <a:p>
            <a:r>
              <a:rPr lang="en-US" sz="4000" dirty="0" smtClean="0"/>
              <a:t> INSIDIOUS PEOPLE</a:t>
            </a:r>
            <a:endParaRPr lang="en-US" sz="4000" dirty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1366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 smtClean="0"/>
              <a:t>SWOT</a:t>
            </a:r>
          </a:p>
          <a:p>
            <a:pPr marL="0" indent="0" algn="ctr">
              <a:buNone/>
            </a:pPr>
            <a:endParaRPr lang="en-US" sz="7200" dirty="0" smtClean="0"/>
          </a:p>
          <a:p>
            <a:pPr marL="0" indent="0" algn="ctr">
              <a:buNone/>
            </a:pPr>
            <a:r>
              <a:rPr lang="en-US" sz="3600" dirty="0" smtClean="0"/>
              <a:t>STRENGH    WEAKNESS   OPPURTUNITIES   THREATS</a:t>
            </a:r>
          </a:p>
          <a:p>
            <a:pPr marL="0" indent="0" algn="ctr">
              <a:buNone/>
            </a:pPr>
            <a:endParaRPr lang="en-US" sz="7200" dirty="0" smtClean="0"/>
          </a:p>
        </p:txBody>
      </p:sp>
    </p:spTree>
    <p:extLst>
      <p:ext uri="{BB962C8B-B14F-4D97-AF65-F5344CB8AC3E}">
        <p14:creationId xmlns:p14="http://schemas.microsoft.com/office/powerpoint/2010/main" val="621742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499" y="570736"/>
            <a:ext cx="10820400" cy="1293028"/>
          </a:xfrm>
        </p:spPr>
        <p:txBody>
          <a:bodyPr>
            <a:normAutofit/>
          </a:bodyPr>
          <a:lstStyle/>
          <a:p>
            <a:pPr algn="l"/>
            <a:r>
              <a:rPr lang="en-US" sz="6000" dirty="0" smtClean="0"/>
              <a:t>STRENGH</a:t>
            </a:r>
            <a:endParaRPr lang="en-IN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 HONESTY</a:t>
            </a:r>
          </a:p>
          <a:p>
            <a:r>
              <a:rPr lang="en-US" sz="4000" dirty="0"/>
              <a:t> </a:t>
            </a:r>
            <a:r>
              <a:rPr lang="en-US" sz="4000" dirty="0" smtClean="0"/>
              <a:t>CONFIDENT</a:t>
            </a:r>
          </a:p>
          <a:p>
            <a:r>
              <a:rPr lang="en-US" sz="4000" dirty="0"/>
              <a:t> </a:t>
            </a:r>
            <a:r>
              <a:rPr lang="en-US" sz="4000" dirty="0" smtClean="0"/>
              <a:t>HARD WORKING</a:t>
            </a:r>
          </a:p>
          <a:p>
            <a:r>
              <a:rPr lang="en-US" sz="4000" dirty="0" smtClean="0"/>
              <a:t> TEAM WORK</a:t>
            </a:r>
          </a:p>
          <a:p>
            <a:r>
              <a:rPr lang="en-US" sz="4000" dirty="0"/>
              <a:t> </a:t>
            </a:r>
            <a:r>
              <a:rPr lang="en-US" sz="4000" dirty="0" smtClean="0"/>
              <a:t>DISCIPLINE</a:t>
            </a:r>
          </a:p>
          <a:p>
            <a:r>
              <a:rPr lang="en-US" sz="4000" dirty="0"/>
              <a:t> </a:t>
            </a:r>
            <a:r>
              <a:rPr lang="en-US" sz="4000" dirty="0" smtClean="0"/>
              <a:t>CALM</a:t>
            </a:r>
          </a:p>
          <a:p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000441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21342"/>
            <a:ext cx="10820400" cy="1293028"/>
          </a:xfrm>
        </p:spPr>
        <p:txBody>
          <a:bodyPr>
            <a:normAutofit/>
          </a:bodyPr>
          <a:lstStyle/>
          <a:p>
            <a:pPr algn="l"/>
            <a:r>
              <a:rPr lang="en-US" sz="6000" dirty="0" smtClean="0"/>
              <a:t>WEAKNESS</a:t>
            </a:r>
            <a:endParaRPr lang="en-IN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 SPEAKING ENGLSH CONFIDENTLY</a:t>
            </a:r>
          </a:p>
          <a:p>
            <a:r>
              <a:rPr lang="en-US" sz="4000" dirty="0"/>
              <a:t> </a:t>
            </a:r>
            <a:r>
              <a:rPr lang="en-US" sz="4000" dirty="0" smtClean="0"/>
              <a:t>TRUST PEOPLE EASILY</a:t>
            </a:r>
          </a:p>
          <a:p>
            <a:r>
              <a:rPr lang="en-US" sz="4000" dirty="0"/>
              <a:t> </a:t>
            </a:r>
            <a:r>
              <a:rPr lang="en-US" sz="4000" dirty="0" smtClean="0"/>
              <a:t>COULDN’T SAY NO SOMETIMES</a:t>
            </a:r>
          </a:p>
          <a:p>
            <a:r>
              <a:rPr lang="en-US" sz="4000" dirty="0"/>
              <a:t> </a:t>
            </a:r>
            <a:r>
              <a:rPr lang="en-US" sz="4000" dirty="0" smtClean="0"/>
              <a:t>REGULARITY</a:t>
            </a:r>
          </a:p>
          <a:p>
            <a:pPr marL="0" indent="0">
              <a:buNone/>
            </a:pP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775393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 smtClean="0"/>
              <a:t> OPPURTUNITIES</a:t>
            </a:r>
            <a:endParaRPr lang="en-IN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 On Today, I Have </a:t>
            </a:r>
            <a:r>
              <a:rPr lang="en-US" sz="4000" dirty="0" err="1"/>
              <a:t>o</a:t>
            </a:r>
            <a:r>
              <a:rPr lang="en-US" sz="4000" dirty="0" err="1" smtClean="0"/>
              <a:t>ppurunity</a:t>
            </a:r>
            <a:r>
              <a:rPr lang="en-US" sz="4000" dirty="0" smtClean="0"/>
              <a:t> to get a good job in Software Testing.</a:t>
            </a:r>
          </a:p>
          <a:p>
            <a:r>
              <a:rPr lang="en-US" sz="4000" dirty="0"/>
              <a:t> </a:t>
            </a:r>
            <a:r>
              <a:rPr lang="en-US" sz="4000" dirty="0" smtClean="0"/>
              <a:t>in </a:t>
            </a:r>
            <a:r>
              <a:rPr lang="en-US" sz="4000" dirty="0" err="1" smtClean="0"/>
              <a:t>Futute</a:t>
            </a:r>
            <a:r>
              <a:rPr lang="en-US" sz="4000" dirty="0" smtClean="0"/>
              <a:t>, I have </a:t>
            </a:r>
            <a:r>
              <a:rPr lang="en-US" sz="4000" dirty="0" err="1" smtClean="0"/>
              <a:t>oppurtunities</a:t>
            </a:r>
            <a:r>
              <a:rPr lang="en-US" sz="4000" dirty="0" smtClean="0"/>
              <a:t> to get a good position in a </a:t>
            </a:r>
            <a:r>
              <a:rPr lang="en-US" sz="4000" dirty="0" err="1" smtClean="0"/>
              <a:t>wellknown</a:t>
            </a:r>
            <a:r>
              <a:rPr lang="en-US" sz="4000" dirty="0" smtClean="0"/>
              <a:t> organization or a MNC company by doing </a:t>
            </a:r>
            <a:r>
              <a:rPr lang="en-US" sz="4000" dirty="0" err="1" smtClean="0"/>
              <a:t>hardwork</a:t>
            </a:r>
            <a:r>
              <a:rPr lang="en-US" sz="4000" dirty="0" smtClean="0"/>
              <a:t>.</a:t>
            </a:r>
          </a:p>
          <a:p>
            <a:pPr marL="0" indent="0">
              <a:buNone/>
            </a:pP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87874100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55</TotalTime>
  <Words>173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Vapor Trail</vt:lpstr>
      <vt:lpstr>Himanshu Koshti</vt:lpstr>
      <vt:lpstr>Topic</vt:lpstr>
      <vt:lpstr>I AM …</vt:lpstr>
      <vt:lpstr>I LOVE….</vt:lpstr>
      <vt:lpstr>I HATE….</vt:lpstr>
      <vt:lpstr>PowerPoint Presentation</vt:lpstr>
      <vt:lpstr>STRENGH</vt:lpstr>
      <vt:lpstr>WEAKNESS</vt:lpstr>
      <vt:lpstr> OPPURTUNITIES</vt:lpstr>
      <vt:lpstr>threats</vt:lpstr>
      <vt:lpstr>Believe</vt:lpstr>
      <vt:lpstr>Thank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Himanshu Koshti</dc:title>
  <dc:creator>Admin</dc:creator>
  <cp:lastModifiedBy>Admin</cp:lastModifiedBy>
  <cp:revision>6</cp:revision>
  <dcterms:created xsi:type="dcterms:W3CDTF">2024-03-21T03:31:38Z</dcterms:created>
  <dcterms:modified xsi:type="dcterms:W3CDTF">2024-03-21T04:27:09Z</dcterms:modified>
</cp:coreProperties>
</file>