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567" r:id="rId4"/>
    <p:sldId id="568" r:id="rId5"/>
    <p:sldId id="571" r:id="rId6"/>
    <p:sldId id="572" r:id="rId7"/>
    <p:sldId id="574" r:id="rId8"/>
    <p:sldId id="575" r:id="rId9"/>
    <p:sldId id="576" r:id="rId10"/>
    <p:sldId id="578" r:id="rId11"/>
    <p:sldId id="579" r:id="rId12"/>
    <p:sldId id="581" r:id="rId13"/>
    <p:sldId id="580" r:id="rId14"/>
    <p:sldId id="320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1AF"/>
    <a:srgbClr val="1973C9"/>
    <a:srgbClr val="DBEEF4"/>
    <a:srgbClr val="DDEFF3"/>
    <a:srgbClr val="0A96AD"/>
    <a:srgbClr val="0F98B8"/>
    <a:srgbClr val="1C6C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3B4-BBCE-457C-B81B-4757008CE932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09712-F270-4D80-BB6B-847B60E22A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C720-7C4D-4B0E-B832-0444B6198578}" type="datetimeFigureOut">
              <a:rPr lang="zh-CN" altLang="en-US" smtClean="0"/>
              <a:pPr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3931104" y="3896140"/>
            <a:ext cx="4323523" cy="354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有爱魔兽圆体 CN Medium" panose="020B06020405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351542" y="192846"/>
            <a:ext cx="1092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C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Himanshu</a:t>
            </a:r>
            <a:r>
              <a:rPr lang="en-US" sz="2800" dirty="0" smtClean="0">
                <a:solidFill>
                  <a:srgbClr val="C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Kumar Singh</a:t>
            </a:r>
            <a:endParaRPr sz="2800" dirty="0">
              <a:solidFill>
                <a:srgbClr val="C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7" name="Picture 6" descr="Screenshot 2024-06-21 1527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144" y="895740"/>
            <a:ext cx="10898154" cy="571942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Picture 12" descr="Screenshot (1326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094" y="261257"/>
            <a:ext cx="10655559" cy="62235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Picture 12" descr="Screenshot (1329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837" y="410547"/>
            <a:ext cx="11028784" cy="60648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4" y="183515"/>
            <a:ext cx="1092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5. Practice more </a:t>
            </a:r>
            <a:r>
              <a:rPr lang="en-US" sz="2800" dirty="0" err="1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Git</a:t>
            </a:r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Commands-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(1330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135" y="699797"/>
            <a:ext cx="10730204" cy="58502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Picture 12" descr="Screenshot (133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6685" y="513184"/>
            <a:ext cx="10391935" cy="6092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7362" y="2162329"/>
            <a:ext cx="4277360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000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ea typeface="思源宋体 CN" panose="02020400000000000000" pitchFamily="18" charset="-122"/>
                <a:cs typeface="Arial Black" panose="020B0A04020102020204" charset="0"/>
              </a:rPr>
              <a:t>Thanks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18073" y="136862"/>
            <a:ext cx="10929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1. Set up a Remote Repository in Local, Add a file, commit or save and push to the master Branch:-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4" name="Picture 13" descr="Screenshot (1317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1910" y="1129004"/>
            <a:ext cx="9972196" cy="54304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6" name="Picture 15" descr="Screenshot (1319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127" y="569168"/>
            <a:ext cx="10926148" cy="5570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Picture 12" descr="Screenshot (1320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166" y="541177"/>
            <a:ext cx="11187405" cy="58316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4" y="183515"/>
            <a:ext cx="1092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2. Create a New Branch then Commit and push the Change to new branch and merge it with the master Branch using pull request</a:t>
            </a:r>
            <a:endParaRPr sz="24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(132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567543"/>
            <a:ext cx="10105053" cy="4767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4" y="183515"/>
            <a:ext cx="1136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3. Undo the last commit or remove the last created file:-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(132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964" y="783772"/>
            <a:ext cx="10804071" cy="57289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Picture 12" descr="Screenshot (132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260" y="382555"/>
            <a:ext cx="10713715" cy="6260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4" y="183515"/>
            <a:ext cx="1092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4. Resolve the merge conflict:-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4" name="Picture 13" descr="Screenshot (132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731" y="849083"/>
            <a:ext cx="10067729" cy="57756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Picture 12" descr="Screenshot (1325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731" y="305542"/>
            <a:ext cx="10480925" cy="61792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c2NDNlM2Q4NDA0ODQ0OGM0MDQ5YThlNjBhODExO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91</Words>
  <Application>Microsoft Office PowerPoint</Application>
  <PresentationFormat>Custom</PresentationFormat>
  <Paragraphs>19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吕嫦娥</dc:creator>
  <cp:lastModifiedBy>hp</cp:lastModifiedBy>
  <cp:revision>174</cp:revision>
  <dcterms:created xsi:type="dcterms:W3CDTF">2022-08-04T09:42:00Z</dcterms:created>
  <dcterms:modified xsi:type="dcterms:W3CDTF">2024-06-22T15:58:27Z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FB51118877EA465F94B4EA843E6C8B07_13</vt:lpwstr>
  </property>
  <property fmtid="{D5CDD505-2E9C-101B-9397-08002B2CF9AE}" pid="3" name="KSOProductBuildVer">
    <vt:lpwstr>1033-12.2.0.16731</vt:lpwstr>
  </property>
</Properties>
</file>