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2" r:id="rId3"/>
    <p:sldId id="558" r:id="rId4"/>
    <p:sldId id="559" r:id="rId5"/>
    <p:sldId id="560" r:id="rId6"/>
    <p:sldId id="562" r:id="rId7"/>
    <p:sldId id="561" r:id="rId8"/>
    <p:sldId id="565" r:id="rId9"/>
    <p:sldId id="566" r:id="rId10"/>
    <p:sldId id="320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1AF"/>
    <a:srgbClr val="1973C9"/>
    <a:srgbClr val="DBEEF4"/>
    <a:srgbClr val="DDEFF3"/>
    <a:srgbClr val="0A96AD"/>
    <a:srgbClr val="0F98B8"/>
    <a:srgbClr val="1C6CC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0" d="100"/>
          <a:sy n="50" d="100"/>
        </p:scale>
        <p:origin x="-8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3B4-BBCE-457C-B81B-4757008CE932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09712-F270-4D80-BB6B-847B60E22A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C720-7C4D-4B0E-B832-0444B6198578}" type="datetimeFigureOut">
              <a:rPr lang="zh-CN" altLang="en-US" smtClean="0"/>
              <a:pPr/>
              <a:t>2024/12/8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DBFA-87FE-4072-B785-26FF2A87A9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3931104" y="3896140"/>
            <a:ext cx="4323523" cy="354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有爱魔兽圆体 CN Medium" panose="020B0602040504020204" pitchFamily="34" charset="-122"/>
            </a:endParaRPr>
          </a:p>
        </p:txBody>
      </p:sp>
      <p:pic>
        <p:nvPicPr>
          <p:cNvPr id="6" name="Picture 5" descr="Screenshot 2024-06-08 2313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902" y="821095"/>
            <a:ext cx="11402008" cy="6036906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351542" y="192846"/>
            <a:ext cx="1092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>
                <a:solidFill>
                  <a:srgbClr val="C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Himanshu</a:t>
            </a:r>
            <a:r>
              <a:rPr lang="en-US" sz="2800" dirty="0" smtClean="0">
                <a:solidFill>
                  <a:srgbClr val="C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Kumar Singh</a:t>
            </a:r>
            <a:endParaRPr sz="2800" dirty="0">
              <a:solidFill>
                <a:srgbClr val="C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7362" y="2162329"/>
            <a:ext cx="4277360" cy="13220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8000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charset="0"/>
                <a:ea typeface="思源宋体 CN" panose="02020400000000000000" pitchFamily="18" charset="-122"/>
                <a:cs typeface="Arial Black" panose="020B0A04020102020204" charset="0"/>
              </a:rPr>
              <a:t>Thanks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4" y="183515"/>
            <a:ext cx="1092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1. Creating a file and </a:t>
            </a:r>
            <a:r>
              <a:rPr lang="en-US" sz="2800" dirty="0" err="1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Assingning</a:t>
            </a:r>
            <a:r>
              <a:rPr lang="en-US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Permissions :-</a:t>
            </a:r>
            <a:endParaRPr sz="28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6" name="Picture 15" descr="Screenshot 2024-06-08 2155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522" y="970383"/>
            <a:ext cx="11392678" cy="52717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5" name="文本框 3"/>
          <p:cNvSpPr txBox="1"/>
          <p:nvPr/>
        </p:nvSpPr>
        <p:spPr>
          <a:xfrm>
            <a:off x="827404" y="183515"/>
            <a:ext cx="109291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1. Create a File :- </a:t>
            </a:r>
            <a:r>
              <a:rPr lang="en-US" sz="2800" dirty="0" err="1" smtClean="0">
                <a:solidFill>
                  <a:srgbClr val="FF000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mkdir</a:t>
            </a: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himanshu.txt</a:t>
            </a:r>
          </a:p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2. </a:t>
            </a:r>
            <a:r>
              <a:rPr lang="en-US" sz="2800" dirty="0" err="1" smtClean="0">
                <a:solidFill>
                  <a:srgbClr val="00B0F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Cheak</a:t>
            </a: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the file Permissions using:- </a:t>
            </a:r>
            <a:r>
              <a:rPr lang="en-US" sz="2800" dirty="0" err="1" smtClean="0">
                <a:solidFill>
                  <a:srgbClr val="FF000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ls</a:t>
            </a: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–l</a:t>
            </a:r>
          </a:p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3. Changing Permissions </a:t>
            </a: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Using </a:t>
            </a:r>
            <a:r>
              <a:rPr lang="en-US" sz="2800" dirty="0" err="1" smtClean="0">
                <a:solidFill>
                  <a:srgbClr val="FF000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Chmod</a:t>
            </a: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:-</a:t>
            </a: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</a:t>
            </a:r>
            <a:endParaRPr sz="2800" dirty="0">
              <a:solidFill>
                <a:srgbClr val="00B0F0"/>
              </a:solidFill>
              <a:latin typeface="Arial Rounded MT Bold" pitchFamily="3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4002923" y="1847475"/>
            <a:ext cx="7688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dirty="0" err="1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chmod</a:t>
            </a:r>
            <a:r>
              <a:rPr lang="en-US" sz="2400" dirty="0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u+rwx</a:t>
            </a:r>
            <a:r>
              <a:rPr lang="en-US" sz="2400" dirty="0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himanshu.txt</a:t>
            </a:r>
          </a:p>
          <a:p>
            <a:pPr marL="457200" indent="-457200" algn="l">
              <a:buAutoNum type="arabicPeriod"/>
            </a:pPr>
            <a:r>
              <a:rPr lang="en-US" sz="2400" dirty="0" err="1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chmod</a:t>
            </a:r>
            <a:r>
              <a:rPr lang="en-US" sz="2400" dirty="0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g+rw</a:t>
            </a:r>
            <a:r>
              <a:rPr lang="en-US" sz="2400" dirty="0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himanshu.txt  </a:t>
            </a:r>
          </a:p>
          <a:p>
            <a:pPr marL="457200" indent="-457200" algn="l">
              <a:buAutoNum type="arabicPeriod"/>
            </a:pPr>
            <a:r>
              <a:rPr lang="en-US" sz="2400" dirty="0" err="1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chmod</a:t>
            </a:r>
            <a:r>
              <a:rPr lang="en-US" sz="2400" dirty="0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o+r</a:t>
            </a:r>
            <a:r>
              <a:rPr lang="en-US" sz="2400" dirty="0" smtClean="0">
                <a:solidFill>
                  <a:srgbClr val="00B05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himanshu.txt</a:t>
            </a:r>
          </a:p>
          <a:p>
            <a:pPr marL="457200" indent="-457200" algn="l">
              <a:buAutoNum type="arabicPeriod"/>
            </a:pPr>
            <a:endParaRPr sz="2400" dirty="0">
              <a:solidFill>
                <a:srgbClr val="FF0000"/>
              </a:solidFill>
              <a:latin typeface="Arial Rounded MT Bold" pitchFamily="3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783861" y="4096151"/>
            <a:ext cx="1092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4. Again Check The Changes :- </a:t>
            </a:r>
            <a:r>
              <a:rPr lang="en-US" sz="2800" dirty="0" err="1" smtClean="0">
                <a:solidFill>
                  <a:srgbClr val="FF000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ls</a:t>
            </a: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  <a:cs typeface="Arial Black" panose="020B0A04020102020204" charset="0"/>
                <a:sym typeface="+mn-ea"/>
              </a:rPr>
              <a:t> -l </a:t>
            </a:r>
            <a:endParaRPr sz="2800" dirty="0">
              <a:solidFill>
                <a:srgbClr val="FF0000"/>
              </a:solidFill>
              <a:latin typeface="Arial Rounded MT Bold" pitchFamily="34" charset="0"/>
              <a:cs typeface="Arial Black" panose="020B0A0402010202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5" y="183515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2. Executing Basic Linux Command :-</a:t>
            </a:r>
            <a:endParaRPr sz="28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3" name="Picture 12" descr="Screenshot 2024-06-08 2217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416" y="802431"/>
            <a:ext cx="8733453" cy="4142793"/>
          </a:xfrm>
          <a:prstGeom prst="rect">
            <a:avLst/>
          </a:prstGeom>
        </p:spPr>
      </p:pic>
      <p:pic>
        <p:nvPicPr>
          <p:cNvPr id="14" name="Picture 13" descr="Screenshot 2024-06-08 22175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3629" y="5001208"/>
            <a:ext cx="9160126" cy="17354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3" name="文本框 3"/>
          <p:cNvSpPr txBox="1"/>
          <p:nvPr/>
        </p:nvSpPr>
        <p:spPr>
          <a:xfrm>
            <a:off x="643812" y="435441"/>
            <a:ext cx="115481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</a:rPr>
              <a:t>List directory contents using </a:t>
            </a:r>
            <a:r>
              <a:rPr lang="en-US" sz="2800" dirty="0" err="1" smtClean="0">
                <a:solidFill>
                  <a:srgbClr val="00B0F0"/>
                </a:solidFill>
                <a:latin typeface="Arial Rounded MT Bold" pitchFamily="34" charset="0"/>
              </a:rPr>
              <a:t>ls</a:t>
            </a: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</a:rPr>
              <a:t>: </a:t>
            </a:r>
            <a:r>
              <a:rPr lang="en-US" sz="2800" dirty="0" err="1" smtClean="0">
                <a:solidFill>
                  <a:srgbClr val="00B050"/>
                </a:solidFill>
                <a:latin typeface="Arial Rounded MT Bold" pitchFamily="34" charset="0"/>
              </a:rPr>
              <a:t>ls</a:t>
            </a: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</a:rPr>
              <a:t>Change directory using </a:t>
            </a:r>
            <a:r>
              <a:rPr lang="en-US" sz="2800" dirty="0" err="1" smtClean="0">
                <a:solidFill>
                  <a:srgbClr val="00B0F0"/>
                </a:solidFill>
                <a:latin typeface="Arial Rounded MT Bold" pitchFamily="34" charset="0"/>
              </a:rPr>
              <a:t>cd</a:t>
            </a: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</a:rPr>
              <a:t>: </a:t>
            </a:r>
            <a:r>
              <a:rPr lang="en-US" sz="2800" dirty="0" err="1" smtClean="0">
                <a:solidFill>
                  <a:srgbClr val="002060"/>
                </a:solidFill>
                <a:latin typeface="Arial Rounded MT Bold" pitchFamily="34" charset="0"/>
              </a:rPr>
              <a:t>cd</a:t>
            </a:r>
            <a:r>
              <a:rPr lang="en-US" sz="2800" dirty="0" smtClean="0">
                <a:solidFill>
                  <a:srgbClr val="002060"/>
                </a:solidFill>
                <a:latin typeface="Arial Rounded MT Bold" pitchFamily="34" charset="0"/>
              </a:rPr>
              <a:t> himanshu.txt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</a:rPr>
              <a:t>Create and write to the file using echo : </a:t>
            </a: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</a:rPr>
              <a:t>echo "hello" &gt;myfile.txt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00B0F0"/>
                </a:solidFill>
                <a:latin typeface="Arial Rounded MT Bold" pitchFamily="34" charset="0"/>
              </a:rPr>
              <a:t> Verify the content of the file: </a:t>
            </a:r>
            <a:r>
              <a:rPr lang="en-US" sz="2800" dirty="0" smtClean="0">
                <a:solidFill>
                  <a:srgbClr val="002060"/>
                </a:solidFill>
                <a:latin typeface="Arial Rounded MT Bold" pitchFamily="34" charset="0"/>
              </a:rPr>
              <a:t>cat myfile.txt</a:t>
            </a: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5" y="183515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3. Navigate Through Directories :-</a:t>
            </a:r>
            <a:endParaRPr sz="28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3" name="Picture 12" descr="Screenshot 2024-06-08 22293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3103" y="993065"/>
            <a:ext cx="7535327" cy="5058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5" y="183515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4. Create a New User And Group :-</a:t>
            </a:r>
            <a:endParaRPr sz="28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3" name="Picture 12" descr="Screenshot 2024-06-08 22545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0439" y="1017037"/>
            <a:ext cx="9794997" cy="562635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5" y="183515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endParaRPr sz="28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3" name="Picture 12" descr="Screenshot 2024-06-08 22571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7665" y="455645"/>
            <a:ext cx="9927772" cy="61022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452088" y="4822774"/>
            <a:ext cx="811089" cy="2070192"/>
            <a:chOff x="10624628" y="2857500"/>
            <a:chExt cx="1567371" cy="4000500"/>
          </a:xfrm>
        </p:grpSpPr>
        <p:sp>
          <p:nvSpPr>
            <p:cNvPr id="20" name="直角三角形 19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直角三角形 47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" name="组合 49"/>
          <p:cNvGrpSpPr/>
          <p:nvPr/>
        </p:nvGrpSpPr>
        <p:grpSpPr>
          <a:xfrm rot="10800000">
            <a:off x="-11681" y="-25979"/>
            <a:ext cx="811089" cy="2070192"/>
            <a:chOff x="10624628" y="2857500"/>
            <a:chExt cx="1567371" cy="4000500"/>
          </a:xfrm>
        </p:grpSpPr>
        <p:sp>
          <p:nvSpPr>
            <p:cNvPr id="51" name="直角三角形 50"/>
            <p:cNvSpPr/>
            <p:nvPr/>
          </p:nvSpPr>
          <p:spPr>
            <a:xfrm flipH="1">
              <a:off x="10944224" y="2857500"/>
              <a:ext cx="1247775" cy="4000500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直角三角形 51"/>
            <p:cNvSpPr/>
            <p:nvPr/>
          </p:nvSpPr>
          <p:spPr>
            <a:xfrm flipH="1">
              <a:off x="10624628" y="2956264"/>
              <a:ext cx="1567371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直角三角形 52"/>
            <p:cNvSpPr/>
            <p:nvPr/>
          </p:nvSpPr>
          <p:spPr>
            <a:xfrm flipH="1">
              <a:off x="11327906" y="2956264"/>
              <a:ext cx="864093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 flipH="1">
              <a:off x="11718523" y="2956264"/>
              <a:ext cx="473476" cy="3901736"/>
            </a:xfrm>
            <a:prstGeom prst="rtTriangle">
              <a:avLst/>
            </a:prstGeom>
            <a:solidFill>
              <a:srgbClr val="063156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4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27405" y="183515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5. More Linux </a:t>
            </a:r>
            <a:r>
              <a:rPr lang="en-US" sz="2800" dirty="0" err="1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Commansd</a:t>
            </a:r>
            <a:r>
              <a:rPr lang="en-US" sz="2800" dirty="0" smtClean="0">
                <a:solidFill>
                  <a:srgbClr val="00B0F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:-</a:t>
            </a:r>
            <a:endParaRPr sz="2800" dirty="0">
              <a:solidFill>
                <a:srgbClr val="00B0F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3" name="Picture 12" descr="Screenshot 2024-06-08 2310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150" y="821094"/>
            <a:ext cx="9674939" cy="4208106"/>
          </a:xfrm>
          <a:prstGeom prst="rect">
            <a:avLst/>
          </a:prstGeom>
        </p:spPr>
      </p:pic>
      <p:pic>
        <p:nvPicPr>
          <p:cNvPr id="14" name="Picture 13" descr="Screenshot 2024-06-08 23101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9143" y="5010539"/>
            <a:ext cx="9688278" cy="173549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c2NDNlM2Q4NDA0ODQ0OGM0MDQ5YThlNjBhODExOD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488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88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134</Words>
  <Application>Microsoft Office PowerPoint</Application>
  <PresentationFormat>Custom</PresentationFormat>
  <Paragraphs>27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主题​​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吕嫦娥</dc:creator>
  <cp:lastModifiedBy>hp</cp:lastModifiedBy>
  <cp:revision>153</cp:revision>
  <dcterms:created xsi:type="dcterms:W3CDTF">2022-08-04T09:42:00Z</dcterms:created>
  <dcterms:modified xsi:type="dcterms:W3CDTF">2024-12-08T10:25:39Z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FB51118877EA465F94B4EA843E6C8B07_13</vt:lpwstr>
  </property>
  <property fmtid="{D5CDD505-2E9C-101B-9397-08002B2CF9AE}" pid="3" name="KSOProductBuildVer">
    <vt:lpwstr>1033-12.2.0.16731</vt:lpwstr>
  </property>
</Properties>
</file>