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0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B00"/>
    <a:srgbClr val="D2A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6D68BDA-9C4F-4A1E-856A-2B359301A0FF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7B87D13-C114-49FF-B204-D6A6CCC22B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8BDA-9C4F-4A1E-856A-2B359301A0FF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7D13-C114-49FF-B204-D6A6CCC22B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8BDA-9C4F-4A1E-856A-2B359301A0FF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7D13-C114-49FF-B204-D6A6CCC22B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6D68BDA-9C4F-4A1E-856A-2B359301A0FF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7D13-C114-49FF-B204-D6A6CCC22B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6D68BDA-9C4F-4A1E-856A-2B359301A0FF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7B87D13-C114-49FF-B204-D6A6CCC22B0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6D68BDA-9C4F-4A1E-856A-2B359301A0FF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7B87D13-C114-49FF-B204-D6A6CCC22B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6D68BDA-9C4F-4A1E-856A-2B359301A0FF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7B87D13-C114-49FF-B204-D6A6CCC22B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8BDA-9C4F-4A1E-856A-2B359301A0FF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7D13-C114-49FF-B204-D6A6CCC22B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6D68BDA-9C4F-4A1E-856A-2B359301A0FF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7B87D13-C114-49FF-B204-D6A6CCC22B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6D68BDA-9C4F-4A1E-856A-2B359301A0FF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7B87D13-C114-49FF-B204-D6A6CCC22B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6D68BDA-9C4F-4A1E-856A-2B359301A0FF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7B87D13-C114-49FF-B204-D6A6CCC22B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6D68BDA-9C4F-4A1E-856A-2B359301A0FF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7B87D13-C114-49FF-B204-D6A6CCC22B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1412776"/>
            <a:ext cx="3815432" cy="8335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Final Project</a:t>
            </a:r>
            <a:r>
              <a:rPr lang="en-US" dirty="0" smtClean="0"/>
              <a:t>           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20" y="4941168"/>
            <a:ext cx="2952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Presented by :- </a:t>
            </a:r>
          </a:p>
          <a:p>
            <a:r>
              <a:rPr lang="en-US" dirty="0" err="1" smtClean="0"/>
              <a:t>Himanshu</a:t>
            </a:r>
            <a:r>
              <a:rPr lang="en-US" dirty="0" smtClean="0"/>
              <a:t> </a:t>
            </a:r>
            <a:r>
              <a:rPr lang="en-US" dirty="0" smtClean="0"/>
              <a:t>Kumar Singh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3573016"/>
            <a:ext cx="96845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FFC000"/>
                </a:solidFill>
              </a:rPr>
              <a:t>Integrating </a:t>
            </a:r>
            <a:r>
              <a:rPr lang="en-IN" sz="2800" dirty="0" err="1" smtClean="0">
                <a:solidFill>
                  <a:srgbClr val="FFC000"/>
                </a:solidFill>
              </a:rPr>
              <a:t>jenkins</a:t>
            </a:r>
            <a:r>
              <a:rPr lang="en-IN" sz="2800" dirty="0" smtClean="0">
                <a:solidFill>
                  <a:srgbClr val="FFC000"/>
                </a:solidFill>
              </a:rPr>
              <a:t> with Git </a:t>
            </a:r>
            <a:r>
              <a:rPr lang="en-IN" sz="2800" dirty="0" smtClean="0">
                <a:solidFill>
                  <a:srgbClr val="FFC000"/>
                </a:solidFill>
              </a:rPr>
              <a:t>with CI/CD </a:t>
            </a:r>
            <a:r>
              <a:rPr lang="en-IN" sz="2800" dirty="0" smtClean="0">
                <a:solidFill>
                  <a:srgbClr val="FFC000"/>
                </a:solidFill>
              </a:rPr>
              <a:t>Pipeline.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74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88119" cy="1695687"/>
          </a:xfrm>
          <a:prstGeom prst="rect">
            <a:avLst/>
          </a:prstGeom>
        </p:spPr>
      </p:pic>
      <p:pic>
        <p:nvPicPr>
          <p:cNvPr id="4" name="Picture 3" descr="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2033464"/>
            <a:ext cx="7265855" cy="482453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39552" y="3645024"/>
            <a:ext cx="136815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6084168" y="0"/>
            <a:ext cx="720080" cy="548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3059832" y="4005064"/>
            <a:ext cx="648072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03648" y="5229200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</a:rPr>
              <a:t> Copy </a:t>
            </a:r>
            <a:r>
              <a:rPr lang="en-IN" dirty="0" err="1" smtClean="0">
                <a:solidFill>
                  <a:srgbClr val="FF0000"/>
                </a:solidFill>
              </a:rPr>
              <a:t>sudo</a:t>
            </a:r>
            <a:r>
              <a:rPr lang="en-IN" dirty="0" smtClean="0">
                <a:solidFill>
                  <a:srgbClr val="FF0000"/>
                </a:solidFill>
              </a:rPr>
              <a:t> cat /</a:t>
            </a:r>
            <a:r>
              <a:rPr lang="en-IN" dirty="0" err="1" smtClean="0">
                <a:solidFill>
                  <a:srgbClr val="FF0000"/>
                </a:solidFill>
              </a:rPr>
              <a:t>var</a:t>
            </a:r>
            <a:r>
              <a:rPr lang="en-IN" dirty="0" smtClean="0">
                <a:solidFill>
                  <a:srgbClr val="FF0000"/>
                </a:solidFill>
              </a:rPr>
              <a:t>/lib/</a:t>
            </a:r>
            <a:r>
              <a:rPr lang="en-IN" dirty="0" err="1" smtClean="0">
                <a:solidFill>
                  <a:srgbClr val="FF0000"/>
                </a:solidFill>
              </a:rPr>
              <a:t>jenkins</a:t>
            </a:r>
            <a:r>
              <a:rPr lang="en-IN" dirty="0" smtClean="0">
                <a:solidFill>
                  <a:srgbClr val="FF0000"/>
                </a:solidFill>
              </a:rPr>
              <a:t>/secrets/</a:t>
            </a:r>
            <a:r>
              <a:rPr lang="en-IN" dirty="0" err="1" smtClean="0">
                <a:solidFill>
                  <a:srgbClr val="FF0000"/>
                </a:solidFill>
              </a:rPr>
              <a:t>initialAdminPassword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 and paste in command prompt with </a:t>
            </a:r>
            <a:r>
              <a:rPr lang="en-IN" dirty="0" err="1" smtClean="0">
                <a:solidFill>
                  <a:srgbClr val="FF0000"/>
                </a:solidFill>
              </a:rPr>
              <a:t>sudo</a:t>
            </a:r>
            <a:r>
              <a:rPr lang="en-IN" dirty="0" smtClean="0">
                <a:solidFill>
                  <a:srgbClr val="FF0000"/>
                </a:solidFill>
              </a:rPr>
              <a:t> cat.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We get password now copy password and paste above.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75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60648"/>
            <a:ext cx="5694666" cy="2880320"/>
          </a:xfrm>
          <a:prstGeom prst="rect">
            <a:avLst/>
          </a:prstGeom>
        </p:spPr>
      </p:pic>
      <p:pic>
        <p:nvPicPr>
          <p:cNvPr id="4" name="Picture 3" descr="Screenshot (176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3848" y="3248123"/>
            <a:ext cx="5940152" cy="360987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78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92696"/>
            <a:ext cx="5018915" cy="3234644"/>
          </a:xfrm>
          <a:prstGeom prst="rect">
            <a:avLst/>
          </a:prstGeom>
        </p:spPr>
      </p:pic>
      <p:pic>
        <p:nvPicPr>
          <p:cNvPr id="4" name="Picture 3" descr="Screenshot (18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5484" y="3717032"/>
            <a:ext cx="6228515" cy="292286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99592" y="1484784"/>
            <a:ext cx="648072" cy="14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36096" y="177281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</a:rPr>
              <a:t> Jenkins is now ready.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89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40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(190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28800"/>
            <a:ext cx="9117381" cy="439248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9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56792"/>
            <a:ext cx="91440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9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28800"/>
            <a:ext cx="9144000" cy="439578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93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84784"/>
            <a:ext cx="9144000" cy="44100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97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40768"/>
            <a:ext cx="9144000" cy="437673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(194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476672"/>
            <a:ext cx="3293597" cy="5561856"/>
          </a:xfrm>
          <a:prstGeom prst="rect">
            <a:avLst/>
          </a:prstGeom>
        </p:spPr>
      </p:pic>
      <p:pic>
        <p:nvPicPr>
          <p:cNvPr id="5" name="Picture 4" descr="Screenshot (199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9752" y="1772816"/>
            <a:ext cx="4099771" cy="4797152"/>
          </a:xfrm>
          <a:prstGeom prst="rect">
            <a:avLst/>
          </a:prstGeom>
        </p:spPr>
      </p:pic>
      <p:pic>
        <p:nvPicPr>
          <p:cNvPr id="6" name="Picture 5" descr="Screenshot (195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0072" y="4121696"/>
            <a:ext cx="3923928" cy="27363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188640"/>
            <a:ext cx="8229600" cy="576064"/>
          </a:xfrm>
        </p:spPr>
        <p:txBody>
          <a:bodyPr>
            <a:normAutofit fontScale="9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err="1" smtClean="0"/>
              <a:t>Jenkines</a:t>
            </a:r>
            <a:r>
              <a:rPr lang="en-US" dirty="0" smtClean="0"/>
              <a:t>:-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052736"/>
            <a:ext cx="896448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 it is open-source.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 it is used for CI/CD pipeline.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 CI=</a:t>
            </a:r>
            <a:r>
              <a:rPr lang="en-US" sz="2400" dirty="0" err="1" smtClean="0">
                <a:solidFill>
                  <a:srgbClr val="92D050"/>
                </a:solidFill>
                <a:latin typeface="Century Schoolbook" pitchFamily="18" charset="0"/>
              </a:rPr>
              <a:t>Continous</a:t>
            </a: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 </a:t>
            </a:r>
            <a:r>
              <a:rPr lang="en-US" sz="2400" dirty="0" err="1" smtClean="0">
                <a:solidFill>
                  <a:srgbClr val="92D050"/>
                </a:solidFill>
                <a:latin typeface="Century Schoolbook" pitchFamily="18" charset="0"/>
              </a:rPr>
              <a:t>Intigration</a:t>
            </a:r>
            <a:endParaRPr lang="en-US" sz="2400" dirty="0" smtClean="0">
              <a:solidFill>
                <a:srgbClr val="92D050"/>
              </a:solidFill>
              <a:latin typeface="Century Schoolbook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 CD==</a:t>
            </a:r>
            <a:r>
              <a:rPr lang="en-US" sz="2400" dirty="0" err="1" smtClean="0">
                <a:solidFill>
                  <a:srgbClr val="92D050"/>
                </a:solidFill>
                <a:latin typeface="Century Schoolbook" pitchFamily="18" charset="0"/>
              </a:rPr>
              <a:t>Continous</a:t>
            </a: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 Delivery/ Deployment.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 it was originally </a:t>
            </a:r>
            <a:r>
              <a:rPr lang="en-US" sz="2400" dirty="0" err="1" smtClean="0">
                <a:solidFill>
                  <a:srgbClr val="92D050"/>
                </a:solidFill>
                <a:latin typeface="Century Schoolbook" pitchFamily="18" charset="0"/>
              </a:rPr>
              <a:t>devolped</a:t>
            </a: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 as the fork of </a:t>
            </a:r>
            <a:r>
              <a:rPr lang="en-US" sz="2400" dirty="0" err="1" smtClean="0">
                <a:solidFill>
                  <a:srgbClr val="92D050"/>
                </a:solidFill>
                <a:latin typeface="Century Schoolbook" pitchFamily="18" charset="0"/>
              </a:rPr>
              <a:t>hudson</a:t>
            </a: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 project.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 after doing this </a:t>
            </a:r>
            <a:r>
              <a:rPr lang="en-US" sz="2400" dirty="0" err="1" smtClean="0">
                <a:solidFill>
                  <a:srgbClr val="92D050"/>
                </a:solidFill>
                <a:latin typeface="Century Schoolbook" pitchFamily="18" charset="0"/>
              </a:rPr>
              <a:t>jenkins</a:t>
            </a: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 becomes most popular for CI/CD tool.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 </a:t>
            </a:r>
            <a:r>
              <a:rPr lang="en-US" sz="2400" dirty="0" err="1" smtClean="0">
                <a:solidFill>
                  <a:srgbClr val="92D050"/>
                </a:solidFill>
                <a:latin typeface="Century Schoolbook" pitchFamily="18" charset="0"/>
              </a:rPr>
              <a:t>jenkins</a:t>
            </a: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 supports various programming language.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 </a:t>
            </a:r>
            <a:r>
              <a:rPr lang="en-US" sz="2400" dirty="0" err="1" smtClean="0">
                <a:solidFill>
                  <a:srgbClr val="92D050"/>
                </a:solidFill>
                <a:latin typeface="Century Schoolbook" pitchFamily="18" charset="0"/>
              </a:rPr>
              <a:t>jenkins</a:t>
            </a: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 supports different </a:t>
            </a:r>
            <a:r>
              <a:rPr lang="en-US" sz="2400" dirty="0" err="1" smtClean="0">
                <a:solidFill>
                  <a:srgbClr val="92D050"/>
                </a:solidFill>
                <a:latin typeface="Century Schoolbook" pitchFamily="18" charset="0"/>
              </a:rPr>
              <a:t>vcs</a:t>
            </a: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.</a:t>
            </a:r>
          </a:p>
          <a:p>
            <a:endParaRPr lang="en-US" sz="2400" dirty="0" smtClean="0">
              <a:solidFill>
                <a:srgbClr val="92D050"/>
              </a:solidFill>
              <a:latin typeface="Century Schoolbook" pitchFamily="18" charset="0"/>
            </a:endParaRPr>
          </a:p>
          <a:p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Note:- </a:t>
            </a:r>
            <a:r>
              <a:rPr lang="en-US" sz="2400" dirty="0" err="1" smtClean="0">
                <a:solidFill>
                  <a:srgbClr val="92D050"/>
                </a:solidFill>
                <a:latin typeface="Century Schoolbook" pitchFamily="18" charset="0"/>
              </a:rPr>
              <a:t>jenkins</a:t>
            </a: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 provides us the platform for automating the building, testing, and deployment of the software application.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132856"/>
            <a:ext cx="7272808" cy="3096344"/>
          </a:xfrm>
        </p:spPr>
        <p:txBody>
          <a:bodyPr>
            <a:noAutofit/>
          </a:bodyPr>
          <a:lstStyle/>
          <a:p>
            <a:r>
              <a:rPr lang="en-US" sz="6000" dirty="0" smtClean="0"/>
              <a:t>Thank </a:t>
            </a:r>
            <a:br>
              <a:rPr lang="en-US" sz="6000" dirty="0" smtClean="0"/>
            </a:br>
            <a:r>
              <a:rPr lang="en-US" sz="6000" dirty="0" smtClean="0"/>
              <a:t>          you……</a:t>
            </a:r>
            <a:endParaRPr lang="en-US"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2880320" cy="504056"/>
          </a:xfrm>
        </p:spPr>
        <p:txBody>
          <a:bodyPr>
            <a:normAutofit fontScale="90000"/>
          </a:bodyPr>
          <a:lstStyle/>
          <a:p>
            <a:pPr>
              <a:buFont typeface="Wingdings" pitchFamily="2" charset="2"/>
              <a:buChar char="q"/>
            </a:pPr>
            <a:r>
              <a:rPr lang="en-US" sz="3200" dirty="0" smtClean="0"/>
              <a:t> Step 1:- 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411760" y="0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92D050"/>
                </a:solidFill>
              </a:rPr>
              <a:t> Launch an instance:-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92D050"/>
                </a:solidFill>
              </a:rPr>
              <a:t>Redhat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ami</a:t>
            </a:r>
            <a:r>
              <a:rPr lang="en-US" dirty="0" smtClean="0">
                <a:solidFill>
                  <a:srgbClr val="92D050"/>
                </a:solidFill>
              </a:rPr>
              <a:t>:-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92D050"/>
                </a:solidFill>
              </a:rPr>
              <a:t>T2.small:-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92D050"/>
                </a:solidFill>
              </a:rPr>
              <a:t>Allow port no. 8080:-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" name="Picture 3" descr="Screenshot (15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916832"/>
            <a:ext cx="3168352" cy="2016224"/>
          </a:xfrm>
          <a:prstGeom prst="rect">
            <a:avLst/>
          </a:prstGeom>
        </p:spPr>
      </p:pic>
      <p:pic>
        <p:nvPicPr>
          <p:cNvPr id="5" name="Picture 4" descr="Screenshot (153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52120" y="692696"/>
            <a:ext cx="3024336" cy="4032448"/>
          </a:xfrm>
          <a:prstGeom prst="rect">
            <a:avLst/>
          </a:prstGeom>
        </p:spPr>
      </p:pic>
      <p:pic>
        <p:nvPicPr>
          <p:cNvPr id="7" name="Picture 6" descr="Screenshot (154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447838"/>
            <a:ext cx="5436096" cy="2410162"/>
          </a:xfrm>
          <a:prstGeom prst="rect">
            <a:avLst/>
          </a:prstGeom>
        </p:spPr>
      </p:pic>
      <p:pic>
        <p:nvPicPr>
          <p:cNvPr id="8" name="Picture 7" descr="Screenshot (155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96136" y="5013176"/>
            <a:ext cx="2562583" cy="15051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7584" y="1412776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1.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156176" y="188640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2.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491880" y="3789040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3.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8532440" y="5877272"/>
            <a:ext cx="755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4.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3131840" cy="42520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200" dirty="0" smtClean="0"/>
              <a:t> Step 2:- 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699792" y="116632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92D050"/>
                </a:solidFill>
              </a:rPr>
              <a:t> Now install Jenkins in Machine.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" name="Picture 3" descr="Screenshot (165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96752"/>
            <a:ext cx="9144000" cy="4586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63888" y="3284984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 Follow Step 1 to 22 to install Jenkins </a:t>
            </a:r>
            <a:r>
              <a:rPr lang="en-US" dirty="0" err="1" smtClean="0">
                <a:solidFill>
                  <a:srgbClr val="FF0000"/>
                </a:solidFill>
              </a:rPr>
              <a:t>Sccussfully</a:t>
            </a:r>
            <a:r>
              <a:rPr lang="en-US" dirty="0" smtClean="0">
                <a:solidFill>
                  <a:srgbClr val="FF0000"/>
                </a:solidFill>
              </a:rPr>
              <a:t> in your Machine.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58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692696"/>
            <a:ext cx="3240360" cy="4608512"/>
          </a:xfrm>
          <a:prstGeom prst="rect">
            <a:avLst/>
          </a:prstGeom>
        </p:spPr>
      </p:pic>
      <p:pic>
        <p:nvPicPr>
          <p:cNvPr id="4" name="Picture 3" descr="Screenshot (166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91880" y="1916832"/>
            <a:ext cx="5652120" cy="43924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63888" y="188640"/>
            <a:ext cx="529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 smtClean="0">
                <a:solidFill>
                  <a:srgbClr val="92D050"/>
                </a:solidFill>
              </a:rPr>
              <a:t> Downloads Jenkins in repos Directory.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>
                <a:solidFill>
                  <a:srgbClr val="92D050"/>
                </a:solidFill>
              </a:rPr>
              <a:t>And Downloads latest Java 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3131840" cy="42520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200" dirty="0" smtClean="0"/>
              <a:t> Step 3:- 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68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64704"/>
            <a:ext cx="9144000" cy="5330389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627784" y="260648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92D050"/>
                </a:solidFill>
              </a:rPr>
              <a:t>install </a:t>
            </a:r>
            <a:r>
              <a:rPr lang="en-US" sz="2400" dirty="0" err="1" smtClean="0">
                <a:solidFill>
                  <a:srgbClr val="92D050"/>
                </a:solidFill>
              </a:rPr>
              <a:t>jenkins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827584" y="2996952"/>
            <a:ext cx="360040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35696" y="414908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 Here GPG check failed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3131840" cy="42520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200" dirty="0" smtClean="0"/>
              <a:t> Step 4:-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69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80728"/>
            <a:ext cx="9144000" cy="558924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 descr="Screenshot (157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2080" y="1412776"/>
            <a:ext cx="3701920" cy="4464496"/>
          </a:xfrm>
          <a:prstGeom prst="rect">
            <a:avLst/>
          </a:prstGeom>
          <a:ln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724128" y="3284984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 By </a:t>
            </a:r>
            <a:r>
              <a:rPr lang="en-US" dirty="0" err="1" smtClean="0">
                <a:solidFill>
                  <a:srgbClr val="FF0000"/>
                </a:solidFill>
              </a:rPr>
              <a:t>Defulte</a:t>
            </a:r>
            <a:r>
              <a:rPr lang="en-US" dirty="0" smtClean="0">
                <a:solidFill>
                  <a:srgbClr val="FF0000"/>
                </a:solidFill>
              </a:rPr>
              <a:t> here is 1 replace it with 0.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60648"/>
            <a:ext cx="8388424" cy="425202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484632" lvl="0">
              <a:spcBef>
                <a:spcPct val="0"/>
              </a:spcBef>
              <a:buFont typeface="Wingdings" pitchFamily="2" charset="2"/>
              <a:buChar char="q"/>
            </a:pPr>
            <a:r>
              <a:rPr kumimoji="0" lang="en-US" sz="3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Step 5:- </a:t>
            </a:r>
            <a:r>
              <a:rPr lang="en-US" sz="3200" dirty="0" smtClean="0">
                <a:solidFill>
                  <a:srgbClr val="92D050"/>
                </a:solidFill>
              </a:rPr>
              <a:t>Fix GPG Check</a:t>
            </a:r>
            <a:endParaRPr kumimoji="0" lang="en-US" sz="3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92D050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7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40768"/>
            <a:ext cx="9144000" cy="4591050"/>
          </a:xfrm>
          <a:prstGeom prst="rect">
            <a:avLst/>
          </a:prstGeom>
        </p:spPr>
      </p:pic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57200" y="268288"/>
            <a:ext cx="8229600" cy="784448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484632" lvl="0">
              <a:spcBef>
                <a:spcPct val="0"/>
              </a:spcBef>
              <a:buFont typeface="Wingdings" pitchFamily="2" charset="2"/>
              <a:buChar char="q"/>
            </a:pPr>
            <a:r>
              <a:rPr kumimoji="0" lang="en-US" sz="3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Step 6:- </a:t>
            </a:r>
            <a:r>
              <a:rPr lang="en-US" sz="3200" noProof="0" dirty="0" smtClean="0">
                <a:solidFill>
                  <a:srgbClr val="92D050"/>
                </a:solidFill>
              </a:rPr>
              <a:t>Start Jenkins.</a:t>
            </a:r>
            <a:endParaRPr kumimoji="0" lang="en-US" sz="3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92D050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85242"/>
          </a:xfrm>
        </p:spPr>
        <p:txBody>
          <a:bodyPr>
            <a:normAutofit fontScale="90000"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 Step 7 :- Now setup Jenkins.</a:t>
            </a:r>
            <a:endParaRPr lang="en-US" dirty="0"/>
          </a:p>
        </p:txBody>
      </p:sp>
      <p:pic>
        <p:nvPicPr>
          <p:cNvPr id="3" name="Picture 2" descr="Screenshot (173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16832"/>
            <a:ext cx="9144000" cy="439102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451</TotalTime>
  <Words>247</Words>
  <Application>Microsoft Office PowerPoint</Application>
  <PresentationFormat>On-screen Show (4:3)</PresentationFormat>
  <Paragraphs>42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Verve</vt:lpstr>
      <vt:lpstr>Final Project             </vt:lpstr>
      <vt:lpstr> Jenkines:-</vt:lpstr>
      <vt:lpstr> Step 1:- </vt:lpstr>
      <vt:lpstr> Step 2:- </vt:lpstr>
      <vt:lpstr> Step 3:- </vt:lpstr>
      <vt:lpstr> Step 4:-</vt:lpstr>
      <vt:lpstr>Slide 7</vt:lpstr>
      <vt:lpstr> Step 6:- Start Jenkins.</vt:lpstr>
      <vt:lpstr> Step 7 :- Now setup Jenkins.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Thank            you……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hp</dc:creator>
  <cp:lastModifiedBy>hp</cp:lastModifiedBy>
  <cp:revision>41</cp:revision>
  <dcterms:created xsi:type="dcterms:W3CDTF">2023-07-08T12:29:22Z</dcterms:created>
  <dcterms:modified xsi:type="dcterms:W3CDTF">2024-11-20T19:17:31Z</dcterms:modified>
</cp:coreProperties>
</file>