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0" r:id="rId11"/>
    <p:sldId id="262" r:id="rId12"/>
    <p:sldId id="261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E255-4888-4E39-937C-672D66D89C9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0B8AD-AEC2-42D8-840F-FC654FCBD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E255-4888-4E39-937C-672D66D89C9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B8AD-AEC2-42D8-840F-FC654FCBD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E255-4888-4E39-937C-672D66D89C9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B8AD-AEC2-42D8-840F-FC654FCBD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D0E255-4888-4E39-937C-672D66D89C9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D70B8AD-AEC2-42D8-840F-FC654FCBD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E255-4888-4E39-937C-672D66D89C9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B8AD-AEC2-42D8-840F-FC654FCBD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E255-4888-4E39-937C-672D66D89C9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B8AD-AEC2-42D8-840F-FC654FCBD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B8AD-AEC2-42D8-840F-FC654FCBD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E255-4888-4E39-937C-672D66D89C9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E255-4888-4E39-937C-672D66D89C9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B8AD-AEC2-42D8-840F-FC654FCBD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E255-4888-4E39-937C-672D66D89C9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B8AD-AEC2-42D8-840F-FC654FCBD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6D0E255-4888-4E39-937C-672D66D89C9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D70B8AD-AEC2-42D8-840F-FC654FCBD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E255-4888-4E39-937C-672D66D89C9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70B8AD-AEC2-42D8-840F-FC654FCBD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6D0E255-4888-4E39-937C-672D66D89C9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D70B8AD-AEC2-42D8-840F-FC654FCBD4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4005064"/>
            <a:ext cx="3168352" cy="1152128"/>
          </a:xfrm>
        </p:spPr>
        <p:txBody>
          <a:bodyPr/>
          <a:lstStyle/>
          <a:p>
            <a:pPr algn="l"/>
            <a:r>
              <a:rPr lang="en-US" sz="2800" dirty="0" smtClean="0"/>
              <a:t>Presented by :- </a:t>
            </a:r>
          </a:p>
          <a:p>
            <a:pPr algn="l"/>
            <a:r>
              <a:rPr lang="en-US" sz="2800" dirty="0" err="1" smtClean="0"/>
              <a:t>Himanshu</a:t>
            </a:r>
            <a:r>
              <a:rPr lang="en-US" sz="2800" dirty="0" smtClean="0"/>
              <a:t> Singh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44824"/>
            <a:ext cx="8305800" cy="1189112"/>
          </a:xfrm>
        </p:spPr>
        <p:txBody>
          <a:bodyPr/>
          <a:lstStyle/>
          <a:p>
            <a:r>
              <a:rPr lang="en-US" sz="8000" dirty="0" err="1" smtClean="0">
                <a:solidFill>
                  <a:srgbClr val="FFC000"/>
                </a:solidFill>
              </a:rPr>
              <a:t>Git</a:t>
            </a:r>
            <a:r>
              <a:rPr lang="en-US" sz="8000" dirty="0" smtClean="0">
                <a:solidFill>
                  <a:srgbClr val="FFC000"/>
                </a:solidFill>
              </a:rPr>
              <a:t> Hub</a:t>
            </a:r>
            <a:endParaRPr lang="en-US" sz="8000" dirty="0">
              <a:solidFill>
                <a:srgbClr val="FFC0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940152" y="3933056"/>
            <a:ext cx="2664296" cy="115212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US" sz="2800" spc="100" dirty="0" smtClean="0">
                <a:solidFill>
                  <a:schemeClr val="tx2"/>
                </a:solidFill>
              </a:rPr>
              <a:t>Guided</a:t>
            </a:r>
            <a:r>
              <a:rPr kumimoji="0" lang="en-US" sz="2800" b="0" i="0" u="none" strike="noStrike" kern="1200" cap="none" spc="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 by :-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US" sz="2800" spc="100" dirty="0" err="1" smtClean="0">
                <a:solidFill>
                  <a:schemeClr val="tx2"/>
                </a:solidFill>
              </a:rPr>
              <a:t>Ashish</a:t>
            </a:r>
            <a:r>
              <a:rPr lang="en-US" sz="2800" spc="100" dirty="0" smtClean="0">
                <a:solidFill>
                  <a:schemeClr val="tx2"/>
                </a:solidFill>
              </a:rPr>
              <a:t> Sir</a:t>
            </a:r>
            <a:endParaRPr kumimoji="0" lang="en-US" sz="2800" b="0" i="0" u="none" strike="noStrike" kern="1200" cap="none" spc="10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1560" y="332656"/>
            <a:ext cx="8305800" cy="1189112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66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3">
                    <a:lumMod val="75000"/>
                  </a:schemeClr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  <a:latin typeface="+mj-lt"/>
                <a:ea typeface="+mj-ea"/>
                <a:cs typeface="+mj-cs"/>
              </a:rPr>
              <a:t>Assignment 5</a:t>
            </a:r>
            <a:endParaRPr kumimoji="0" lang="en-US" sz="66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accent3">
                  <a:lumMod val="75000"/>
                </a:schemeClr>
              </a:solidFill>
              <a:effectLst>
                <a:innerShdw blurRad="50800" dist="25400" dir="13500000">
                  <a:srgbClr val="000000">
                    <a:alpha val="70000"/>
                  </a:srgb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01344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5632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Commiting</a:t>
            </a:r>
            <a:r>
              <a:rPr lang="en-US" dirty="0" smtClean="0">
                <a:solidFill>
                  <a:srgbClr val="FFC000"/>
                </a:solidFill>
              </a:rPr>
              <a:t> The Massage :-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3" descr="Screenshot (13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836712"/>
            <a:ext cx="4392488" cy="1440160"/>
          </a:xfrm>
          <a:prstGeom prst="rect">
            <a:avLst/>
          </a:prstGeom>
        </p:spPr>
      </p:pic>
      <p:pic>
        <p:nvPicPr>
          <p:cNvPr id="5" name="Picture 4" descr="Screensh2 (13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2348880"/>
            <a:ext cx="5007489" cy="1467055"/>
          </a:xfrm>
          <a:prstGeom prst="rect">
            <a:avLst/>
          </a:prstGeom>
        </p:spPr>
      </p:pic>
      <p:pic>
        <p:nvPicPr>
          <p:cNvPr id="6" name="Picture 5" descr="Screenshot3 (132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861048"/>
            <a:ext cx="4788024" cy="2304256"/>
          </a:xfrm>
          <a:prstGeom prst="rect">
            <a:avLst/>
          </a:prstGeom>
        </p:spPr>
      </p:pic>
      <p:pic>
        <p:nvPicPr>
          <p:cNvPr id="8" name="Picture 7" descr="Screenshot2 (133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10920" y="4365104"/>
            <a:ext cx="4333080" cy="2309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3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196752"/>
            <a:ext cx="8280920" cy="34563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540296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C000"/>
                </a:solidFill>
              </a:rPr>
              <a:t>Create Repo on </a:t>
            </a:r>
            <a:r>
              <a:rPr lang="en-US" dirty="0" err="1" smtClean="0">
                <a:solidFill>
                  <a:srgbClr val="FFC000"/>
                </a:solidFill>
              </a:rPr>
              <a:t>github</a:t>
            </a:r>
            <a:r>
              <a:rPr lang="en-US" dirty="0" smtClean="0">
                <a:solidFill>
                  <a:srgbClr val="FFC000"/>
                </a:solidFill>
              </a:rPr>
              <a:t> :-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3" descr="Screenshot (13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836712"/>
            <a:ext cx="8640960" cy="56376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504056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C000"/>
                </a:solidFill>
              </a:rPr>
              <a:t> Generating PAT (</a:t>
            </a:r>
            <a:r>
              <a:rPr lang="en-US" dirty="0" err="1" smtClean="0">
                <a:solidFill>
                  <a:srgbClr val="FFC000"/>
                </a:solidFill>
              </a:rPr>
              <a:t>Personel</a:t>
            </a:r>
            <a:r>
              <a:rPr lang="en-US" dirty="0" smtClean="0">
                <a:solidFill>
                  <a:srgbClr val="FFC000"/>
                </a:solidFill>
              </a:rPr>
              <a:t> Access Token):-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4" name="Picture 3" descr="Screenshomt (13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9832" y="908720"/>
            <a:ext cx="2052615" cy="4896544"/>
          </a:xfrm>
          <a:prstGeom prst="rect">
            <a:avLst/>
          </a:prstGeom>
        </p:spPr>
      </p:pic>
      <p:pic>
        <p:nvPicPr>
          <p:cNvPr id="5" name="Picture 4" descr="Screenskkhot (136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1" y="908720"/>
            <a:ext cx="2592288" cy="5472608"/>
          </a:xfrm>
          <a:prstGeom prst="rect">
            <a:avLst/>
          </a:prstGeom>
        </p:spPr>
      </p:pic>
      <p:pic>
        <p:nvPicPr>
          <p:cNvPr id="7" name="Picture 6" descr="Screens,hot (138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2080" y="1052736"/>
            <a:ext cx="2794299" cy="2448267"/>
          </a:xfrm>
          <a:prstGeom prst="rect">
            <a:avLst/>
          </a:prstGeom>
        </p:spPr>
      </p:pic>
      <p:pic>
        <p:nvPicPr>
          <p:cNvPr id="8" name="Picture 7" descr="Screenshot (140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64088" y="4077072"/>
            <a:ext cx="3564904" cy="2520280"/>
          </a:xfrm>
          <a:prstGeom prst="rect">
            <a:avLst/>
          </a:prstGeom>
        </p:spPr>
      </p:pic>
      <p:pic>
        <p:nvPicPr>
          <p:cNvPr id="9" name="Picture 8" descr="Screenshot (141)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75856" y="6157254"/>
            <a:ext cx="1941972" cy="7007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47664" y="2204864"/>
            <a:ext cx="792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rgbClr val="FFC000"/>
                </a:solidFill>
              </a:rPr>
              <a:t>1</a:t>
            </a:r>
            <a:endParaRPr lang="en-US" sz="7200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3968" y="2060848"/>
            <a:ext cx="504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C000"/>
                </a:solidFill>
              </a:rPr>
              <a:t>2</a:t>
            </a:r>
            <a:endParaRPr lang="en-US" sz="6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76256" y="836712"/>
            <a:ext cx="1584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C000"/>
                </a:solidFill>
              </a:rPr>
              <a:t>3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3760" y="4437112"/>
            <a:ext cx="2160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C000"/>
                </a:solidFill>
              </a:rPr>
              <a:t>4</a:t>
            </a:r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11960" y="5877272"/>
            <a:ext cx="180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FFC000"/>
                </a:solidFill>
              </a:rPr>
              <a:t>5</a:t>
            </a:r>
            <a:endParaRPr lang="en-US" sz="66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540296"/>
          </a:xfrm>
        </p:spPr>
        <p:txBody>
          <a:bodyPr>
            <a:normAutofit fontScale="9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C000"/>
                </a:solidFill>
              </a:rPr>
              <a:t> Pushing Files on </a:t>
            </a:r>
            <a:r>
              <a:rPr lang="en-US" dirty="0" err="1" smtClean="0">
                <a:solidFill>
                  <a:srgbClr val="FFC000"/>
                </a:solidFill>
              </a:rPr>
              <a:t>GitHub</a:t>
            </a:r>
            <a:r>
              <a:rPr lang="en-US" dirty="0" smtClean="0">
                <a:solidFill>
                  <a:srgbClr val="FFC000"/>
                </a:solidFill>
              </a:rPr>
              <a:t> :-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3" name="Picture 2" descr="Screenshot (14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1" y="764704"/>
            <a:ext cx="4608512" cy="1872208"/>
          </a:xfrm>
          <a:prstGeom prst="rect">
            <a:avLst/>
          </a:prstGeom>
        </p:spPr>
      </p:pic>
      <p:pic>
        <p:nvPicPr>
          <p:cNvPr id="6" name="Picture 5" descr="Screenshot (145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2636912"/>
            <a:ext cx="4629518" cy="2160240"/>
          </a:xfrm>
          <a:prstGeom prst="rect">
            <a:avLst/>
          </a:prstGeom>
        </p:spPr>
      </p:pic>
      <p:pic>
        <p:nvPicPr>
          <p:cNvPr id="7" name="Picture 6" descr="Screenshot (146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869160"/>
            <a:ext cx="5004048" cy="17949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5536" y="3356992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FFC000"/>
                </a:solidFill>
              </a:rPr>
              <a:t> Two files are </a:t>
            </a:r>
            <a:r>
              <a:rPr lang="en-US" sz="2000" dirty="0" err="1" smtClean="0">
                <a:solidFill>
                  <a:srgbClr val="FFC000"/>
                </a:solidFill>
              </a:rPr>
              <a:t>pused</a:t>
            </a:r>
            <a:r>
              <a:rPr lang="en-US" sz="2000" dirty="0" smtClean="0">
                <a:solidFill>
                  <a:srgbClr val="FFC000"/>
                </a:solidFill>
              </a:rPr>
              <a:t> on </a:t>
            </a:r>
            <a:r>
              <a:rPr lang="en-US" sz="2000" dirty="0" err="1" smtClean="0">
                <a:solidFill>
                  <a:srgbClr val="FFC000"/>
                </a:solidFill>
              </a:rPr>
              <a:t>git</a:t>
            </a:r>
            <a:r>
              <a:rPr lang="en-US" sz="2000" dirty="0" smtClean="0">
                <a:solidFill>
                  <a:srgbClr val="FFC000"/>
                </a:solidFill>
              </a:rPr>
              <a:t>.</a:t>
            </a:r>
            <a:endParaRPr lang="en-US" sz="2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540296"/>
          </a:xfrm>
        </p:spPr>
        <p:txBody>
          <a:bodyPr>
            <a:normAutofit fontScale="90000"/>
          </a:bodyPr>
          <a:lstStyle/>
          <a:p>
            <a:pPr marL="742950" indent="-742950">
              <a:buFont typeface="Wingdings" pitchFamily="2" charset="2"/>
              <a:buChar char="v"/>
            </a:pPr>
            <a:r>
              <a:rPr lang="en-US" sz="3600" dirty="0" smtClean="0">
                <a:solidFill>
                  <a:srgbClr val="FFC000"/>
                </a:solidFill>
              </a:rPr>
              <a:t> Modification in File f1 :-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3" name="Picture 2" descr="Screenshot (14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908720"/>
            <a:ext cx="4104455" cy="4032448"/>
          </a:xfrm>
          <a:prstGeom prst="rect">
            <a:avLst/>
          </a:prstGeom>
        </p:spPr>
      </p:pic>
      <p:pic>
        <p:nvPicPr>
          <p:cNvPr id="4" name="Picture 3" descr="Screenshot (150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3968" y="2276872"/>
            <a:ext cx="4716016" cy="4365104"/>
          </a:xfrm>
          <a:prstGeom prst="rect">
            <a:avLst/>
          </a:prstGeom>
        </p:spPr>
      </p:pic>
      <p:pic>
        <p:nvPicPr>
          <p:cNvPr id="6" name="Picture 5" descr="Screenshot (151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5301208"/>
            <a:ext cx="3779912" cy="14127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1680" y="537321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Refresh </a:t>
            </a:r>
            <a:r>
              <a:rPr lang="en-US" dirty="0" err="1" smtClean="0">
                <a:solidFill>
                  <a:schemeClr val="bg1"/>
                </a:solidFill>
              </a:rPr>
              <a:t>Github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996952"/>
            <a:ext cx="6563072" cy="2232248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rgbClr val="FFC000"/>
                </a:solidFill>
              </a:rPr>
              <a:t> Thank </a:t>
            </a:r>
            <a:br>
              <a:rPr lang="en-US" sz="6600" dirty="0" smtClean="0">
                <a:solidFill>
                  <a:srgbClr val="FFC000"/>
                </a:solidFill>
              </a:rPr>
            </a:br>
            <a:r>
              <a:rPr lang="en-US" sz="6600" dirty="0" smtClean="0">
                <a:solidFill>
                  <a:srgbClr val="FFC000"/>
                </a:solidFill>
              </a:rPr>
              <a:t>              You…..</a:t>
            </a:r>
            <a:endParaRPr lang="en-US" sz="66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Global information tracker.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is DVCS.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Devlpoment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en-US" dirty="0" smtClean="0"/>
              <a:t>GIT:-</a:t>
            </a:r>
            <a:r>
              <a:rPr lang="en-US" dirty="0" err="1" smtClean="0"/>
              <a:t>linus</a:t>
            </a:r>
            <a:r>
              <a:rPr lang="en-US" dirty="0" smtClean="0"/>
              <a:t> </a:t>
            </a:r>
            <a:r>
              <a:rPr lang="en-US" dirty="0" err="1" smtClean="0"/>
              <a:t>torvalds</a:t>
            </a:r>
            <a:r>
              <a:rPr lang="en-US" dirty="0" smtClean="0"/>
              <a:t> in 2005.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Before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linux</a:t>
            </a:r>
            <a:r>
              <a:rPr lang="en-US" dirty="0" smtClean="0"/>
              <a:t> uses bit </a:t>
            </a:r>
            <a:r>
              <a:rPr lang="en-US" dirty="0" err="1" smtClean="0"/>
              <a:t>keepar</a:t>
            </a:r>
            <a:r>
              <a:rPr lang="en-US" dirty="0" smtClean="0"/>
              <a:t> foe </a:t>
            </a:r>
            <a:r>
              <a:rPr lang="en-US" dirty="0" err="1" smtClean="0"/>
              <a:t>vcs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bit </a:t>
            </a:r>
            <a:r>
              <a:rPr lang="en-US" dirty="0" err="1" smtClean="0"/>
              <a:t>keepar</a:t>
            </a:r>
            <a:r>
              <a:rPr lang="en-US" dirty="0" smtClean="0"/>
              <a:t> was third </a:t>
            </a:r>
            <a:r>
              <a:rPr lang="en-US" dirty="0" err="1" smtClean="0"/>
              <a:t>pary</a:t>
            </a:r>
            <a:r>
              <a:rPr lang="en-US" dirty="0" smtClean="0"/>
              <a:t> software.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is the software or tool.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Github</a:t>
            </a:r>
            <a:r>
              <a:rPr lang="en-US" dirty="0" smtClean="0"/>
              <a:t> is different from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Git</a:t>
            </a:r>
            <a:r>
              <a:rPr lang="en-US" dirty="0" smtClean="0"/>
              <a:t> is a tool for us who can manage versioning.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2832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About </a:t>
            </a:r>
            <a:r>
              <a:rPr lang="en-US" dirty="0" err="1" smtClean="0"/>
              <a:t>Git</a:t>
            </a:r>
            <a:r>
              <a:rPr lang="en-US" dirty="0" smtClean="0"/>
              <a:t> :-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62508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there are three types of version control system:-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LVCS :- local version control system.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CVCS :- </a:t>
            </a:r>
            <a:r>
              <a:rPr lang="en-US" dirty="0" err="1" smtClean="0"/>
              <a:t>centrallized</a:t>
            </a:r>
            <a:r>
              <a:rPr lang="en-US" dirty="0" smtClean="0"/>
              <a:t> version control system.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DVCS :- distributed version control system.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About (VCS) version control system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16016" y="1484784"/>
            <a:ext cx="4114800" cy="5373216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DVCS :-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We have local as well as remote repo.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Fast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Hard to understand.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We have local copy-hence we can do our work even if remote server is failed.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Difference in CVCS and DVCS:-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23528" y="1484784"/>
            <a:ext cx="41148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323528" y="1556792"/>
            <a:ext cx="4114800" cy="53012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tabLst/>
              <a:defRPr/>
            </a:pPr>
            <a:r>
              <a:rPr lang="en-US" sz="2600" dirty="0" smtClean="0"/>
              <a:t>CVCS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:-</a:t>
            </a:r>
          </a:p>
          <a:p>
            <a:pPr marL="274320" lvl="0" indent="-274320"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Char char="Ø"/>
            </a:pPr>
            <a:endParaRPr lang="en-US" sz="2600" dirty="0" smtClean="0"/>
          </a:p>
          <a:p>
            <a:pPr marL="274320" lvl="0" indent="-274320"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Char char="Ø"/>
            </a:pPr>
            <a:r>
              <a:rPr lang="en-US" sz="2600" dirty="0" smtClean="0"/>
              <a:t>In </a:t>
            </a:r>
            <a:r>
              <a:rPr lang="en-US" sz="2600" dirty="0"/>
              <a:t>this type of </a:t>
            </a:r>
            <a:r>
              <a:rPr lang="en-US" sz="2600" dirty="0" err="1"/>
              <a:t>vcs</a:t>
            </a:r>
            <a:r>
              <a:rPr lang="en-US" sz="2600" dirty="0"/>
              <a:t> we do not have local repo(only remote repo</a:t>
            </a:r>
            <a:r>
              <a:rPr lang="en-US" sz="2600" dirty="0" smtClean="0"/>
              <a:t>).</a:t>
            </a:r>
          </a:p>
          <a:p>
            <a:pPr marL="274320" lvl="0" indent="-274320"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Char char="Ø"/>
            </a:pPr>
            <a:r>
              <a:rPr lang="en-US" sz="2600" dirty="0" smtClean="0"/>
              <a:t>Slow</a:t>
            </a:r>
          </a:p>
          <a:p>
            <a:pPr marL="274320" lvl="0" indent="-274320"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Char char="Ø"/>
            </a:pPr>
            <a:r>
              <a:rPr lang="en-US" sz="2600" dirty="0"/>
              <a:t>E</a:t>
            </a:r>
            <a:r>
              <a:rPr lang="en-US" sz="2600" dirty="0" smtClean="0"/>
              <a:t>asy to understand.</a:t>
            </a:r>
          </a:p>
          <a:p>
            <a:pPr marL="274320" lvl="0" indent="-274320"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Char char="Ø"/>
            </a:pPr>
            <a:r>
              <a:rPr lang="en-US" sz="2600" dirty="0"/>
              <a:t>I</a:t>
            </a:r>
            <a:r>
              <a:rPr lang="en-US" sz="2600" dirty="0" smtClean="0"/>
              <a:t>f your remote server fails, you can't do your work.</a:t>
            </a:r>
          </a:p>
          <a:p>
            <a:pPr marL="274320" lvl="0" indent="-274320"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Char char="Ø"/>
            </a:pPr>
            <a:endParaRPr lang="en-US" sz="2600" dirty="0"/>
          </a:p>
          <a:p>
            <a:pPr marL="274320" lvl="0" indent="-274320">
              <a:spcBef>
                <a:spcPts val="600"/>
              </a:spcBef>
              <a:buClr>
                <a:schemeClr val="accent2"/>
              </a:buClr>
              <a:buSzPct val="85000"/>
              <a:buFont typeface="Wingdings" pitchFamily="2" charset="2"/>
              <a:buChar char="Ø"/>
            </a:pPr>
            <a:endParaRPr lang="en-US" sz="2600" dirty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Ø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2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764704"/>
            <a:ext cx="6624736" cy="4968552"/>
          </a:xfrm>
          <a:prstGeom prst="rect">
            <a:avLst/>
          </a:prstGeom>
        </p:spPr>
      </p:pic>
      <p:pic>
        <p:nvPicPr>
          <p:cNvPr id="3" name="Picture 2" descr="Screenshot (12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35488" y="4588951"/>
            <a:ext cx="4608512" cy="2269049"/>
          </a:xfrm>
          <a:prstGeom prst="rect">
            <a:avLst/>
          </a:prstGeom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467544" y="0"/>
            <a:ext cx="8229600" cy="57606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lang="en-US" sz="4200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C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 Important Commands </a:t>
            </a:r>
            <a:endParaRPr kumimoji="0" lang="en-US" sz="42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FC000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2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548680"/>
            <a:ext cx="4427984" cy="6021288"/>
          </a:xfrm>
          <a:prstGeom prst="rect">
            <a:avLst/>
          </a:prstGeom>
        </p:spPr>
      </p:pic>
      <p:pic>
        <p:nvPicPr>
          <p:cNvPr id="3" name="Picture 2" descr="Screenshot (124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548680"/>
            <a:ext cx="3971115" cy="59766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2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620688"/>
            <a:ext cx="5760640" cy="3515616"/>
          </a:xfrm>
          <a:prstGeom prst="rect">
            <a:avLst/>
          </a:prstGeom>
        </p:spPr>
      </p:pic>
      <p:pic>
        <p:nvPicPr>
          <p:cNvPr id="3" name="Picture 2" descr="Screenshot9u (125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8668" y="3429000"/>
            <a:ext cx="5565332" cy="31683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26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60648"/>
            <a:ext cx="4678552" cy="1628163"/>
          </a:xfrm>
          <a:prstGeom prst="rect">
            <a:avLst/>
          </a:prstGeom>
        </p:spPr>
      </p:pic>
      <p:pic>
        <p:nvPicPr>
          <p:cNvPr id="4" name="Picture 3" descr="Screenshot (127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7944" y="1916832"/>
            <a:ext cx="4752529" cy="2486372"/>
          </a:xfrm>
          <a:prstGeom prst="rect">
            <a:avLst/>
          </a:prstGeom>
        </p:spPr>
      </p:pic>
      <p:pic>
        <p:nvPicPr>
          <p:cNvPr id="5" name="Picture 4" descr="Screenshot (128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365104"/>
            <a:ext cx="5040560" cy="2303790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5148064" y="836712"/>
            <a:ext cx="3456384" cy="47667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6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C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C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Git</a:t>
            </a:r>
            <a:r>
              <a:rPr kumimoji="0" lang="en-US" sz="36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C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-100" normalizeH="0" baseline="0" noProof="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C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Config</a:t>
            </a:r>
            <a:r>
              <a:rPr kumimoji="0" lang="en-US" sz="36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C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 :-</a:t>
            </a:r>
            <a:endParaRPr kumimoji="0" lang="en-US" sz="36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FC000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29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692696"/>
            <a:ext cx="4680520" cy="3261271"/>
          </a:xfrm>
          <a:prstGeom prst="rect">
            <a:avLst/>
          </a:prstGeom>
        </p:spPr>
      </p:pic>
      <p:pic>
        <p:nvPicPr>
          <p:cNvPr id="4" name="Picture 3" descr="Screenshot (130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63888" y="4077072"/>
            <a:ext cx="5459436" cy="2661488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395536" y="0"/>
            <a:ext cx="8229600" cy="6206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4000" b="0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FC000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 Commiting and Untracked File :-</a:t>
            </a:r>
            <a:endParaRPr kumimoji="0" lang="en-US" sz="40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FC000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205</TotalTime>
  <Words>246</Words>
  <Application>Microsoft Office PowerPoint</Application>
  <PresentationFormat>On-screen Show (4:3)</PresentationFormat>
  <Paragraphs>52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Paper</vt:lpstr>
      <vt:lpstr>Git Hub</vt:lpstr>
      <vt:lpstr> About Git :-</vt:lpstr>
      <vt:lpstr> About (VCS) version control system</vt:lpstr>
      <vt:lpstr> Difference in CVCS and DVCS:-</vt:lpstr>
      <vt:lpstr>Slide 5</vt:lpstr>
      <vt:lpstr>Slide 6</vt:lpstr>
      <vt:lpstr>Slide 7</vt:lpstr>
      <vt:lpstr>Slide 8</vt:lpstr>
      <vt:lpstr>Slide 9</vt:lpstr>
      <vt:lpstr> Commiting The Massage :-</vt:lpstr>
      <vt:lpstr>Slide 11</vt:lpstr>
      <vt:lpstr>Create Repo on github :-</vt:lpstr>
      <vt:lpstr> Generating PAT (Personel Access Token):-</vt:lpstr>
      <vt:lpstr> Pushing Files on GitHub :-</vt:lpstr>
      <vt:lpstr> Modification in File f1 :-</vt:lpstr>
      <vt:lpstr> Thank                You…..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Hub</dc:title>
  <dc:creator>hp</dc:creator>
  <cp:lastModifiedBy>hp</cp:lastModifiedBy>
  <cp:revision>26</cp:revision>
  <dcterms:created xsi:type="dcterms:W3CDTF">2023-07-03T08:34:05Z</dcterms:created>
  <dcterms:modified xsi:type="dcterms:W3CDTF">2024-12-09T18:39:38Z</dcterms:modified>
</cp:coreProperties>
</file>