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9" r:id="rId15"/>
    <p:sldId id="270" r:id="rId16"/>
    <p:sldId id="271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46" y="30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6A581CA1-80EE-4A86-BDC7-AE226D305DE4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5ADDF937-9F6A-433A-8E16-A37137933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1CA1-80EE-4A86-BDC7-AE226D305DE4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F937-9F6A-433A-8E16-A37137933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1CA1-80EE-4A86-BDC7-AE226D305DE4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F937-9F6A-433A-8E16-A37137933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6A581CA1-80EE-4A86-BDC7-AE226D305DE4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F937-9F6A-433A-8E16-A37137933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6A581CA1-80EE-4A86-BDC7-AE226D305DE4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5ADDF937-9F6A-433A-8E16-A37137933454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581CA1-80EE-4A86-BDC7-AE226D305DE4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ADDF937-9F6A-433A-8E16-A37137933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6A581CA1-80EE-4A86-BDC7-AE226D305DE4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5ADDF937-9F6A-433A-8E16-A37137933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81CA1-80EE-4A86-BDC7-AE226D305DE4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DF937-9F6A-433A-8E16-A37137933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6A581CA1-80EE-4A86-BDC7-AE226D305DE4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5ADDF937-9F6A-433A-8E16-A37137933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6A581CA1-80EE-4A86-BDC7-AE226D305DE4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5ADDF937-9F6A-433A-8E16-A37137933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6A581CA1-80EE-4A86-BDC7-AE226D305DE4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5ADDF937-9F6A-433A-8E16-A37137933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6A581CA1-80EE-4A86-BDC7-AE226D305DE4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5ADDF937-9F6A-433A-8E16-A371379334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1052736"/>
            <a:ext cx="4896544" cy="913656"/>
          </a:xfrm>
        </p:spPr>
        <p:txBody>
          <a:bodyPr>
            <a:noAutofit/>
          </a:bodyPr>
          <a:lstStyle/>
          <a:p>
            <a:r>
              <a:rPr lang="en-US" sz="5400" dirty="0" err="1" smtClean="0"/>
              <a:t>Kubernetes</a:t>
            </a:r>
            <a:r>
              <a:rPr lang="en-US" sz="5400" dirty="0" smtClean="0"/>
              <a:t> </a:t>
            </a:r>
            <a:endParaRPr lang="en-US" sz="5400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4221088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Algerian" pitchFamily="82" charset="0"/>
              </a:rPr>
              <a:t>Created By :-</a:t>
            </a:r>
          </a:p>
          <a:p>
            <a:r>
              <a:rPr lang="en-IN" sz="2400" dirty="0" err="1" smtClean="0">
                <a:latin typeface="Algerian" pitchFamily="82" charset="0"/>
              </a:rPr>
              <a:t>Himanshu</a:t>
            </a:r>
            <a:r>
              <a:rPr lang="en-IN" sz="2400" dirty="0" smtClean="0">
                <a:latin typeface="Algerian" pitchFamily="82" charset="0"/>
              </a:rPr>
              <a:t> Singh</a:t>
            </a:r>
            <a:endParaRPr lang="en-US" sz="2400" dirty="0">
              <a:latin typeface="Algerian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8" y="4077072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lgerian" pitchFamily="82" charset="0"/>
              </a:rPr>
              <a:t>Guided by :-</a:t>
            </a:r>
          </a:p>
          <a:p>
            <a:r>
              <a:rPr lang="en-US" sz="2400" dirty="0" smtClean="0">
                <a:latin typeface="Algerian" pitchFamily="82" charset="0"/>
              </a:rPr>
              <a:t> </a:t>
            </a:r>
            <a:r>
              <a:rPr lang="en-US" sz="2400" dirty="0" err="1" smtClean="0">
                <a:latin typeface="Algerian" pitchFamily="82" charset="0"/>
              </a:rPr>
              <a:t>Ashish</a:t>
            </a:r>
            <a:r>
              <a:rPr lang="en-US" sz="2400" dirty="0" smtClean="0">
                <a:latin typeface="Algerian" pitchFamily="82" charset="0"/>
              </a:rPr>
              <a:t> </a:t>
            </a:r>
            <a:r>
              <a:rPr lang="en-US" sz="2400" dirty="0" err="1" smtClean="0">
                <a:latin typeface="Algerian" pitchFamily="82" charset="0"/>
              </a:rPr>
              <a:t>Mittal</a:t>
            </a:r>
            <a:endParaRPr lang="en-US" sz="2400" dirty="0" smtClean="0">
              <a:latin typeface="Algerian" pitchFamily="82" charset="0"/>
            </a:endParaRPr>
          </a:p>
          <a:p>
            <a:endParaRPr lang="en-US" sz="2400" dirty="0">
              <a:latin typeface="Algerian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79712" y="2708920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 smtClean="0">
                <a:latin typeface="Algerian" pitchFamily="82" charset="0"/>
              </a:rPr>
              <a:t>ASSIGNMENT :- 4</a:t>
            </a:r>
            <a:endParaRPr lang="en-US" sz="4000" u="sng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348880"/>
            <a:ext cx="8229600" cy="504056"/>
          </a:xfrm>
        </p:spPr>
        <p:txBody>
          <a:bodyPr>
            <a:normAutofit/>
          </a:bodyPr>
          <a:lstStyle/>
          <a:p>
            <a:pPr lvl="0">
              <a:buFont typeface="Wingdings" pitchFamily="2" charset="2"/>
              <a:buChar char="v"/>
              <a:defRPr/>
            </a:pPr>
            <a:r>
              <a:rPr lang="en-IN" sz="2400" dirty="0" smtClean="0"/>
              <a:t> edit in rs2.yaml file change replicas from 3 to 10.</a:t>
            </a:r>
            <a:endParaRPr lang="en-US" sz="2400" dirty="0"/>
          </a:p>
        </p:txBody>
      </p:sp>
      <p:pic>
        <p:nvPicPr>
          <p:cNvPr id="3" name="Picture 2" descr="Screenshot (10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124744"/>
            <a:ext cx="8172400" cy="112965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547936" y="485056"/>
            <a:ext cx="8229600" cy="50405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IN" sz="2400" b="0" i="0" u="none" strike="noStrike" kern="1200" cap="none" spc="0" normalizeH="0" baseline="0" noProof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rs2.yaml</a:t>
            </a:r>
            <a:endParaRPr kumimoji="0" lang="en-US" sz="2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Screenshot (106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87624" y="2852936"/>
            <a:ext cx="5328592" cy="3789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(10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0607"/>
            <a:ext cx="9144000" cy="65767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08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796002"/>
            <a:ext cx="9144000" cy="52659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09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16656"/>
            <a:ext cx="9144000" cy="60246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49721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/>
              <a:t> Scale up and Scale Down of Replicas</a:t>
            </a:r>
            <a:endParaRPr lang="en-US" sz="2400" dirty="0"/>
          </a:p>
        </p:txBody>
      </p:sp>
      <p:pic>
        <p:nvPicPr>
          <p:cNvPr id="5" name="Picture 4" descr="Screenshot (11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052736"/>
            <a:ext cx="8352928" cy="52565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1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340768"/>
            <a:ext cx="9144000" cy="4032448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5780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/>
              <a:t> Label and </a:t>
            </a:r>
            <a:r>
              <a:rPr lang="en-IN" sz="2400" dirty="0" err="1" smtClean="0"/>
              <a:t>Unlabel</a:t>
            </a: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75780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/>
              <a:t> Label and </a:t>
            </a:r>
            <a:r>
              <a:rPr lang="en-IN" sz="2400" dirty="0" err="1" smtClean="0"/>
              <a:t>Unlabel</a:t>
            </a:r>
            <a:endParaRPr lang="en-US" sz="2400" dirty="0"/>
          </a:p>
        </p:txBody>
      </p:sp>
      <p:pic>
        <p:nvPicPr>
          <p:cNvPr id="3" name="Picture 2" descr="Screenshot (11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124744"/>
            <a:ext cx="7560840" cy="50818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56921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/>
              <a:t> Delete </a:t>
            </a:r>
            <a:r>
              <a:rPr lang="en-IN" sz="2400" dirty="0" err="1" smtClean="0"/>
              <a:t>rs</a:t>
            </a:r>
            <a:r>
              <a:rPr lang="en-IN" sz="2400" dirty="0" smtClean="0"/>
              <a:t> rs1 &amp; rs2.</a:t>
            </a:r>
            <a:endParaRPr lang="en-US" sz="2400" dirty="0"/>
          </a:p>
        </p:txBody>
      </p:sp>
      <p:pic>
        <p:nvPicPr>
          <p:cNvPr id="3" name="Picture 2" descr="Screenshot (116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12776"/>
            <a:ext cx="9144000" cy="238394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0405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IN" sz="3200" dirty="0" smtClean="0"/>
              <a:t> All Commands , History </a:t>
            </a:r>
            <a:endParaRPr lang="en-US" sz="3200" dirty="0"/>
          </a:p>
        </p:txBody>
      </p:sp>
      <p:pic>
        <p:nvPicPr>
          <p:cNvPr id="3" name="Picture 2" descr="Screenshot (11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91680" y="692696"/>
            <a:ext cx="5178649" cy="604867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3212976"/>
            <a:ext cx="6336704" cy="1666526"/>
          </a:xfrm>
        </p:spPr>
        <p:txBody>
          <a:bodyPr>
            <a:noAutofit/>
          </a:bodyPr>
          <a:lstStyle/>
          <a:p>
            <a:r>
              <a:rPr lang="en-IN" sz="6000" dirty="0" smtClean="0"/>
              <a:t>Thank </a:t>
            </a:r>
            <a:br>
              <a:rPr lang="en-IN" sz="6000" dirty="0" smtClean="0"/>
            </a:br>
            <a:r>
              <a:rPr lang="en-IN" sz="6000" dirty="0" smtClean="0"/>
              <a:t>           You....</a:t>
            </a:r>
            <a:endParaRPr lang="en-US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2536" y="0"/>
            <a:ext cx="5653136" cy="136130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 smtClean="0"/>
              <a:t> About </a:t>
            </a:r>
            <a:r>
              <a:rPr lang="en-US" sz="2800" dirty="0" err="1" smtClean="0"/>
              <a:t>Kubernetes</a:t>
            </a:r>
            <a:r>
              <a:rPr lang="en-US" sz="2800" dirty="0" smtClean="0"/>
              <a:t> :-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1412776"/>
            <a:ext cx="889248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>
                <a:solidFill>
                  <a:srgbClr val="92D050"/>
                </a:solidFill>
                <a:latin typeface="Century Schoolbook" pitchFamily="18" charset="0"/>
              </a:rPr>
              <a:t>i</a:t>
            </a: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t is also known as k8s. because there is 8 </a:t>
            </a:r>
            <a:r>
              <a:rPr lang="en-US" sz="2400" dirty="0" err="1" smtClean="0">
                <a:solidFill>
                  <a:srgbClr val="92D050"/>
                </a:solidFill>
                <a:latin typeface="Century Schoolbook" pitchFamily="18" charset="0"/>
              </a:rPr>
              <a:t>charector</a:t>
            </a: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 in between k and 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it is an open source tool.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it is an </a:t>
            </a:r>
            <a:r>
              <a:rPr lang="en-US" sz="2400" dirty="0" err="1" smtClean="0">
                <a:solidFill>
                  <a:srgbClr val="92D050"/>
                </a:solidFill>
                <a:latin typeface="Century Schoolbook" pitchFamily="18" charset="0"/>
              </a:rPr>
              <a:t>orchastrian</a:t>
            </a: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 tool . So, it can manages many objects/resources at once.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it can </a:t>
            </a:r>
            <a:r>
              <a:rPr lang="en-US" sz="2400" dirty="0" err="1" smtClean="0">
                <a:solidFill>
                  <a:srgbClr val="92D050"/>
                </a:solidFill>
                <a:latin typeface="Century Schoolbook" pitchFamily="18" charset="0"/>
              </a:rPr>
              <a:t>manges</a:t>
            </a: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 </a:t>
            </a:r>
            <a:r>
              <a:rPr lang="en-US" sz="2400" dirty="0" err="1" smtClean="0">
                <a:solidFill>
                  <a:srgbClr val="92D050"/>
                </a:solidFill>
                <a:latin typeface="Century Schoolbook" pitchFamily="18" charset="0"/>
              </a:rPr>
              <a:t>containerzied</a:t>
            </a: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 applications across the multiple hosts.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that means we have to create a cluster.</a:t>
            </a:r>
          </a:p>
          <a:p>
            <a:pPr marL="342900" indent="-342900"/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     cluster :- group of nodes.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in our cluster, there will be </a:t>
            </a:r>
            <a:r>
              <a:rPr lang="en-US" sz="2400" dirty="0" err="1" smtClean="0">
                <a:solidFill>
                  <a:srgbClr val="92D050"/>
                </a:solidFill>
                <a:latin typeface="Century Schoolbook" pitchFamily="18" charset="0"/>
              </a:rPr>
              <a:t>atleast</a:t>
            </a: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 one master node and n number of the worker nodes.</a:t>
            </a:r>
          </a:p>
          <a:p>
            <a:pPr marL="342900" indent="-342900"/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Note :- if we have only one node in our cluster that is known </a:t>
            </a:r>
            <a:r>
              <a:rPr lang="en-US" sz="2400" dirty="0" err="1" smtClean="0">
                <a:solidFill>
                  <a:srgbClr val="92D050"/>
                </a:solidFill>
                <a:latin typeface="Century Schoolbook" pitchFamily="18" charset="0"/>
              </a:rPr>
              <a:t>minikube</a:t>
            </a: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.</a:t>
            </a:r>
            <a:endParaRPr lang="en-US" sz="2400" dirty="0">
              <a:solidFill>
                <a:srgbClr val="92D050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2536" y="2780928"/>
            <a:ext cx="8697144" cy="105273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92D050"/>
                </a:solidFill>
              </a:rPr>
              <a:t> Worker-node:-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79512" y="3429000"/>
            <a:ext cx="8697144" cy="783704"/>
          </a:xfrm>
          <a:prstGeom prst="rect">
            <a:avLst/>
          </a:prstGeom>
        </p:spPr>
        <p:txBody>
          <a:bodyPr vert="horz" anchor="ctr">
            <a:normAutofit fontScale="97500"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4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92D050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1052736"/>
            <a:ext cx="8892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it is also known as control-plane.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it is </a:t>
            </a:r>
            <a:r>
              <a:rPr lang="en-US" sz="2400" dirty="0" err="1" smtClean="0">
                <a:solidFill>
                  <a:srgbClr val="92D050"/>
                </a:solidFill>
                <a:latin typeface="Century Schoolbook" pitchFamily="18" charset="0"/>
              </a:rPr>
              <a:t>resopniable</a:t>
            </a: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 to manage the cluster.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it is also responsible to mange the worker node.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it is </a:t>
            </a:r>
            <a:r>
              <a:rPr lang="en-US" sz="2400" dirty="0" err="1" smtClean="0">
                <a:solidFill>
                  <a:srgbClr val="92D050"/>
                </a:solidFill>
                <a:latin typeface="Century Schoolbook" pitchFamily="18" charset="0"/>
              </a:rPr>
              <a:t>resopnsible</a:t>
            </a: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 to manage configuration.</a:t>
            </a:r>
            <a:endParaRPr lang="en-US" sz="2400" dirty="0">
              <a:solidFill>
                <a:srgbClr val="92D050"/>
              </a:solidFill>
              <a:latin typeface="Century Schoolbook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252536" y="0"/>
            <a:ext cx="4680520" cy="105273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92D050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Master node:-</a:t>
            </a:r>
            <a:endParaRPr kumimoji="0" lang="en-US" sz="3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92D050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1520" y="3789040"/>
            <a:ext cx="8892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it is also known as data-plane.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it will always </a:t>
            </a:r>
            <a:r>
              <a:rPr lang="en-US" sz="2400" dirty="0" err="1" smtClean="0">
                <a:solidFill>
                  <a:srgbClr val="92D050"/>
                </a:solidFill>
                <a:latin typeface="Century Schoolbook" pitchFamily="18" charset="0"/>
              </a:rPr>
              <a:t>manged</a:t>
            </a: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 by master-node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every resource will be deployed on the worker node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however </a:t>
            </a: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 we </a:t>
            </a: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can deploy the resource on the master node also.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400" dirty="0">
              <a:solidFill>
                <a:srgbClr val="92D050"/>
              </a:solidFill>
              <a:latin typeface="Century Schoolbook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US" sz="2400" dirty="0" smtClean="0">
              <a:solidFill>
                <a:srgbClr val="92D050"/>
              </a:solidFill>
              <a:latin typeface="Century Schoolbook" pitchFamily="18" charset="0"/>
            </a:endParaRPr>
          </a:p>
          <a:p>
            <a:pPr marL="342900" indent="-342900"/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Note :- it is written in the GO language.</a:t>
            </a:r>
            <a:endParaRPr lang="en-US" sz="2400" dirty="0">
              <a:solidFill>
                <a:srgbClr val="92D050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-252536" y="0"/>
            <a:ext cx="9396536" cy="1052736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lvl="0">
              <a:spcBef>
                <a:spcPct val="0"/>
              </a:spcBef>
              <a:buFont typeface="Wingdings" pitchFamily="2" charset="2"/>
              <a:buChar char="v"/>
            </a:pPr>
            <a:r>
              <a:rPr lang="en-US" sz="32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92D050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32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92D050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Advantages </a:t>
            </a:r>
            <a:r>
              <a:rPr lang="en-US" sz="32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92D050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of the </a:t>
            </a:r>
            <a:r>
              <a:rPr lang="en-US" sz="3200" dirty="0" err="1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92D050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Kubernetes</a:t>
            </a:r>
            <a:r>
              <a:rPr lang="en-US" sz="3200" dirty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rgbClr val="92D050"/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:-</a:t>
            </a:r>
            <a:endParaRPr kumimoji="0" lang="en-US" sz="32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rgbClr val="92D050"/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052736"/>
            <a:ext cx="8892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it is an </a:t>
            </a:r>
            <a:r>
              <a:rPr lang="en-US" sz="2400" dirty="0" err="1" smtClean="0">
                <a:solidFill>
                  <a:srgbClr val="92D050"/>
                </a:solidFill>
                <a:latin typeface="Century Schoolbook" pitchFamily="18" charset="0"/>
              </a:rPr>
              <a:t>orchastrian</a:t>
            </a: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 tool.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it supports auto-</a:t>
            </a:r>
            <a:r>
              <a:rPr lang="en-US" sz="2400" dirty="0" err="1" smtClean="0">
                <a:solidFill>
                  <a:srgbClr val="92D050"/>
                </a:solidFill>
                <a:latin typeface="Century Schoolbook" pitchFamily="18" charset="0"/>
              </a:rPr>
              <a:t>scalling</a:t>
            </a: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it supports load-balancing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it is fault-tolerant.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it supports roll-back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it works on the </a:t>
            </a:r>
            <a:r>
              <a:rPr lang="en-US" sz="2400" dirty="0" err="1" smtClean="0">
                <a:solidFill>
                  <a:srgbClr val="92D050"/>
                </a:solidFill>
                <a:latin typeface="Century Schoolbook" pitchFamily="18" charset="0"/>
              </a:rPr>
              <a:t>mulitple</a:t>
            </a: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 hosts.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it support HA(high </a:t>
            </a:r>
            <a:r>
              <a:rPr lang="en-US" sz="2400" dirty="0" err="1" smtClean="0">
                <a:solidFill>
                  <a:srgbClr val="92D050"/>
                </a:solidFill>
                <a:latin typeface="Century Schoolbook" pitchFamily="18" charset="0"/>
              </a:rPr>
              <a:t>avalibility</a:t>
            </a: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92D050"/>
                </a:solidFill>
                <a:latin typeface="Century Schoolbook" pitchFamily="18" charset="0"/>
              </a:rPr>
              <a:t>it provides us the project level isolation with the help of namespace.</a:t>
            </a:r>
            <a:endParaRPr lang="en-US" sz="2400" dirty="0">
              <a:solidFill>
                <a:srgbClr val="92D050"/>
              </a:solidFill>
              <a:latin typeface="Century Schoolbook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0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692696"/>
            <a:ext cx="5550214" cy="24131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39552" y="11663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800" dirty="0" smtClean="0">
                <a:solidFill>
                  <a:srgbClr val="92D050"/>
                </a:solidFill>
                <a:latin typeface="Algerian" pitchFamily="82" charset="0"/>
              </a:rPr>
              <a:t> Nodes:-</a:t>
            </a:r>
            <a:endParaRPr lang="en-US" sz="2800" dirty="0">
              <a:solidFill>
                <a:srgbClr val="92D050"/>
              </a:solidFill>
              <a:latin typeface="Algerian" pitchFamily="82" charset="0"/>
            </a:endParaRPr>
          </a:p>
        </p:txBody>
      </p:sp>
      <p:pic>
        <p:nvPicPr>
          <p:cNvPr id="6" name="Picture 5" descr="Screenshoht (102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3789040"/>
            <a:ext cx="6120680" cy="28644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321297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dirty="0" smtClean="0">
                <a:solidFill>
                  <a:srgbClr val="92D050"/>
                </a:solidFill>
                <a:latin typeface="Algerian" pitchFamily="82" charset="0"/>
              </a:rPr>
              <a:t> </a:t>
            </a:r>
            <a:r>
              <a:rPr lang="en-IN" dirty="0" smtClean="0">
                <a:solidFill>
                  <a:srgbClr val="92D050"/>
                </a:solidFill>
                <a:latin typeface="+mj-lt"/>
              </a:rPr>
              <a:t>Creating </a:t>
            </a:r>
            <a:r>
              <a:rPr lang="en-IN" dirty="0" err="1" smtClean="0">
                <a:solidFill>
                  <a:srgbClr val="92D050"/>
                </a:solidFill>
                <a:latin typeface="+mj-lt"/>
              </a:rPr>
              <a:t>Replicaset</a:t>
            </a:r>
            <a:r>
              <a:rPr lang="en-IN" dirty="0" smtClean="0">
                <a:solidFill>
                  <a:srgbClr val="92D050"/>
                </a:solidFill>
                <a:latin typeface="+mj-lt"/>
              </a:rPr>
              <a:t>  (rs1.yaml)</a:t>
            </a:r>
            <a:endParaRPr lang="en-US" dirty="0">
              <a:solidFill>
                <a:srgbClr val="92D050"/>
              </a:solidFill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39552" y="62068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dirty="0" smtClean="0">
                <a:solidFill>
                  <a:srgbClr val="92D050"/>
                </a:solidFill>
                <a:latin typeface="+mj-lt"/>
              </a:rPr>
              <a:t> rs1.yaml  file</a:t>
            </a:r>
            <a:endParaRPr lang="en-US" dirty="0">
              <a:solidFill>
                <a:srgbClr val="92D050"/>
              </a:solidFill>
              <a:latin typeface="+mj-lt"/>
            </a:endParaRPr>
          </a:p>
        </p:txBody>
      </p:sp>
      <p:pic>
        <p:nvPicPr>
          <p:cNvPr id="6" name="Picture 5" descr="Screenshot (10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3568" y="1196752"/>
            <a:ext cx="7354327" cy="49441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27584" y="476672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IN" dirty="0" smtClean="0">
                <a:solidFill>
                  <a:srgbClr val="92D050"/>
                </a:solidFill>
              </a:rPr>
              <a:t> cat rs1.yaml :- To see the content of rs1.yaml file </a:t>
            </a:r>
            <a:endParaRPr lang="en-US" dirty="0">
              <a:solidFill>
                <a:srgbClr val="92D050"/>
              </a:solidFill>
            </a:endParaRPr>
          </a:p>
        </p:txBody>
      </p:sp>
      <p:pic>
        <p:nvPicPr>
          <p:cNvPr id="4" name="Picture 3" descr="Screenshot (10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268760"/>
            <a:ext cx="7506748" cy="47726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0648"/>
            <a:ext cx="8229600" cy="56921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N" sz="2400" dirty="0" smtClean="0"/>
              <a:t> To Change Replicas from 3 to 10</a:t>
            </a:r>
            <a:endParaRPr lang="en-US" sz="2400" dirty="0"/>
          </a:p>
        </p:txBody>
      </p:sp>
      <p:pic>
        <p:nvPicPr>
          <p:cNvPr id="3" name="Picture 2" descr="Screenshot (10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124744"/>
            <a:ext cx="8460432" cy="7882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0" y="1988840"/>
            <a:ext cx="9144000" cy="56921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484632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v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en-IN" sz="240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edit in rs1.yaml file change replicas </a:t>
            </a:r>
            <a:r>
              <a:rPr kumimoji="0" lang="en-IN" sz="2400" b="0" i="0" u="none" strike="noStrike" kern="1200" cap="none" spc="0" normalizeH="0" baseline="0" noProof="0" dirty="0" smtClean="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from 3 to 10.</a:t>
            </a:r>
            <a:endParaRPr kumimoji="0" lang="en-US" sz="2400" b="0" i="0" u="none" strike="noStrike" kern="1200" cap="none" spc="0" normalizeH="0" baseline="0" noProof="0" dirty="0">
              <a:ln w="6350">
                <a:solidFill>
                  <a:schemeClr val="accent1">
                    <a:shade val="43000"/>
                  </a:schemeClr>
                </a:solidFill>
              </a:ln>
              <a:solidFill>
                <a:schemeClr val="accent1">
                  <a:tint val="83000"/>
                  <a:satMod val="150000"/>
                </a:schemeClr>
              </a:solidFill>
              <a:effectLst>
                <a:outerShdw blurRad="26000" dist="26000" dir="145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Screenshot (104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2636912"/>
            <a:ext cx="5832648" cy="39601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10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1556792"/>
            <a:ext cx="8784976" cy="263822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1350</TotalTime>
  <Words>341</Words>
  <Application>Microsoft Office PowerPoint</Application>
  <PresentationFormat>On-screen Show (4:3)</PresentationFormat>
  <Paragraphs>51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Verve</vt:lpstr>
      <vt:lpstr>Kubernetes </vt:lpstr>
      <vt:lpstr> About Kubernetes :-</vt:lpstr>
      <vt:lpstr> Worker-node:-</vt:lpstr>
      <vt:lpstr>Slide 4</vt:lpstr>
      <vt:lpstr>Slide 5</vt:lpstr>
      <vt:lpstr>Slide 6</vt:lpstr>
      <vt:lpstr>Slide 7</vt:lpstr>
      <vt:lpstr> To Change Replicas from 3 to 10</vt:lpstr>
      <vt:lpstr>Slide 9</vt:lpstr>
      <vt:lpstr> edit in rs2.yaml file change replicas from 3 to 10.</vt:lpstr>
      <vt:lpstr>Slide 11</vt:lpstr>
      <vt:lpstr>Slide 12</vt:lpstr>
      <vt:lpstr>Slide 13</vt:lpstr>
      <vt:lpstr> Scale up and Scale Down of Replicas</vt:lpstr>
      <vt:lpstr> Label and Unlabel</vt:lpstr>
      <vt:lpstr> Label and Unlabel</vt:lpstr>
      <vt:lpstr> Delete rs rs1 &amp; rs2.</vt:lpstr>
      <vt:lpstr> All Commands , History </vt:lpstr>
      <vt:lpstr>Thank             You....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 Deployment</dc:title>
  <dc:creator>hp</dc:creator>
  <cp:lastModifiedBy>hp</cp:lastModifiedBy>
  <cp:revision>32</cp:revision>
  <dcterms:created xsi:type="dcterms:W3CDTF">2023-06-29T10:39:50Z</dcterms:created>
  <dcterms:modified xsi:type="dcterms:W3CDTF">2024-12-09T18:36:55Z</dcterms:modified>
</cp:coreProperties>
</file>