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9EFF29"/>
    <a:srgbClr val="FF0D97"/>
    <a:srgbClr val="003635"/>
    <a:srgbClr val="0000CC"/>
    <a:srgbClr val="C80064"/>
    <a:srgbClr val="C33A1F"/>
    <a:srgbClr val="FF2549"/>
    <a:srgbClr val="007033"/>
    <a:srgbClr val="D6370C"/>
    <a:srgbClr val="1D3A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6370338" cy="15637033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75188" y="3060290"/>
            <a:ext cx="8008376" cy="172556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5188" y="2403986"/>
            <a:ext cx="8001000" cy="678426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253834"/>
            <a:ext cx="8259098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31490"/>
            <a:ext cx="8246070" cy="3554362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983" y="406537"/>
            <a:ext cx="6805594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206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43000"/>
            <a:ext cx="6828503" cy="3545497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8" y="448626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736625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209022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736625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209022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=""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138" y="2554422"/>
            <a:ext cx="4757829" cy="2168012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PPT on </a:t>
            </a:r>
            <a:br>
              <a:rPr lang="en-US" sz="4400" dirty="0" smtClean="0"/>
            </a:br>
            <a:r>
              <a:rPr lang="en-US" sz="4400" dirty="0" smtClean="0"/>
              <a:t>       </a:t>
            </a:r>
            <a:r>
              <a:rPr lang="en-US" sz="4400" dirty="0" err="1" smtClean="0"/>
              <a:t>Docker</a:t>
            </a:r>
            <a:r>
              <a:rPr lang="en-US" sz="4400" dirty="0" smtClean="0"/>
              <a:t> .     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5509997" y="4088253"/>
            <a:ext cx="32446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</a:t>
            </a:r>
            <a:r>
              <a:rPr lang="en-IN" sz="2400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Himanshu</a:t>
            </a:r>
            <a:r>
              <a:rPr lang="en-IN" sz="2400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Singh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9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89817" y="1651820"/>
            <a:ext cx="62651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docker</a:t>
            </a:r>
            <a:r>
              <a:rPr lang="en-US" dirty="0" smtClean="0">
                <a:solidFill>
                  <a:srgbClr val="92D050"/>
                </a:solidFill>
              </a:rPr>
              <a:t> pull </a:t>
            </a:r>
            <a:r>
              <a:rPr lang="en-US" dirty="0" err="1" smtClean="0">
                <a:solidFill>
                  <a:srgbClr val="92D050"/>
                </a:solidFill>
              </a:rPr>
              <a:t>ubuntu</a:t>
            </a:r>
            <a:r>
              <a:rPr lang="en-US" dirty="0" smtClean="0">
                <a:solidFill>
                  <a:srgbClr val="92D050"/>
                </a:solidFill>
              </a:rPr>
              <a:t> :- it will downloads images of </a:t>
            </a:r>
            <a:r>
              <a:rPr lang="en-US" dirty="0" err="1" smtClean="0">
                <a:solidFill>
                  <a:srgbClr val="92D050"/>
                </a:solidFill>
              </a:rPr>
              <a:t>ubuntu</a:t>
            </a:r>
            <a:r>
              <a:rPr lang="en-US" dirty="0" smtClean="0">
                <a:solidFill>
                  <a:srgbClr val="92D050"/>
                </a:solidFill>
              </a:rPr>
              <a:t> 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docker</a:t>
            </a:r>
            <a:r>
              <a:rPr lang="en-US" dirty="0" smtClean="0">
                <a:solidFill>
                  <a:srgbClr val="92D050"/>
                </a:solidFill>
              </a:rPr>
              <a:t> pull centos:7 :- it will downloads images of centos:7.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docker</a:t>
            </a:r>
            <a:r>
              <a:rPr lang="en-US" dirty="0" smtClean="0">
                <a:solidFill>
                  <a:srgbClr val="92D050"/>
                </a:solidFill>
              </a:rPr>
              <a:t> pull </a:t>
            </a:r>
            <a:r>
              <a:rPr lang="en-US" dirty="0" err="1" smtClean="0">
                <a:solidFill>
                  <a:srgbClr val="92D050"/>
                </a:solidFill>
              </a:rPr>
              <a:t>nginx</a:t>
            </a:r>
            <a:r>
              <a:rPr lang="en-US" dirty="0" smtClean="0">
                <a:solidFill>
                  <a:srgbClr val="92D050"/>
                </a:solidFill>
              </a:rPr>
              <a:t> :- it will downloads images of </a:t>
            </a:r>
            <a:r>
              <a:rPr lang="en-US" dirty="0" err="1" smtClean="0">
                <a:solidFill>
                  <a:srgbClr val="92D050"/>
                </a:solidFill>
              </a:rPr>
              <a:t>nginx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2D050"/>
                </a:solidFill>
              </a:rPr>
              <a:t> </a:t>
            </a:r>
            <a:r>
              <a:rPr lang="en-US" dirty="0" err="1" smtClean="0">
                <a:solidFill>
                  <a:srgbClr val="92D050"/>
                </a:solidFill>
              </a:rPr>
              <a:t>docker</a:t>
            </a:r>
            <a:r>
              <a:rPr lang="en-US" dirty="0" smtClean="0">
                <a:solidFill>
                  <a:srgbClr val="92D050"/>
                </a:solidFill>
              </a:rPr>
              <a:t> pull </a:t>
            </a:r>
            <a:r>
              <a:rPr lang="en-US" dirty="0" err="1" smtClean="0">
                <a:solidFill>
                  <a:srgbClr val="92D050"/>
                </a:solidFill>
              </a:rPr>
              <a:t>httpd</a:t>
            </a:r>
            <a:r>
              <a:rPr lang="en-US" dirty="0" smtClean="0">
                <a:solidFill>
                  <a:srgbClr val="92D050"/>
                </a:solidFill>
              </a:rPr>
              <a:t> :- it will downloads images of </a:t>
            </a:r>
            <a:r>
              <a:rPr lang="en-US" dirty="0" err="1" smtClean="0">
                <a:solidFill>
                  <a:srgbClr val="92D050"/>
                </a:solidFill>
              </a:rPr>
              <a:t>httpd</a:t>
            </a:r>
            <a:r>
              <a:rPr lang="en-US" dirty="0" smtClean="0">
                <a:solidFill>
                  <a:srgbClr val="92D050"/>
                </a:solidFill>
              </a:rPr>
              <a:t>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0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798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1087" y="2507226"/>
            <a:ext cx="45529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docker</a:t>
            </a:r>
            <a:r>
              <a:rPr lang="en-IN" sz="1200" dirty="0" smtClean="0">
                <a:solidFill>
                  <a:srgbClr val="92D050"/>
                </a:solidFill>
              </a:rPr>
              <a:t> images :- to see all your pulled images.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docker</a:t>
            </a: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ps</a:t>
            </a:r>
            <a:r>
              <a:rPr lang="en-IN" sz="1200" dirty="0" smtClean="0">
                <a:solidFill>
                  <a:srgbClr val="92D050"/>
                </a:solidFill>
              </a:rPr>
              <a:t> :- to see your </a:t>
            </a:r>
            <a:r>
              <a:rPr lang="en-IN" sz="1200" dirty="0" err="1" smtClean="0">
                <a:solidFill>
                  <a:srgbClr val="92D050"/>
                </a:solidFill>
              </a:rPr>
              <a:t>runing</a:t>
            </a:r>
            <a:r>
              <a:rPr lang="en-IN" sz="1200" dirty="0" smtClean="0">
                <a:solidFill>
                  <a:srgbClr val="92D050"/>
                </a:solidFill>
              </a:rPr>
              <a:t> images.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docker</a:t>
            </a: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ps</a:t>
            </a:r>
            <a:r>
              <a:rPr lang="en-IN" sz="1200" dirty="0" smtClean="0">
                <a:solidFill>
                  <a:srgbClr val="92D050"/>
                </a:solidFill>
              </a:rPr>
              <a:t> -a :- to see all running as well as exited image.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docker</a:t>
            </a:r>
            <a:r>
              <a:rPr lang="en-IN" sz="1200" dirty="0" smtClean="0">
                <a:solidFill>
                  <a:srgbClr val="92D050"/>
                </a:solidFill>
              </a:rPr>
              <a:t> run --name cont1 -it -d </a:t>
            </a:r>
            <a:r>
              <a:rPr lang="en-IN" sz="1200" dirty="0" err="1" smtClean="0">
                <a:solidFill>
                  <a:srgbClr val="92D050"/>
                </a:solidFill>
              </a:rPr>
              <a:t>ubuntu</a:t>
            </a:r>
            <a:r>
              <a:rPr lang="en-IN" sz="1200" dirty="0" smtClean="0">
                <a:solidFill>
                  <a:srgbClr val="92D050"/>
                </a:solidFill>
              </a:rPr>
              <a:t> :- to run the image.</a:t>
            </a:r>
          </a:p>
          <a:p>
            <a:pPr>
              <a:buFont typeface="Wingdings" pitchFamily="2" charset="2"/>
              <a:buChar char="Ø"/>
            </a:pPr>
            <a:r>
              <a:rPr lang="en-IN" sz="1200" dirty="0" smtClean="0">
                <a:solidFill>
                  <a:srgbClr val="92D050"/>
                </a:solidFill>
              </a:rPr>
              <a:t> </a:t>
            </a:r>
            <a:r>
              <a:rPr lang="en-IN" sz="1200" dirty="0" err="1" smtClean="0">
                <a:solidFill>
                  <a:srgbClr val="92D050"/>
                </a:solidFill>
              </a:rPr>
              <a:t>docker</a:t>
            </a:r>
            <a:r>
              <a:rPr lang="en-IN" sz="1200" dirty="0" smtClean="0">
                <a:solidFill>
                  <a:srgbClr val="92D050"/>
                </a:solidFill>
              </a:rPr>
              <a:t> exec -it CONTAINER ID COMMAND :- to in side the image.     </a:t>
            </a:r>
            <a:endParaRPr lang="en-US" sz="12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1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6883" y="1946787"/>
            <a:ext cx="5067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 err="1" smtClean="0">
                <a:solidFill>
                  <a:srgbClr val="92D050"/>
                </a:solidFill>
              </a:rPr>
              <a:t>docker</a:t>
            </a:r>
            <a:r>
              <a:rPr lang="en-IN" dirty="0" smtClean="0">
                <a:solidFill>
                  <a:srgbClr val="92D050"/>
                </a:solidFill>
              </a:rPr>
              <a:t> create </a:t>
            </a:r>
            <a:r>
              <a:rPr lang="en-IN" dirty="0" err="1" smtClean="0">
                <a:solidFill>
                  <a:srgbClr val="92D050"/>
                </a:solidFill>
              </a:rPr>
              <a:t>ubuntu</a:t>
            </a:r>
            <a:r>
              <a:rPr lang="en-IN" dirty="0" smtClean="0">
                <a:solidFill>
                  <a:srgbClr val="92D050"/>
                </a:solidFill>
              </a:rPr>
              <a:t> :- to create image </a:t>
            </a:r>
            <a:r>
              <a:rPr lang="en-IN" dirty="0" err="1" smtClean="0">
                <a:solidFill>
                  <a:srgbClr val="92D050"/>
                </a:solidFill>
              </a:rPr>
              <a:t>ubuntu</a:t>
            </a:r>
            <a:r>
              <a:rPr lang="en-IN" dirty="0" smtClean="0">
                <a:solidFill>
                  <a:srgbClr val="92D050"/>
                </a:solidFill>
              </a:rPr>
              <a:t>.  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 err="1" smtClean="0">
                <a:solidFill>
                  <a:srgbClr val="92D050"/>
                </a:solidFill>
              </a:rPr>
              <a:t>docker</a:t>
            </a:r>
            <a:r>
              <a:rPr lang="en-IN" dirty="0" smtClean="0">
                <a:solidFill>
                  <a:srgbClr val="92D050"/>
                </a:solidFill>
              </a:rPr>
              <a:t> create fedora :-to create image fedora.</a:t>
            </a:r>
            <a:endParaRPr lang="en-US" dirty="0" smtClean="0">
              <a:solidFill>
                <a:srgbClr val="92D05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 err="1" smtClean="0">
                <a:solidFill>
                  <a:srgbClr val="92D050"/>
                </a:solidFill>
              </a:rPr>
              <a:t>docker</a:t>
            </a: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 err="1" smtClean="0">
                <a:solidFill>
                  <a:srgbClr val="92D050"/>
                </a:solidFill>
              </a:rPr>
              <a:t>ps</a:t>
            </a:r>
            <a:r>
              <a:rPr lang="en-IN" dirty="0" smtClean="0">
                <a:solidFill>
                  <a:srgbClr val="92D050"/>
                </a:solidFill>
              </a:rPr>
              <a:t> -a :-  to </a:t>
            </a:r>
            <a:r>
              <a:rPr lang="en-IN" dirty="0" err="1" smtClean="0">
                <a:solidFill>
                  <a:srgbClr val="92D050"/>
                </a:solidFill>
              </a:rPr>
              <a:t>chect</a:t>
            </a:r>
            <a:r>
              <a:rPr lang="en-IN" dirty="0" smtClean="0">
                <a:solidFill>
                  <a:srgbClr val="92D050"/>
                </a:solidFill>
              </a:rPr>
              <a:t> image is created or not.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92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37301" y="1840599"/>
            <a:ext cx="6406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92D050"/>
                </a:solidFill>
              </a:rPr>
              <a:t> </a:t>
            </a:r>
            <a:r>
              <a:rPr lang="en-IN" dirty="0" err="1" smtClean="0">
                <a:solidFill>
                  <a:srgbClr val="92D050"/>
                </a:solidFill>
              </a:rPr>
              <a:t>docker</a:t>
            </a:r>
            <a:r>
              <a:rPr lang="en-IN" dirty="0" smtClean="0">
                <a:solidFill>
                  <a:srgbClr val="92D050"/>
                </a:solidFill>
              </a:rPr>
              <a:t> stop cont1 :- Now our cont1 goes under exited state.</a:t>
            </a:r>
            <a:endParaRPr lang="en-US" dirty="0">
              <a:solidFill>
                <a:srgbClr val="92D05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153" y="1746210"/>
            <a:ext cx="5085310" cy="2784494"/>
          </a:xfrm>
        </p:spPr>
        <p:txBody>
          <a:bodyPr>
            <a:noAutofit/>
          </a:bodyPr>
          <a:lstStyle/>
          <a:p>
            <a:r>
              <a:rPr lang="en-IN" sz="4400" dirty="0" smtClean="0"/>
              <a:t>Thank </a:t>
            </a:r>
            <a:br>
              <a:rPr lang="en-IN" sz="4400" dirty="0" smtClean="0"/>
            </a:br>
            <a:r>
              <a:rPr lang="en-IN" sz="4400" dirty="0" smtClean="0"/>
              <a:t>           You….</a:t>
            </a:r>
            <a:endParaRPr lang="en-US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solidFill>
                  <a:srgbClr val="FFC000"/>
                </a:solidFill>
                <a:latin typeface="Algerian" pitchFamily="82" charset="0"/>
              </a:rPr>
              <a:t> What is </a:t>
            </a:r>
            <a:r>
              <a:rPr lang="en-US" dirty="0" err="1" smtClean="0">
                <a:solidFill>
                  <a:srgbClr val="FFC000"/>
                </a:solidFill>
                <a:latin typeface="Algerian" pitchFamily="82" charset="0"/>
              </a:rPr>
              <a:t>Docker</a:t>
            </a:r>
            <a:r>
              <a:rPr lang="en-US" dirty="0" smtClean="0">
                <a:solidFill>
                  <a:srgbClr val="FFC000"/>
                </a:solidFill>
                <a:latin typeface="Algerian" pitchFamily="82" charset="0"/>
              </a:rPr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231490"/>
            <a:ext cx="8680286" cy="391201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It is containerization tool used to create Container.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It is open-source.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It is used to create deploy and run the application.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It uses container on the host </a:t>
            </a:r>
            <a:r>
              <a:rPr lang="en-US" dirty="0" err="1" smtClean="0">
                <a:solidFill>
                  <a:srgbClr val="9EFF29"/>
                </a:solidFill>
              </a:rPr>
              <a:t>os</a:t>
            </a:r>
            <a:r>
              <a:rPr lang="en-US" dirty="0" smtClean="0">
                <a:solidFill>
                  <a:srgbClr val="9EFF29"/>
                </a:solidFill>
              </a:rPr>
              <a:t> to run the applications.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9EFF29"/>
                </a:solidFill>
              </a:rPr>
              <a:t>Docker</a:t>
            </a:r>
            <a:r>
              <a:rPr lang="en-US" dirty="0" smtClean="0">
                <a:solidFill>
                  <a:srgbClr val="9EFF29"/>
                </a:solidFill>
              </a:rPr>
              <a:t> container is not isolated with your host </a:t>
            </a:r>
            <a:r>
              <a:rPr lang="en-US" dirty="0" err="1" smtClean="0">
                <a:solidFill>
                  <a:srgbClr val="9EFF29"/>
                </a:solidFill>
              </a:rPr>
              <a:t>os</a:t>
            </a:r>
            <a:r>
              <a:rPr lang="en-US" dirty="0" smtClean="0">
                <a:solidFill>
                  <a:srgbClr val="9EFF29"/>
                </a:solidFill>
              </a:rPr>
              <a:t> resources-wise.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That means we can say </a:t>
            </a:r>
            <a:r>
              <a:rPr lang="en-US" dirty="0" err="1" smtClean="0">
                <a:solidFill>
                  <a:srgbClr val="9EFF29"/>
                </a:solidFill>
              </a:rPr>
              <a:t>docker</a:t>
            </a:r>
            <a:r>
              <a:rPr lang="en-US" dirty="0" smtClean="0">
                <a:solidFill>
                  <a:srgbClr val="9EFF29"/>
                </a:solidFill>
              </a:rPr>
              <a:t> is a tool which performs the </a:t>
            </a:r>
            <a:r>
              <a:rPr lang="en-US" dirty="0" err="1" smtClean="0">
                <a:solidFill>
                  <a:srgbClr val="9EFF29"/>
                </a:solidFill>
              </a:rPr>
              <a:t>os</a:t>
            </a:r>
            <a:r>
              <a:rPr lang="en-US" dirty="0" smtClean="0">
                <a:solidFill>
                  <a:srgbClr val="9EFF29"/>
                </a:solidFill>
              </a:rPr>
              <a:t> level </a:t>
            </a:r>
            <a:r>
              <a:rPr lang="en-US" dirty="0" err="1" smtClean="0">
                <a:solidFill>
                  <a:srgbClr val="9EFF29"/>
                </a:solidFill>
              </a:rPr>
              <a:t>virtulization</a:t>
            </a:r>
            <a:r>
              <a:rPr lang="en-US" dirty="0" smtClean="0">
                <a:solidFill>
                  <a:srgbClr val="9EFF29"/>
                </a:solidFill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Os level </a:t>
            </a:r>
            <a:r>
              <a:rPr lang="en-US" dirty="0" err="1" smtClean="0">
                <a:solidFill>
                  <a:srgbClr val="9EFF29"/>
                </a:solidFill>
              </a:rPr>
              <a:t>virtulization</a:t>
            </a:r>
            <a:r>
              <a:rPr lang="en-US" dirty="0" smtClean="0">
                <a:solidFill>
                  <a:srgbClr val="9EFF29"/>
                </a:solidFill>
              </a:rPr>
              <a:t> is also known as containerization in </a:t>
            </a:r>
            <a:r>
              <a:rPr lang="en-US" dirty="0" err="1" smtClean="0">
                <a:solidFill>
                  <a:srgbClr val="9EFF29"/>
                </a:solidFill>
              </a:rPr>
              <a:t>docker</a:t>
            </a:r>
            <a:r>
              <a:rPr lang="en-US" dirty="0" smtClean="0">
                <a:solidFill>
                  <a:srgbClr val="9EFF29"/>
                </a:solidFill>
              </a:rPr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>
                <a:solidFill>
                  <a:srgbClr val="9EFF29"/>
                </a:solidFill>
              </a:rPr>
              <a:t>Docker</a:t>
            </a:r>
            <a:r>
              <a:rPr lang="en-US" dirty="0" smtClean="0">
                <a:solidFill>
                  <a:srgbClr val="9EFF29"/>
                </a:solidFill>
              </a:rPr>
              <a:t> is written in GO language.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It was first release in march 2013.</a:t>
            </a:r>
          </a:p>
          <a:p>
            <a:pPr>
              <a:buFont typeface="Wingdings" pitchFamily="2" charset="2"/>
              <a:buChar char="Ø"/>
            </a:pPr>
            <a:endParaRPr lang="en-US" dirty="0">
              <a:solidFill>
                <a:srgbClr val="9EFF2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Advantages of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43000"/>
            <a:ext cx="8679425" cy="3545497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No pre allocation of the RAM.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also used in CI/CD pipeline.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less costly.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</a:t>
            </a:r>
            <a:r>
              <a:rPr lang="en-US" dirty="0" err="1" smtClean="0"/>
              <a:t>lighet</a:t>
            </a:r>
            <a:r>
              <a:rPr lang="en-US" dirty="0" smtClean="0"/>
              <a:t> weighted.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can run on the physical h/w or on the cloud also.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can reuse the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takes very low time to create a container.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681" y="306248"/>
            <a:ext cx="6805594" cy="725349"/>
          </a:xfrm>
        </p:spPr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</a:t>
            </a:r>
            <a:r>
              <a:rPr lang="en-US" dirty="0" err="1" smtClean="0"/>
              <a:t>Dis</a:t>
            </a:r>
            <a:r>
              <a:rPr lang="en-US" dirty="0" smtClean="0"/>
              <a:t>-advantages of the </a:t>
            </a:r>
            <a:r>
              <a:rPr lang="en-US" dirty="0" err="1" smtClean="0"/>
              <a:t>Docker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575" y="1143000"/>
            <a:ext cx="7776824" cy="354549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Difficult to manage the large number of the containers.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not rich in  GUI.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does not support cross-platform.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In this there is no data recovery(by-default).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container:-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is just like instance of your </a:t>
            </a:r>
            <a:r>
              <a:rPr lang="en-US" dirty="0" err="1" smtClean="0"/>
              <a:t>docker</a:t>
            </a:r>
            <a:r>
              <a:rPr lang="en-US" dirty="0" smtClean="0"/>
              <a:t> image.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Note :- 1 . </a:t>
            </a:r>
            <a:r>
              <a:rPr lang="en-US" dirty="0" err="1" smtClean="0"/>
              <a:t>Docker</a:t>
            </a:r>
            <a:r>
              <a:rPr lang="en-US" dirty="0" smtClean="0"/>
              <a:t> image is </a:t>
            </a:r>
            <a:r>
              <a:rPr lang="en-US" dirty="0" err="1" smtClean="0"/>
              <a:t>analogeous</a:t>
            </a:r>
            <a:r>
              <a:rPr lang="en-US" dirty="0" smtClean="0"/>
              <a:t> to AMI.</a:t>
            </a:r>
          </a:p>
          <a:p>
            <a:pPr>
              <a:buNone/>
            </a:pPr>
            <a:r>
              <a:rPr lang="en-US" dirty="0" smtClean="0"/>
              <a:t>                   2 . AMI==</a:t>
            </a:r>
            <a:r>
              <a:rPr lang="en-US" dirty="0" err="1" smtClean="0"/>
              <a:t>amazon</a:t>
            </a:r>
            <a:r>
              <a:rPr lang="en-US" dirty="0" smtClean="0"/>
              <a:t> machine image.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3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23649" y="442452"/>
            <a:ext cx="5020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9EFF29"/>
                </a:solidFill>
              </a:rPr>
              <a:t> </a:t>
            </a:r>
            <a:r>
              <a:rPr lang="en-US" dirty="0" err="1" smtClean="0">
                <a:solidFill>
                  <a:srgbClr val="9EFF29"/>
                </a:solidFill>
              </a:rPr>
              <a:t>docker</a:t>
            </a:r>
            <a:r>
              <a:rPr lang="en-US" dirty="0" smtClean="0">
                <a:solidFill>
                  <a:srgbClr val="9EFF29"/>
                </a:solidFill>
              </a:rPr>
              <a:t> –version :- To check weather </a:t>
            </a:r>
            <a:r>
              <a:rPr lang="en-US" dirty="0" err="1" smtClean="0">
                <a:solidFill>
                  <a:srgbClr val="9EFF29"/>
                </a:solidFill>
              </a:rPr>
              <a:t>docker</a:t>
            </a:r>
            <a:r>
              <a:rPr lang="en-US" dirty="0" smtClean="0">
                <a:solidFill>
                  <a:srgbClr val="9EFF29"/>
                </a:solidFill>
              </a:rPr>
              <a:t> present or not.</a:t>
            </a:r>
            <a:endParaRPr lang="en-US" dirty="0">
              <a:solidFill>
                <a:srgbClr val="9EFF29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13006" y="1799303"/>
            <a:ext cx="4630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yum install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-y :- to install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0" y="4265234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 --version :- it will show the version of 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docker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. 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5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138457" y="76692"/>
            <a:ext cx="5799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D97"/>
                </a:solidFill>
              </a:rPr>
              <a:t> yum remove </a:t>
            </a:r>
            <a:r>
              <a:rPr lang="en-US" dirty="0" err="1" smtClean="0">
                <a:solidFill>
                  <a:srgbClr val="FF0D97"/>
                </a:solidFill>
              </a:rPr>
              <a:t>docker</a:t>
            </a:r>
            <a:r>
              <a:rPr lang="en-US" dirty="0" smtClean="0">
                <a:solidFill>
                  <a:srgbClr val="FF0D97"/>
                </a:solidFill>
              </a:rPr>
              <a:t> -y :- to remove the </a:t>
            </a:r>
            <a:r>
              <a:rPr lang="en-US" dirty="0" err="1" smtClean="0">
                <a:solidFill>
                  <a:srgbClr val="FF0D97"/>
                </a:solidFill>
              </a:rPr>
              <a:t>docker</a:t>
            </a:r>
            <a:r>
              <a:rPr lang="en-US" dirty="0" smtClean="0">
                <a:solidFill>
                  <a:srgbClr val="FF0D97"/>
                </a:solidFill>
              </a:rPr>
              <a:t>. </a:t>
            </a:r>
            <a:endParaRPr lang="en-US" dirty="0">
              <a:solidFill>
                <a:srgbClr val="FF0D97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86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28103" y="3445223"/>
            <a:ext cx="4483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solidFill>
                  <a:srgbClr val="FF0D97"/>
                </a:solidFill>
              </a:rPr>
              <a:t> Now </a:t>
            </a:r>
            <a:r>
              <a:rPr lang="en-US" dirty="0" err="1" smtClean="0">
                <a:solidFill>
                  <a:srgbClr val="FF0D97"/>
                </a:solidFill>
              </a:rPr>
              <a:t>docker</a:t>
            </a:r>
            <a:r>
              <a:rPr lang="en-US" dirty="0" smtClean="0">
                <a:solidFill>
                  <a:srgbClr val="FF0D97"/>
                </a:solidFill>
              </a:rPr>
              <a:t> is removed from your machine. </a:t>
            </a:r>
            <a:endParaRPr lang="en-US" dirty="0">
              <a:solidFill>
                <a:srgbClr val="FF0D97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15148" y="1362751"/>
            <a:ext cx="547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FF0D97"/>
                </a:solidFill>
              </a:rPr>
              <a:t> </a:t>
            </a:r>
            <a:r>
              <a:rPr lang="en-IN" dirty="0" err="1" smtClean="0">
                <a:solidFill>
                  <a:srgbClr val="FF0D97"/>
                </a:solidFill>
              </a:rPr>
              <a:t>systemctl</a:t>
            </a:r>
            <a:r>
              <a:rPr lang="en-IN" dirty="0" smtClean="0">
                <a:solidFill>
                  <a:srgbClr val="FF0D97"/>
                </a:solidFill>
              </a:rPr>
              <a:t> enable --now </a:t>
            </a:r>
            <a:r>
              <a:rPr lang="en-IN" dirty="0" err="1" smtClean="0">
                <a:solidFill>
                  <a:srgbClr val="FF0D97"/>
                </a:solidFill>
              </a:rPr>
              <a:t>docker</a:t>
            </a:r>
            <a:r>
              <a:rPr lang="en-IN" dirty="0" smtClean="0">
                <a:solidFill>
                  <a:srgbClr val="FF0D97"/>
                </a:solidFill>
              </a:rPr>
              <a:t> :- to start the </a:t>
            </a:r>
            <a:r>
              <a:rPr lang="en-IN" dirty="0" err="1" smtClean="0">
                <a:solidFill>
                  <a:srgbClr val="FF0D97"/>
                </a:solidFill>
              </a:rPr>
              <a:t>docker</a:t>
            </a:r>
            <a:r>
              <a:rPr lang="en-IN" dirty="0" smtClean="0">
                <a:solidFill>
                  <a:srgbClr val="FF0D97"/>
                </a:solidFill>
              </a:rPr>
              <a:t>.</a:t>
            </a:r>
            <a:endParaRPr lang="en-US" dirty="0">
              <a:solidFill>
                <a:srgbClr val="FF0D97"/>
              </a:solidFill>
            </a:endParaRPr>
          </a:p>
        </p:txBody>
      </p:sp>
      <p:pic>
        <p:nvPicPr>
          <p:cNvPr id="5" name="Picture 4" descr="Screenshot (88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03639" y="1504335"/>
            <a:ext cx="5840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dirty="0" smtClean="0">
                <a:solidFill>
                  <a:srgbClr val="9EFF29"/>
                </a:solidFill>
              </a:rPr>
              <a:t> </a:t>
            </a:r>
            <a:r>
              <a:rPr lang="en-IN" dirty="0" err="1" smtClean="0">
                <a:solidFill>
                  <a:srgbClr val="9EFF29"/>
                </a:solidFill>
              </a:rPr>
              <a:t>systemctl</a:t>
            </a:r>
            <a:r>
              <a:rPr lang="en-IN" dirty="0" smtClean="0">
                <a:solidFill>
                  <a:srgbClr val="9EFF29"/>
                </a:solidFill>
              </a:rPr>
              <a:t> enable --now </a:t>
            </a:r>
            <a:r>
              <a:rPr lang="en-IN" dirty="0" err="1" smtClean="0">
                <a:solidFill>
                  <a:srgbClr val="9EFF29"/>
                </a:solidFill>
              </a:rPr>
              <a:t>docker</a:t>
            </a:r>
            <a:r>
              <a:rPr lang="en-IN" dirty="0" smtClean="0">
                <a:solidFill>
                  <a:srgbClr val="9EFF29"/>
                </a:solidFill>
              </a:rPr>
              <a:t> :- to Active the </a:t>
            </a:r>
            <a:r>
              <a:rPr lang="en-IN" dirty="0" err="1" smtClean="0">
                <a:solidFill>
                  <a:srgbClr val="9EFF29"/>
                </a:solidFill>
              </a:rPr>
              <a:t>Docker</a:t>
            </a:r>
            <a:r>
              <a:rPr lang="en-IN" dirty="0" smtClean="0">
                <a:solidFill>
                  <a:srgbClr val="9EFF29"/>
                </a:solidFill>
              </a:rPr>
              <a:t>. </a:t>
            </a:r>
            <a:endParaRPr lang="en-US" dirty="0">
              <a:solidFill>
                <a:srgbClr val="9EFF2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On-screen Show (16:9)</PresentationFormat>
  <Paragraphs>51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PPT on         Docker .     </vt:lpstr>
      <vt:lpstr> What is Docker ?</vt:lpstr>
      <vt:lpstr> Advantages of Docker.</vt:lpstr>
      <vt:lpstr> Dis-advantages of the Docker.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Thank             You….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2024-12-09T18:33:30Z</dcterms:modified>
</cp:coreProperties>
</file>