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7" r:id="rId5"/>
    <p:sldId id="263" r:id="rId6"/>
    <p:sldId id="268" r:id="rId7"/>
    <p:sldId id="269" r:id="rId8"/>
    <p:sldId id="261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529912F-97B8-4C2D-BDE8-D8ACB0FF4F4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61FFCDE-489C-4AD3-BA49-06C64F85D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912F-97B8-4C2D-BDE8-D8ACB0FF4F4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FCDE-489C-4AD3-BA49-06C64F85D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2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29912F-97B8-4C2D-BDE8-D8ACB0FF4F4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1FFCDE-489C-4AD3-BA49-06C64F85D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70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29912F-97B8-4C2D-BDE8-D8ACB0FF4F4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1FFCDE-489C-4AD3-BA49-06C64F85DB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7240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29912F-97B8-4C2D-BDE8-D8ACB0FF4F4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1FFCDE-489C-4AD3-BA49-06C64F85D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94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912F-97B8-4C2D-BDE8-D8ACB0FF4F4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FCDE-489C-4AD3-BA49-06C64F85D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1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912F-97B8-4C2D-BDE8-D8ACB0FF4F4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FCDE-489C-4AD3-BA49-06C64F85D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48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912F-97B8-4C2D-BDE8-D8ACB0FF4F4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FCDE-489C-4AD3-BA49-06C64F85D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47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29912F-97B8-4C2D-BDE8-D8ACB0FF4F4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1FFCDE-489C-4AD3-BA49-06C64F85D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912F-97B8-4C2D-BDE8-D8ACB0FF4F4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FCDE-489C-4AD3-BA49-06C64F85D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5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29912F-97B8-4C2D-BDE8-D8ACB0FF4F4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1FFCDE-489C-4AD3-BA49-06C64F85D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0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912F-97B8-4C2D-BDE8-D8ACB0FF4F4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FCDE-489C-4AD3-BA49-06C64F85D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4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912F-97B8-4C2D-BDE8-D8ACB0FF4F4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FCDE-489C-4AD3-BA49-06C64F85D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3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912F-97B8-4C2D-BDE8-D8ACB0FF4F4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FCDE-489C-4AD3-BA49-06C64F85D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3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912F-97B8-4C2D-BDE8-D8ACB0FF4F4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FCDE-489C-4AD3-BA49-06C64F85D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912F-97B8-4C2D-BDE8-D8ACB0FF4F4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FCDE-489C-4AD3-BA49-06C64F85D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6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912F-97B8-4C2D-BDE8-D8ACB0FF4F4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FCDE-489C-4AD3-BA49-06C64F85D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2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912F-97B8-4C2D-BDE8-D8ACB0FF4F4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FFCDE-489C-4AD3-BA49-06C64F85D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30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681654"/>
            <a:ext cx="9448800" cy="244891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Decentralized Real estate  application using </a:t>
            </a:r>
            <a:r>
              <a:rPr lang="en-US" b="1" dirty="0" err="1" smtClean="0"/>
              <a:t>blockchain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applications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Managing Records</a:t>
            </a:r>
          </a:p>
          <a:p>
            <a:endParaRPr lang="en-IN" dirty="0" smtClean="0"/>
          </a:p>
          <a:p>
            <a:r>
              <a:rPr lang="en-IN" dirty="0" smtClean="0"/>
              <a:t>Maintains financial privacy and speeds up the transactions</a:t>
            </a:r>
          </a:p>
          <a:p>
            <a:endParaRPr lang="en-IN" dirty="0" smtClean="0"/>
          </a:p>
          <a:p>
            <a:r>
              <a:rPr lang="en-US" dirty="0" smtClean="0"/>
              <a:t>Real estate management, Insurance companies and even </a:t>
            </a:r>
            <a:r>
              <a:rPr lang="en-US" smtClean="0"/>
              <a:t>in health care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8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Technology stack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b="1" dirty="0" err="1" smtClean="0"/>
              <a:t>Ethereum</a:t>
            </a:r>
            <a:endParaRPr lang="en-US" dirty="0" smtClean="0"/>
          </a:p>
          <a:p>
            <a:r>
              <a:rPr lang="en-US" b="1" dirty="0" smtClean="0"/>
              <a:t> </a:t>
            </a:r>
            <a:r>
              <a:rPr lang="en-US" b="1" dirty="0" err="1" smtClean="0"/>
              <a:t>NodeJs</a:t>
            </a:r>
            <a:endParaRPr lang="en-US" dirty="0" smtClean="0"/>
          </a:p>
          <a:p>
            <a:r>
              <a:rPr lang="en-US" b="1" dirty="0" smtClean="0"/>
              <a:t> Solidity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b="1" dirty="0" smtClean="0"/>
              <a:t>Ethers.js 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err="1" smtClean="0"/>
              <a:t>TestNets</a:t>
            </a:r>
            <a:endParaRPr lang="en-US" dirty="0" smtClean="0"/>
          </a:p>
          <a:p>
            <a:r>
              <a:rPr lang="en-US" b="1" dirty="0" smtClean="0"/>
              <a:t> </a:t>
            </a:r>
            <a:r>
              <a:rPr lang="en-US" b="1" dirty="0" err="1" smtClean="0"/>
              <a:t>MetaMask</a:t>
            </a:r>
            <a:endParaRPr lang="en-US" dirty="0" smtClean="0"/>
          </a:p>
          <a:p>
            <a:r>
              <a:rPr lang="en-US" b="1" dirty="0" smtClean="0"/>
              <a:t> </a:t>
            </a:r>
            <a:r>
              <a:rPr lang="en-US" b="1" dirty="0" err="1" smtClean="0"/>
              <a:t>FrontEnd</a:t>
            </a:r>
            <a:endParaRPr lang="en-US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2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smtClean="0"/>
              <a:t>THANK YOU!!!</a:t>
            </a:r>
            <a:endParaRPr lang="en-US" sz="9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890196"/>
            <a:ext cx="8610600" cy="1293028"/>
          </a:xfrm>
        </p:spPr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What is a blockchain?</a:t>
            </a:r>
          </a:p>
          <a:p>
            <a:endParaRPr lang="en-IN" sz="2000" dirty="0" smtClean="0"/>
          </a:p>
          <a:p>
            <a:r>
              <a:rPr lang="en-IN" sz="2000" dirty="0" smtClean="0"/>
              <a:t>What is a ledger?</a:t>
            </a:r>
          </a:p>
          <a:p>
            <a:endParaRPr lang="en-IN" sz="2000" dirty="0"/>
          </a:p>
          <a:p>
            <a:r>
              <a:rPr lang="en-IN" sz="2000" dirty="0" smtClean="0"/>
              <a:t>Smart Contracts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655" y="1865541"/>
            <a:ext cx="5252545" cy="4024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54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31802"/>
            <a:ext cx="10820400" cy="4024125"/>
          </a:xfrm>
        </p:spPr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rinciple </a:t>
            </a:r>
            <a:r>
              <a:rPr lang="en-IN" dirty="0"/>
              <a:t>of distributed </a:t>
            </a:r>
            <a:r>
              <a:rPr lang="en-IN" dirty="0" smtClean="0"/>
              <a:t>ledger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Transparency in real estate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8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FLOW OF MODULES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1:-</a:t>
            </a:r>
            <a:r>
              <a:rPr lang="en-US" dirty="0"/>
              <a:t> </a:t>
            </a:r>
            <a:r>
              <a:rPr lang="en-US" dirty="0" smtClean="0"/>
              <a:t>ERC20 TOKEN</a:t>
            </a:r>
          </a:p>
          <a:p>
            <a:endParaRPr lang="en-US" dirty="0"/>
          </a:p>
          <a:p>
            <a:r>
              <a:rPr lang="en-US" dirty="0" smtClean="0"/>
              <a:t>Module 2:- ETHEREUM WALLET</a:t>
            </a:r>
          </a:p>
          <a:p>
            <a:endParaRPr lang="en-US" dirty="0"/>
          </a:p>
          <a:p>
            <a:r>
              <a:rPr lang="en-US" smtClean="0"/>
              <a:t>Module 3:- FRONT END TO BLOCKCHAIN WITH ETHERS.JS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43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Trust between the parties</a:t>
            </a:r>
          </a:p>
          <a:p>
            <a:endParaRPr lang="en-US" dirty="0"/>
          </a:p>
          <a:p>
            <a:r>
              <a:rPr lang="en-IN" dirty="0"/>
              <a:t> </a:t>
            </a:r>
            <a:r>
              <a:rPr lang="en-IN" dirty="0" smtClean="0"/>
              <a:t>Transparency in the system </a:t>
            </a:r>
            <a:endParaRPr lang="en-US" dirty="0"/>
          </a:p>
          <a:p>
            <a:endParaRPr lang="en-IN" dirty="0"/>
          </a:p>
          <a:p>
            <a:r>
              <a:rPr lang="en-IN" dirty="0" smtClean="0"/>
              <a:t> To reduce paperwork and its related costs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0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ACTIVITY DIAGRAM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85" y="1689667"/>
            <a:ext cx="6099717" cy="5092528"/>
          </a:xfrm>
        </p:spPr>
      </p:pic>
    </p:spTree>
    <p:extLst>
      <p:ext uri="{BB962C8B-B14F-4D97-AF65-F5344CB8AC3E}">
        <p14:creationId xmlns:p14="http://schemas.microsoft.com/office/powerpoint/2010/main" val="39335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 CASE DIAGRAM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32" y="1862255"/>
            <a:ext cx="9333569" cy="4839628"/>
          </a:xfrm>
        </p:spPr>
      </p:pic>
    </p:spTree>
    <p:extLst>
      <p:ext uri="{BB962C8B-B14F-4D97-AF65-F5344CB8AC3E}">
        <p14:creationId xmlns:p14="http://schemas.microsoft.com/office/powerpoint/2010/main" val="7774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 scope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465" y="4141076"/>
            <a:ext cx="4919149" cy="28430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830317" y="2057401"/>
            <a:ext cx="5213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Blockchain based website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Establish registration transparency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 of ERC20 token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9807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Benefits for Society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Curbs fraudulent registration</a:t>
            </a:r>
          </a:p>
          <a:p>
            <a:endParaRPr lang="en-US" dirty="0" smtClean="0"/>
          </a:p>
          <a:p>
            <a:r>
              <a:rPr lang="en-US" dirty="0" smtClean="0"/>
              <a:t>Establishes trust between the parties</a:t>
            </a:r>
          </a:p>
          <a:p>
            <a:endParaRPr lang="en-US" dirty="0"/>
          </a:p>
          <a:p>
            <a:r>
              <a:rPr lang="en-US" dirty="0" smtClean="0"/>
              <a:t>Reduces registration cost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193</TotalTime>
  <Words>128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Decentralized Real estate  application using blockchain</vt:lpstr>
      <vt:lpstr>Introduction</vt:lpstr>
      <vt:lpstr>Problem statement</vt:lpstr>
      <vt:lpstr>FLOW OF MODULES</vt:lpstr>
      <vt:lpstr>Objectives</vt:lpstr>
      <vt:lpstr>ACTIVITY DIAGRAM</vt:lpstr>
      <vt:lpstr>USE CASE DIAGRAM</vt:lpstr>
      <vt:lpstr> scope</vt:lpstr>
      <vt:lpstr>Benefits for Society</vt:lpstr>
      <vt:lpstr>applications</vt:lpstr>
      <vt:lpstr>Technology stack</vt:lpstr>
      <vt:lpstr>THANK YOU!!!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Real estate  application using blockchain</dc:title>
  <dc:creator>Microsoft</dc:creator>
  <cp:lastModifiedBy>Microsoft</cp:lastModifiedBy>
  <cp:revision>25</cp:revision>
  <dcterms:created xsi:type="dcterms:W3CDTF">2019-09-07T16:52:06Z</dcterms:created>
  <dcterms:modified xsi:type="dcterms:W3CDTF">2019-09-27T04:20:56Z</dcterms:modified>
</cp:coreProperties>
</file>