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sldIdLst>
    <p:sldId id="256" r:id="rId2"/>
    <p:sldId id="261" r:id="rId3"/>
    <p:sldId id="264" r:id="rId4"/>
    <p:sldId id="257" r:id="rId5"/>
    <p:sldId id="265" r:id="rId6"/>
    <p:sldId id="258" r:id="rId7"/>
    <p:sldId id="259" r:id="rId8"/>
    <p:sldId id="268" r:id="rId9"/>
    <p:sldId id="266" r:id="rId10"/>
    <p:sldId id="260" r:id="rId11"/>
    <p:sldId id="263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32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8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37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63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056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24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45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8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0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1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2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1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3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43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82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8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ethereum-developers/the-ultimate-end-to-end-tutorial-to-create-and-deploy-a-fully-descentralized-dapp-in-ethereum-18f0cf6d7e0e" TargetMode="External"/><Relationship Id="rId2" Type="http://schemas.openxmlformats.org/officeDocument/2006/relationships/hyperlink" Target="http://www.dappuniversit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90474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Decentralized Applications Using </a:t>
            </a:r>
            <a:r>
              <a:rPr lang="en-US" dirty="0" err="1" smtClean="0"/>
              <a:t>Blockchain</a:t>
            </a:r>
            <a:r>
              <a:rPr lang="en-US" dirty="0" smtClean="0"/>
              <a:t> (DAPP)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4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Truffle </a:t>
            </a:r>
            <a:r>
              <a:rPr lang="en-US" dirty="0" err="1" smtClean="0"/>
              <a:t>FrameWork</a:t>
            </a:r>
            <a:endParaRPr lang="en-US" dirty="0"/>
          </a:p>
          <a:p>
            <a:r>
              <a:rPr lang="en-US" dirty="0" err="1" smtClean="0"/>
              <a:t>Ganache</a:t>
            </a:r>
            <a:r>
              <a:rPr lang="en-US" dirty="0" smtClean="0"/>
              <a:t> is our local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Solidity Programming Language for smart contracts</a:t>
            </a:r>
          </a:p>
          <a:p>
            <a:r>
              <a:rPr lang="en-US" dirty="0" err="1" smtClean="0"/>
              <a:t>MetaMask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r>
              <a:rPr lang="en-US" dirty="0" smtClean="0"/>
              <a:t> chrome extension for end user</a:t>
            </a:r>
            <a:endParaRPr lang="en-US" dirty="0" smtClean="0"/>
          </a:p>
          <a:p>
            <a:r>
              <a:rPr lang="en-US" dirty="0" smtClean="0"/>
              <a:t>Web3.js</a:t>
            </a:r>
          </a:p>
          <a:p>
            <a:r>
              <a:rPr lang="en-US" dirty="0" smtClean="0"/>
              <a:t>IPFS system for hosting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1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week:  Survey of the topic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week: Studying the </a:t>
            </a:r>
            <a:r>
              <a:rPr lang="en-US" dirty="0" err="1" smtClean="0"/>
              <a:t>blockchain</a:t>
            </a:r>
            <a:r>
              <a:rPr lang="en-US" dirty="0" smtClean="0"/>
              <a:t> domain along with the technologies used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and 4</a:t>
            </a:r>
            <a:r>
              <a:rPr lang="en-US" baseline="30000" dirty="0" smtClean="0"/>
              <a:t>th</a:t>
            </a:r>
            <a:r>
              <a:rPr lang="en-US" dirty="0" smtClean="0"/>
              <a:t> week: Learn and implement the Solidity programming language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and 6</a:t>
            </a:r>
            <a:r>
              <a:rPr lang="en-US" baseline="30000" dirty="0" smtClean="0"/>
              <a:t>th</a:t>
            </a:r>
            <a:r>
              <a:rPr lang="en-US" dirty="0" smtClean="0"/>
              <a:t> week : Implement a basic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week: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0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 will establish transparency and security of the data and its sensitive information</a:t>
            </a:r>
            <a:endParaRPr lang="en-US" dirty="0"/>
          </a:p>
          <a:p>
            <a:r>
              <a:rPr lang="en-US" dirty="0" smtClean="0"/>
              <a:t>It will bring a sense of trust in the real estate industry without </a:t>
            </a:r>
            <a:r>
              <a:rPr lang="en-US" dirty="0" err="1" smtClean="0"/>
              <a:t>intermedi</a:t>
            </a:r>
            <a:endParaRPr lang="en-US" dirty="0" smtClean="0"/>
          </a:p>
          <a:p>
            <a:r>
              <a:rPr lang="en-US" dirty="0" smtClean="0"/>
              <a:t>This technology has its own advantages with some flaws</a:t>
            </a:r>
          </a:p>
          <a:p>
            <a:r>
              <a:rPr lang="en-US" dirty="0" smtClean="0"/>
              <a:t>In this project we will try to overcome its flaws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3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www.dappuniversity.com</a:t>
            </a:r>
            <a:endParaRPr lang="en-US" dirty="0" smtClean="0"/>
          </a:p>
          <a:p>
            <a:r>
              <a:rPr lang="en-US" dirty="0" smtClean="0"/>
              <a:t>The following article was of great help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medium.com/ethereum-developers/the-ultimate-end-to-end-tutorial-to-create-and-deploy-a-fully-descentralized-dapp-in-ethereum-18f0cf6d7e0e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Ether</a:t>
            </a:r>
          </a:p>
          <a:p>
            <a:r>
              <a:rPr lang="en-US" dirty="0" smtClean="0"/>
              <a:t>Proof Of Work</a:t>
            </a:r>
          </a:p>
          <a:p>
            <a:r>
              <a:rPr lang="en-US" dirty="0" smtClean="0"/>
              <a:t>Smart Contract</a:t>
            </a:r>
          </a:p>
          <a:p>
            <a:r>
              <a:rPr lang="en-US" dirty="0" smtClean="0"/>
              <a:t>Node</a:t>
            </a:r>
          </a:p>
          <a:p>
            <a:r>
              <a:rPr lang="en-US" dirty="0" smtClean="0"/>
              <a:t>Miner</a:t>
            </a:r>
          </a:p>
          <a:p>
            <a:r>
              <a:rPr lang="en-US" dirty="0" err="1" smtClean="0"/>
              <a:t>Ethereum</a:t>
            </a:r>
            <a:endParaRPr lang="en-US" dirty="0" smtClean="0"/>
          </a:p>
          <a:p>
            <a:r>
              <a:rPr lang="en-US" dirty="0" smtClean="0"/>
              <a:t>Token</a:t>
            </a:r>
          </a:p>
          <a:p>
            <a:r>
              <a:rPr lang="en-US" dirty="0" smtClean="0"/>
              <a:t>Ledger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2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1</a:t>
            </a:r>
            <a:r>
              <a:rPr lang="en-US" sz="1600" dirty="0" smtClean="0"/>
              <a:t>. Untangling </a:t>
            </a:r>
            <a:r>
              <a:rPr lang="en-US" sz="1600" dirty="0" err="1"/>
              <a:t>Blockchain</a:t>
            </a:r>
            <a:r>
              <a:rPr lang="en-US" sz="1600" dirty="0"/>
              <a:t>: A Data Processing View of </a:t>
            </a:r>
            <a:r>
              <a:rPr lang="en-US" sz="1600" dirty="0" err="1"/>
              <a:t>Blockchain</a:t>
            </a:r>
            <a:r>
              <a:rPr lang="en-US" sz="1600" dirty="0"/>
              <a:t> Systems</a:t>
            </a:r>
          </a:p>
          <a:p>
            <a:pPr marL="0" indent="0">
              <a:buNone/>
            </a:pPr>
            <a:r>
              <a:rPr lang="en-US" sz="1600" dirty="0" smtClean="0"/>
              <a:t>DOI : 10.1109/TKDE.2017.2781227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2.EduCTX: A </a:t>
            </a:r>
            <a:r>
              <a:rPr lang="en-US" sz="1600" dirty="0" err="1" smtClean="0"/>
              <a:t>Blockchain</a:t>
            </a:r>
            <a:r>
              <a:rPr lang="en-US" sz="1600" dirty="0" smtClean="0"/>
              <a:t>-Based Higher Education Credit Platform</a:t>
            </a:r>
          </a:p>
          <a:p>
            <a:pPr marL="0" indent="0">
              <a:buNone/>
            </a:pPr>
            <a:r>
              <a:rPr lang="en-US" sz="1600" dirty="0" smtClean="0"/>
              <a:t>DOI : 10.1109/ACCESS.2018/2789929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3</a:t>
            </a:r>
            <a:r>
              <a:rPr lang="en-US" sz="1600" dirty="0" smtClean="0"/>
              <a:t>. </a:t>
            </a:r>
            <a:r>
              <a:rPr lang="en-US" sz="1600" dirty="0"/>
              <a:t>Decentralized Applications: </a:t>
            </a:r>
            <a:r>
              <a:rPr lang="en-US" sz="1600" dirty="0" smtClean="0"/>
              <a:t>The </a:t>
            </a:r>
            <a:r>
              <a:rPr lang="en-US" sz="1600" dirty="0" err="1" smtClean="0"/>
              <a:t>Blockchain</a:t>
            </a:r>
            <a:r>
              <a:rPr lang="en-US" sz="1600" dirty="0" smtClean="0"/>
              <a:t>-Empowered </a:t>
            </a:r>
            <a:r>
              <a:rPr lang="en-US" sz="1600" dirty="0"/>
              <a:t>Software System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DOI : 10.1109/ACCESS.2018.2870664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AutoNum type="arabicPeriod" startAt="4"/>
            </a:pPr>
            <a:r>
              <a:rPr lang="en-US" sz="1600" dirty="0" smtClean="0"/>
              <a:t>Decentralized Big Data Auditing for Smart City Environments Leveraging    </a:t>
            </a:r>
            <a:r>
              <a:rPr lang="en-US" sz="1600" dirty="0" err="1" smtClean="0"/>
              <a:t>Blockchain</a:t>
            </a:r>
            <a:r>
              <a:rPr lang="en-US" sz="1600" dirty="0" smtClean="0"/>
              <a:t> Technology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/>
              <a:t>DOI: 10.1109/ACCESS.2018.2888940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36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Traditional Web-Structure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115" y="1905000"/>
            <a:ext cx="4673485" cy="4006003"/>
          </a:xfrm>
        </p:spPr>
      </p:pic>
    </p:spTree>
    <p:extLst>
      <p:ext uri="{BB962C8B-B14F-4D97-AF65-F5344CB8AC3E}">
        <p14:creationId xmlns:p14="http://schemas.microsoft.com/office/powerpoint/2010/main" val="69696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traditional web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Bureaucracy</a:t>
            </a:r>
          </a:p>
          <a:p>
            <a:endParaRPr lang="en-US" dirty="0" smtClean="0"/>
          </a:p>
          <a:p>
            <a:r>
              <a:rPr lang="en-US" dirty="0" smtClean="0"/>
              <a:t>Mistakes in Registration</a:t>
            </a:r>
          </a:p>
          <a:p>
            <a:endParaRPr lang="en-US" dirty="0" smtClean="0"/>
          </a:p>
          <a:p>
            <a:r>
              <a:rPr lang="en-US" dirty="0" smtClean="0"/>
              <a:t>Lack Of </a:t>
            </a:r>
            <a:r>
              <a:rPr lang="en-US" dirty="0" err="1" smtClean="0"/>
              <a:t>Transparancy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Fraud From Third parties</a:t>
            </a:r>
          </a:p>
          <a:p>
            <a:endParaRPr lang="en-US" dirty="0" smtClean="0"/>
          </a:p>
          <a:p>
            <a:r>
              <a:rPr lang="en-US" dirty="0" smtClean="0"/>
              <a:t>Cost of Intermediaries</a:t>
            </a:r>
          </a:p>
          <a:p>
            <a:endParaRPr lang="en-US" dirty="0"/>
          </a:p>
          <a:p>
            <a:r>
              <a:rPr lang="en-US" dirty="0" smtClean="0"/>
              <a:t>Agreement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5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Peer to Peer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267" y="2056327"/>
            <a:ext cx="3802012" cy="3778250"/>
          </a:xfrm>
        </p:spPr>
      </p:pic>
    </p:spTree>
    <p:extLst>
      <p:ext uri="{BB962C8B-B14F-4D97-AF65-F5344CB8AC3E}">
        <p14:creationId xmlns:p14="http://schemas.microsoft.com/office/powerpoint/2010/main" val="111817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 Structure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50" y="810419"/>
            <a:ext cx="4657725" cy="46863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Structure of decentralized application</a:t>
            </a:r>
          </a:p>
          <a:p>
            <a:r>
              <a:rPr lang="en-US" sz="1600" dirty="0" smtClean="0"/>
              <a:t>Standard Points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No centralized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Using peer to peer network a decentralized structure is achieved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This network is called as the public ledger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8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 the </a:t>
            </a:r>
            <a:r>
              <a:rPr lang="en-US" dirty="0"/>
              <a:t>D</a:t>
            </a:r>
            <a:r>
              <a:rPr lang="en-US" dirty="0" smtClean="0"/>
              <a:t>ecentralized 				             		           Environment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20" y="2238221"/>
            <a:ext cx="7873758" cy="3788005"/>
          </a:xfrm>
        </p:spPr>
      </p:pic>
    </p:spTree>
    <p:extLst>
      <p:ext uri="{BB962C8B-B14F-4D97-AF65-F5344CB8AC3E}">
        <p14:creationId xmlns:p14="http://schemas.microsoft.com/office/powerpoint/2010/main" val="12576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Decentralized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Disintermidiation</a:t>
            </a:r>
            <a:endParaRPr lang="en-US" dirty="0" smtClean="0"/>
          </a:p>
          <a:p>
            <a:r>
              <a:rPr lang="en-US" dirty="0" smtClean="0"/>
              <a:t>Lower Transaction Cost</a:t>
            </a:r>
          </a:p>
          <a:p>
            <a:r>
              <a:rPr lang="en-US" dirty="0" smtClean="0"/>
              <a:t>Greater </a:t>
            </a:r>
            <a:r>
              <a:rPr lang="en-US" dirty="0" err="1" smtClean="0"/>
              <a:t>Transparancy</a:t>
            </a:r>
            <a:r>
              <a:rPr lang="en-US" dirty="0" smtClean="0"/>
              <a:t> </a:t>
            </a:r>
          </a:p>
          <a:p>
            <a:r>
              <a:rPr lang="en-US" dirty="0" smtClean="0"/>
              <a:t>Enhanced Security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087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402</TotalTime>
  <Words>275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Wisp</vt:lpstr>
      <vt:lpstr>Decentralized Applications Using Blockchain (DAPP)</vt:lpstr>
      <vt:lpstr>Keywords</vt:lpstr>
      <vt:lpstr>Literature Survey</vt:lpstr>
      <vt:lpstr>  Traditional Web-Structure</vt:lpstr>
      <vt:lpstr>Issues in traditional web structure</vt:lpstr>
      <vt:lpstr>   Peer to Peer Network</vt:lpstr>
      <vt:lpstr>Decentralized Structure</vt:lpstr>
      <vt:lpstr>Overview of  the Decentralized                               Environment</vt:lpstr>
      <vt:lpstr>Advantages Of Decentralized</vt:lpstr>
      <vt:lpstr>Technologies Used</vt:lpstr>
      <vt:lpstr>Weekly Plan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Applications Using Blockchain (DAPP)</dc:title>
  <dc:creator>Siddhant Bhadsavale</dc:creator>
  <cp:lastModifiedBy>Siddhant Bhadsavale</cp:lastModifiedBy>
  <cp:revision>37</cp:revision>
  <dcterms:created xsi:type="dcterms:W3CDTF">2019-02-11T18:01:07Z</dcterms:created>
  <dcterms:modified xsi:type="dcterms:W3CDTF">2019-02-12T11:09:31Z</dcterms:modified>
</cp:coreProperties>
</file>