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7" d="100"/>
          <a:sy n="77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169489"/>
                  </p:ext>
                </p:extLst>
              </p:nvPr>
            </p:nvGraphicFramePr>
            <p:xfrm>
              <a:off x="1" y="1000800"/>
              <a:ext cx="11877260" cy="56683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1000800"/>
                <a:ext cx="11877260" cy="5668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f5acec1-405d-4593-9420-247e53f70f21}">
  <we:reference id="WA200003233" version="2.0.0.3" store="en-GB" storeType="OMEX"/>
  <we:alternateReferences/>
  <we:properties>
    <we:property name="Microsoft.Office.CampaignId" value="&quot;none&quot;"/>
    <we:property name="reportUrl" value="&quot;/groups/me/reports/89f0b31e-19c2-43d3-b7c0-0d6b489da00a/ReportSection56d8b800a5418a012089?bookmarkGuid=1b15a2dc-b7dd-4c7d-b6d3-33041d4374a8&amp;bookmarkUsage=1&amp;ctid=ecef1c47-aeb1-4965-aec4-edd38954ec11&amp;fromEntryPoint=export&quot;"/>
    <we:property name="reportState" value="&quot;CONNECTED&quot;"/>
    <we:property name="reportEmbeddedTime" value="&quot;2023-08-12T18:56:16.065Z&quot;"/>
    <we:property name="creatorSessionId" value="&quot;bf699881-1504-4897-8c31-2afef7db423a&quot;"/>
    <we:property name="creatorUserId" value="&quot;10032002D1DB1403&quot;"/>
    <we:property name="creatorTenantId" value="&quot;ecef1c47-aeb1-4965-aec4-edd38954ec11&quot;"/>
    <we:property name="reportName" value="&quot;E-Commerce Report&quot;"/>
    <we:property name="isFiltersActionButtonVisible" value="true"/>
    <we:property name="initialStateBookmark" value="&quot;H4sIAAAAAAAAA9VVwW7bMAz9lULnYJDt2HJ6S7qcuqRZUvRSFANt0ZlWxTJkOUsW5N9HyemKLsByGtDeLJJ6fO+RsA5MqrbRsJ/DBtk1mxjzvAH7fBVFbMDqU/Du7nY2Xt5+m49nUwqbxilTt+z6wBzYNboH1XagPQQFH58GDLRewNqfKtAtDliDtjU1aPUL+2JKOdvhccBw12hjwUOuHDj0sFsqpzP1jj4l1BFKp7a4wtL10SU2xrrTOc1kXuScQzqMcuBRzPMR3Wn7bKB5ud43DcRuTO1A1UTAx3IcpbxIRSJjKfIhzzHKfLxV9VqfpLzevd833i+HO1eYnXeq+EE9PdLxSFLTIpZ5XI2KHGREzbNMyItoEEhPOudI+hlkzAG4wCQayRxFKngC0UXIhmYzh61agzP2HLMqQaaxgDQZ4VCmQmQYaFZKu5MvxX66aywNm1agxxzLLdQlFYaJWmz7AR7YDKHtbBjr9E1iZTpb4hKrkKqdcnuPo/XVyxVPZmENLU9IOeNAXxkrPQmf+25+3liknSF6/PhEkX/KLsHKt2rp4NEm+6Dks7IvGxYP/iL731QQbcqXMqHVwITHwxHwEhMRFe/B8vtA9msHfe2HNf1MR297kcZZnEeY5rzkpSgBpHg/tlOgUu6jm/5Hhbc8/F9eabEN0vvhP0zn2gZKXECNgWLT4ygMdWQ01LL/DWGYx4F9UTSjXvwD6M7rDq8NC03ID1VovHDBv0Es0ArkfgMFRQ6rDwcAAA==&quot;"/>
    <we:property name="bookmark" value="&quot;H4sIAAAAAAAAA9VVwW7bMAz9lULnYJDs2JJ7W7retiJri16GHmiLzrQqliHLWbIg/z5KTldkBZbTgPZmkdTje4+EtWfaDL2F3Q2skV2yhXNPa/BPF0KwGetOgy3KXMpagCqlyLMqnyugKtcH47qBXe5ZAL/C8GCGEWxEpOC3xxkDa5ewiqcW7IAz1qMfXAfW/MKpmFLBj3iYMdz21nmIkHcBAkbYDZXTmaiIDzl1hCaYDd5hE6boLfbOh+O5KLWqFedQzIUCLjKuKrozTNlE83x9bJqIXbkugOmIQIwprApeFzLXmZZqzhWKMsYH063sUcrL3ftdH+0LuA2120an6h/UMyIdDiS1qDOtsraqFWhBzctS6rNokEgvxhBI+ivIjANwibmotEJZSJ6DOAvZ02xuYGNWEJx/jdk2oItMQpFXONeFlCUmmq2x4ehLvbve9p6GTSswYX7UG+gaKkwT9ThMA9yzLwjD6NNYr08Sd270Dd5im1JdMGEXcay9eL4SySy9o+VJqeAC2AvndSQRc9/dzyuPtDNEjx8eKfJP2Q14faqWDhFtsUtKPhn/vGHZ7C+y/00F0aZ8o3NaDcx5Nq+AN5hLUb8Fy+8T2a8jTLXv1vRXOibb6yIrMyWwULzhjWwAtHw7tlOgNeG9m/5HRbQ8/V9eaLE10vsRP9wYhh4aXEKHiWI/4RhMdWQ0dHr6DWGax559NjSjSfwD2DHqTq8NS03ID1NbPHMhvkEs0UrkfgOCJLuKHgcAAA==&quot;"/>
    <we:property name="embedUrl" value="&quot;/reportEmbed?reportId=89f0b31e-19c2-43d3-b7c0-0d6b489da00a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d66bee2f-a358-47c5-88e5-03d15ba63d96&quot;"/>
    <we:property name="pageName" value="&quot;ReportSection56d8b800a5418a012089&quot;"/>
    <we:property name="pageDisplayName" value="&quot;Overview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HIMANSHU MAROTHIA</cp:lastModifiedBy>
  <cp:revision>4</cp:revision>
  <dcterms:created xsi:type="dcterms:W3CDTF">2018-06-07T21:39:02Z</dcterms:created>
  <dcterms:modified xsi:type="dcterms:W3CDTF">2023-08-12T19:02:01Z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