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D86155-F7DB-48E2-83E9-E5451D6FC314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C116D9-B848-4DF1-B04A-7D1F57A73B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SWARM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err="1" smtClean="0"/>
              <a:t>Masand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" y="6096000"/>
            <a:ext cx="2133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CIS 565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MIDPOINT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Achieved</a:t>
            </a:r>
          </a:p>
          <a:p>
            <a:pPr lvl="1"/>
            <a:r>
              <a:rPr lang="en-US" dirty="0" smtClean="0"/>
              <a:t>Used CUDA base code</a:t>
            </a:r>
          </a:p>
          <a:p>
            <a:pPr lvl="1"/>
            <a:r>
              <a:rPr lang="en-US" dirty="0" smtClean="0"/>
              <a:t>Simple behaviors in CUDA</a:t>
            </a:r>
          </a:p>
          <a:p>
            <a:pPr lvl="1"/>
            <a:r>
              <a:rPr lang="en-US" dirty="0" smtClean="0"/>
              <a:t>OpenGL 4.3 theory</a:t>
            </a:r>
          </a:p>
          <a:p>
            <a:pPr lvl="1"/>
            <a:endParaRPr lang="en-US" dirty="0"/>
          </a:p>
          <a:p>
            <a:r>
              <a:rPr lang="en-US" dirty="0" smtClean="0"/>
              <a:t>Not achieved</a:t>
            </a:r>
          </a:p>
          <a:p>
            <a:pPr lvl="1"/>
            <a:r>
              <a:rPr lang="en-US" dirty="0" smtClean="0"/>
              <a:t>Midpoint of my overall project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shader</a:t>
            </a:r>
            <a:r>
              <a:rPr lang="en-US" dirty="0" smtClean="0"/>
              <a:t> setup</a:t>
            </a:r>
          </a:p>
          <a:p>
            <a:pPr lvl="1"/>
            <a:r>
              <a:rPr lang="en-US" dirty="0" smtClean="0"/>
              <a:t>Various behaviors</a:t>
            </a:r>
          </a:p>
          <a:p>
            <a:pPr lvl="1"/>
            <a:r>
              <a:rPr lang="en-US" dirty="0" smtClean="0"/>
              <a:t>Mouse interaction</a:t>
            </a:r>
          </a:p>
          <a:p>
            <a:pPr lvl="1"/>
            <a:r>
              <a:rPr lang="en-US" dirty="0" smtClean="0"/>
              <a:t>Better rendering of agents</a:t>
            </a:r>
          </a:p>
        </p:txBody>
      </p:sp>
    </p:spTree>
    <p:extLst>
      <p:ext uri="{BB962C8B-B14F-4D97-AF65-F5344CB8AC3E}">
        <p14:creationId xmlns:p14="http://schemas.microsoft.com/office/powerpoint/2010/main" val="4479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Setting up the code for OpenGL 4.3</a:t>
            </a:r>
          </a:p>
          <a:p>
            <a:r>
              <a:rPr lang="en-US" dirty="0" smtClean="0"/>
              <a:t>Behaviors</a:t>
            </a:r>
          </a:p>
          <a:p>
            <a:pPr lvl="1"/>
            <a:r>
              <a:rPr lang="en-US" dirty="0" smtClean="0"/>
              <a:t>Flocking</a:t>
            </a:r>
          </a:p>
          <a:p>
            <a:pPr lvl="1"/>
            <a:r>
              <a:rPr lang="en-US" dirty="0" smtClean="0"/>
              <a:t>Leader following</a:t>
            </a:r>
          </a:p>
          <a:p>
            <a:pPr lvl="1"/>
            <a:r>
              <a:rPr lang="en-US" dirty="0" smtClean="0"/>
              <a:t>Line following</a:t>
            </a:r>
          </a:p>
          <a:p>
            <a:pPr lvl="1"/>
            <a:r>
              <a:rPr lang="en-US" dirty="0" smtClean="0"/>
              <a:t>Sphere formation</a:t>
            </a:r>
          </a:p>
          <a:p>
            <a:r>
              <a:rPr lang="en-US" dirty="0" smtClean="0"/>
              <a:t>Mouse interactivity</a:t>
            </a:r>
          </a:p>
          <a:p>
            <a:pPr lvl="1"/>
            <a:r>
              <a:rPr lang="en-US" dirty="0" smtClean="0"/>
              <a:t>Camera movement</a:t>
            </a:r>
          </a:p>
          <a:p>
            <a:pPr lvl="1"/>
            <a:r>
              <a:rPr lang="en-US" dirty="0" smtClean="0"/>
              <a:t>Leader following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Up to 600 million particles/second</a:t>
            </a:r>
          </a:p>
          <a:p>
            <a:pPr lvl="1"/>
            <a:r>
              <a:rPr lang="en-US" dirty="0" smtClean="0"/>
              <a:t>Up to 32 million particles</a:t>
            </a:r>
          </a:p>
        </p:txBody>
      </p:sp>
    </p:spTree>
    <p:extLst>
      <p:ext uri="{BB962C8B-B14F-4D97-AF65-F5344CB8AC3E}">
        <p14:creationId xmlns:p14="http://schemas.microsoft.com/office/powerpoint/2010/main" val="2678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6" b="19816"/>
          <a:stretch>
            <a:fillRect/>
          </a:stretch>
        </p:blipFill>
        <p:spPr>
          <a:xfrm>
            <a:off x="5204389" y="2764954"/>
            <a:ext cx="2872811" cy="173084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00" y="1905000"/>
            <a:ext cx="2598000" cy="259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57" y="76200"/>
            <a:ext cx="2603243" cy="259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9" b="21974"/>
          <a:stretch/>
        </p:blipFill>
        <p:spPr>
          <a:xfrm>
            <a:off x="2590800" y="84826"/>
            <a:ext cx="2826600" cy="17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/>
          <a:lstStyle/>
          <a:p>
            <a:r>
              <a:rPr lang="en-US" dirty="0" smtClean="0"/>
              <a:t>Better renders</a:t>
            </a:r>
          </a:p>
          <a:p>
            <a:r>
              <a:rPr lang="en-US" dirty="0" smtClean="0"/>
              <a:t>Collision Avoidance</a:t>
            </a:r>
          </a:p>
          <a:p>
            <a:r>
              <a:rPr lang="en-US" dirty="0" smtClean="0"/>
              <a:t>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260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</TotalTime>
  <Words>80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SWARM INTELLIGENCE</vt:lpstr>
      <vt:lpstr>MIDPOINT REVIEW</vt:lpstr>
      <vt:lpstr>ACCOMPLISHMENTS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</dc:title>
  <dc:creator>Himanshu Masand</dc:creator>
  <cp:lastModifiedBy>Himanshu Masand</cp:lastModifiedBy>
  <cp:revision>10</cp:revision>
  <dcterms:created xsi:type="dcterms:W3CDTF">2012-12-14T15:44:40Z</dcterms:created>
  <dcterms:modified xsi:type="dcterms:W3CDTF">2012-12-14T16:23:12Z</dcterms:modified>
</cp:coreProperties>
</file>